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9502-89E3-48B9-BA1B-7A33A97A273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F55B-65A9-4CCC-95F6-1B99A9B2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1590625" y="0"/>
            <a:ext cx="8767002" cy="6263640"/>
            <a:chOff x="1590625" y="0"/>
            <a:chExt cx="8767002" cy="62636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625" y="0"/>
              <a:ext cx="8351520" cy="62636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22129" r="10238" b="8572"/>
            <a:stretch/>
          </p:blipFill>
          <p:spPr>
            <a:xfrm>
              <a:off x="6953910" y="3943724"/>
              <a:ext cx="3403717" cy="2310372"/>
            </a:xfrm>
            <a:prstGeom prst="rect">
              <a:avLst/>
            </a:prstGeom>
            <a:effectLst>
              <a:glow rad="63500">
                <a:srgbClr val="00B0F0"/>
              </a:glow>
              <a:softEdge rad="12700"/>
            </a:effectLst>
          </p:spPr>
        </p:pic>
        <p:sp>
          <p:nvSpPr>
            <p:cNvPr id="8" name="Rectangular Callout 7"/>
            <p:cNvSpPr/>
            <p:nvPr/>
          </p:nvSpPr>
          <p:spPr>
            <a:xfrm>
              <a:off x="6972064" y="2733996"/>
              <a:ext cx="1092530" cy="721723"/>
            </a:xfrm>
            <a:prstGeom prst="wedgeRectCallout">
              <a:avLst>
                <a:gd name="adj1" fmla="val 25906"/>
                <a:gd name="adj2" fmla="val 100731"/>
              </a:avLst>
            </a:prstGeom>
            <a:noFill/>
            <a:ln w="3492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30882" y="14856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Capture Camera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804562" y="406684"/>
              <a:ext cx="167502" cy="400838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064594" y="273132"/>
              <a:ext cx="1043780" cy="13355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8810" y="4657505"/>
              <a:ext cx="1106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IR LED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>
            <a:xfrm flipV="1">
              <a:off x="3314961" y="4180114"/>
              <a:ext cx="473268" cy="677446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</p:cNvCxnSpPr>
            <p:nvPr/>
          </p:nvCxnSpPr>
          <p:spPr>
            <a:xfrm>
              <a:off x="3314961" y="4857560"/>
              <a:ext cx="615771" cy="320082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314961" y="4096988"/>
              <a:ext cx="723434" cy="760572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14961" y="4857560"/>
              <a:ext cx="865153" cy="142228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330675" y="3294765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IR LED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 flipH="1">
              <a:off x="7917929" y="3664097"/>
              <a:ext cx="899418" cy="813177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2"/>
            </p:cNvCxnSpPr>
            <p:nvPr/>
          </p:nvCxnSpPr>
          <p:spPr>
            <a:xfrm flipH="1">
              <a:off x="8570939" y="3664097"/>
              <a:ext cx="246408" cy="809589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2"/>
            </p:cNvCxnSpPr>
            <p:nvPr/>
          </p:nvCxnSpPr>
          <p:spPr>
            <a:xfrm>
              <a:off x="8817347" y="3664097"/>
              <a:ext cx="0" cy="611020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0" idx="2"/>
            </p:cNvCxnSpPr>
            <p:nvPr/>
          </p:nvCxnSpPr>
          <p:spPr>
            <a:xfrm>
              <a:off x="8817347" y="3664097"/>
              <a:ext cx="1192249" cy="842865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636322" y="1388226"/>
              <a:ext cx="1151907" cy="38001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531612" y="3813413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612" y="3813413"/>
                  <a:ext cx="31888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3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28392" y="3704557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2" y="3704557"/>
                  <a:ext cx="31888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61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24534" y="5068241"/>
                  <a:ext cx="355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534" y="5068241"/>
                  <a:ext cx="3555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033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190690" y="4876261"/>
                  <a:ext cx="355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690" y="4876261"/>
                  <a:ext cx="35558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33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982113" y="4432222"/>
              <a:ext cx="564157" cy="138843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727969" y="4432222"/>
                  <a:ext cx="355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69" y="4432222"/>
                  <a:ext cx="35558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89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/>
            <p:cNvSpPr/>
            <p:nvPr/>
          </p:nvSpPr>
          <p:spPr>
            <a:xfrm>
              <a:off x="3958363" y="4506962"/>
              <a:ext cx="98051" cy="980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59962" y="4066759"/>
                  <a:ext cx="355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962" y="4066759"/>
                  <a:ext cx="35558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H="1" flipV="1">
              <a:off x="6948052" y="5589121"/>
              <a:ext cx="432599" cy="3978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6972063" y="3124762"/>
              <a:ext cx="263406" cy="6826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7097930" y="5628904"/>
              <a:ext cx="276647" cy="33095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374577" y="5628904"/>
              <a:ext cx="44064" cy="45650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959931" y="5254169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31" y="5254169"/>
                  <a:ext cx="31888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374581" y="5813570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581" y="5813570"/>
                  <a:ext cx="31888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34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898579" y="5834078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579" y="5834078"/>
                  <a:ext cx="318888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>
              <a:off x="7235469" y="3124762"/>
              <a:ext cx="0" cy="17000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6972063" y="3072631"/>
              <a:ext cx="263407" cy="521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612757" y="4070709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757" y="4070709"/>
                  <a:ext cx="318888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252050" y="4104354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050" y="4104354"/>
                  <a:ext cx="318888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822062" y="4009355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2062" y="4009355"/>
                  <a:ext cx="318888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9867095" y="4080605"/>
                  <a:ext cx="318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95" y="4080605"/>
                  <a:ext cx="318888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/>
          <p:cNvSpPr txBox="1"/>
          <p:nvPr/>
        </p:nvSpPr>
        <p:spPr>
          <a:xfrm>
            <a:off x="5344535" y="2141385"/>
            <a:ext cx="205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RealSense R200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990078" y="2490447"/>
            <a:ext cx="227389" cy="59708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>EGR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Zhang</dc:creator>
  <cp:lastModifiedBy>He Zhang</cp:lastModifiedBy>
  <cp:revision>15</cp:revision>
  <dcterms:created xsi:type="dcterms:W3CDTF">2018-10-14T20:52:58Z</dcterms:created>
  <dcterms:modified xsi:type="dcterms:W3CDTF">2018-10-14T21:49:23Z</dcterms:modified>
</cp:coreProperties>
</file>