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38" r:id="rId2"/>
    <p:sldId id="256" r:id="rId3"/>
    <p:sldId id="265" r:id="rId4"/>
    <p:sldId id="277" r:id="rId5"/>
    <p:sldId id="266" r:id="rId6"/>
    <p:sldId id="267" r:id="rId7"/>
    <p:sldId id="262" r:id="rId8"/>
    <p:sldId id="268" r:id="rId9"/>
    <p:sldId id="269" r:id="rId10"/>
    <p:sldId id="270" r:id="rId11"/>
    <p:sldId id="272" r:id="rId12"/>
    <p:sldId id="257" r:id="rId13"/>
    <p:sldId id="273" r:id="rId14"/>
    <p:sldId id="274" r:id="rId15"/>
    <p:sldId id="258" r:id="rId16"/>
    <p:sldId id="276" r:id="rId17"/>
    <p:sldId id="275" r:id="rId18"/>
    <p:sldId id="264"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ng Ye" initials="CY" lastIdx="2" clrIdx="0">
    <p:extLst>
      <p:ext uri="{19B8F6BF-5375-455C-9EA6-DF929625EA0E}">
        <p15:presenceInfo xmlns:p15="http://schemas.microsoft.com/office/powerpoint/2012/main" userId="Cang Y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517" autoAdjust="0"/>
  </p:normalViewPr>
  <p:slideViewPr>
    <p:cSldViewPr snapToGrid="0">
      <p:cViewPr varScale="1">
        <p:scale>
          <a:sx n="59" d="100"/>
          <a:sy n="59" d="100"/>
        </p:scale>
        <p:origin x="10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26T00:59:24.859" idx="2">
    <p:pos x="10" y="10"/>
    <p:text>You descripton about EKF is incorrect or at least inaccurate. So, I make some changes to it.</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2-26T00:55:39.954" idx="1">
    <p:pos x="10" y="10"/>
    <p:text>This statement is incorrect. Jacobian is the slop of the error function. The method is not linearize Jacobian, instead it linearize the error function. Samething with EKF. It compute Jacobian at each predicted state and use it to linerize the process or observation model at the predicted state.</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8B0E06-3F54-43D3-AD00-B807EF05A252}" type="datetimeFigureOut">
              <a:rPr lang="en-US" smtClean="0"/>
              <a:t>2/26/2019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8959B-8DB4-4498-86BB-20F6CF6401D7}" type="slidenum">
              <a:rPr lang="en-US" smtClean="0"/>
              <a:t>‹#›</a:t>
            </a:fld>
            <a:endParaRPr lang="en-US"/>
          </a:p>
        </p:txBody>
      </p:sp>
    </p:spTree>
    <p:extLst>
      <p:ext uri="{BB962C8B-B14F-4D97-AF65-F5344CB8AC3E}">
        <p14:creationId xmlns:p14="http://schemas.microsoft.com/office/powerpoint/2010/main" val="2966046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4"/>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defRPr>
                <a:solidFill>
                  <a:schemeClr val="tx1"/>
                </a:solidFill>
                <a:latin typeface="Arial" panose="020B0604020202020204" pitchFamily="34" charset="0"/>
              </a:defRPr>
            </a:lvl1pPr>
            <a:lvl2pPr marL="742950" indent="-285750" algn="l" eaLnBrk="0" hangingPunct="0">
              <a:defRPr>
                <a:solidFill>
                  <a:schemeClr val="tx1"/>
                </a:solidFill>
                <a:latin typeface="Arial" panose="020B0604020202020204" pitchFamily="34" charset="0"/>
              </a:defRPr>
            </a:lvl2pPr>
            <a:lvl3pPr marL="1143000" indent="-228600" algn="l" eaLnBrk="0" hangingPunct="0">
              <a:defRPr>
                <a:solidFill>
                  <a:schemeClr val="tx1"/>
                </a:solidFill>
                <a:latin typeface="Arial" panose="020B0604020202020204" pitchFamily="34" charset="0"/>
              </a:defRPr>
            </a:lvl3pPr>
            <a:lvl4pPr marL="1600200" indent="-228600" algn="l" eaLnBrk="0" hangingPunct="0">
              <a:defRPr>
                <a:solidFill>
                  <a:schemeClr val="tx1"/>
                </a:solidFill>
                <a:latin typeface="Arial" panose="020B0604020202020204" pitchFamily="34" charset="0"/>
              </a:defRPr>
            </a:lvl4pPr>
            <a:lvl5pPr marL="2057400" indent="-228600" algn="l"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5ADF0BB5-E2BC-4EBA-B488-2A99F1BD95CE}" type="slidenum">
              <a:rPr lang="en-GB" sz="1200" b="0"/>
              <a:pPr algn="r" eaLnBrk="1" hangingPunct="1"/>
              <a:t>1</a:t>
            </a:fld>
            <a:endParaRPr lang="en-GB" sz="1200" b="0"/>
          </a:p>
        </p:txBody>
      </p:sp>
      <p:sp>
        <p:nvSpPr>
          <p:cNvPr id="123907" name="Rectangle 40961"/>
          <p:cNvSpPr>
            <a:spLocks noGrp="1" noRot="1" noChangeAspect="1" noChangeArrowheads="1" noTextEdit="1"/>
          </p:cNvSpPr>
          <p:nvPr>
            <p:ph type="sldImg"/>
          </p:nvPr>
        </p:nvSpPr>
        <p:spPr>
          <a:ln w="9525" cap="flat" algn="ctr">
            <a:headEnd type="none" w="med" len="med"/>
            <a:tailEnd type="none" w="med" len="med"/>
          </a:ln>
        </p:spPr>
      </p:sp>
      <p:sp>
        <p:nvSpPr>
          <p:cNvPr id="123908" name="Rectangle 40962"/>
          <p:cNvSpPr>
            <a:spLocks noGrp="1" noChangeArrowheads="1"/>
          </p:cNvSpPr>
          <p:nvPr>
            <p:ph type="body" idx="1"/>
          </p:nvPr>
        </p:nvSpPr>
        <p:spPr>
          <a:noFill/>
          <a:ln/>
        </p:spPr>
        <p:txBody>
          <a:bodyPr/>
          <a:lstStyle/>
          <a:p>
            <a:pPr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3861450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second row will become, -x0 + 2 x1 – x2 = 13, where does it come from? It is derived by summing u01 and u12 together with x1 is positive. Exactly like this equation, x1 – x2 + x1 – x0 = 3 + 10 = 13 </a:t>
            </a:r>
          </a:p>
          <a:p>
            <a:r>
              <a:rPr lang="en-US" dirty="0"/>
              <a:t>The third row will become –x1 + x2 = -3 which is exact the same with u12. </a:t>
            </a:r>
          </a:p>
          <a:p>
            <a:r>
              <a:rPr lang="en-US" dirty="0"/>
              <a:t>Then what will happen by adding landmark constraint m00? The affected entries are contained in the green boxes? </a:t>
            </a:r>
          </a:p>
          <a:p>
            <a:endParaRPr lang="en-US" dirty="0"/>
          </a:p>
        </p:txBody>
      </p:sp>
      <p:sp>
        <p:nvSpPr>
          <p:cNvPr id="4" name="灯片编号占位符 3"/>
          <p:cNvSpPr>
            <a:spLocks noGrp="1"/>
          </p:cNvSpPr>
          <p:nvPr>
            <p:ph type="sldNum" sz="quarter" idx="5"/>
          </p:nvPr>
        </p:nvSpPr>
        <p:spPr/>
        <p:txBody>
          <a:bodyPr/>
          <a:lstStyle/>
          <a:p>
            <a:fld id="{6968959B-8DB4-4498-86BB-20F6CF6401D7}" type="slidenum">
              <a:rPr lang="en-US" smtClean="0"/>
              <a:t>10</a:t>
            </a:fld>
            <a:endParaRPr lang="en-US"/>
          </a:p>
        </p:txBody>
      </p:sp>
    </p:spTree>
    <p:extLst>
      <p:ext uri="{BB962C8B-B14F-4D97-AF65-F5344CB8AC3E}">
        <p14:creationId xmlns:p14="http://schemas.microsoft.com/office/powerpoint/2010/main" val="3607570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first row will become 2x0 – x1 – l0 = -25, the fourth row will become –x0 + l0 = 15, pretty easy, right? </a:t>
            </a:r>
          </a:p>
        </p:txBody>
      </p:sp>
      <p:sp>
        <p:nvSpPr>
          <p:cNvPr id="4" name="灯片编号占位符 3"/>
          <p:cNvSpPr>
            <a:spLocks noGrp="1"/>
          </p:cNvSpPr>
          <p:nvPr>
            <p:ph type="sldNum" sz="quarter" idx="5"/>
          </p:nvPr>
        </p:nvSpPr>
        <p:spPr/>
        <p:txBody>
          <a:bodyPr/>
          <a:lstStyle/>
          <a:p>
            <a:fld id="{6968959B-8DB4-4498-86BB-20F6CF6401D7}" type="slidenum">
              <a:rPr lang="en-US" smtClean="0"/>
              <a:t>11</a:t>
            </a:fld>
            <a:endParaRPr lang="en-US"/>
          </a:p>
        </p:txBody>
      </p:sp>
    </p:spTree>
    <p:extLst>
      <p:ext uri="{BB962C8B-B14F-4D97-AF65-F5344CB8AC3E}">
        <p14:creationId xmlns:p14="http://schemas.microsoft.com/office/powerpoint/2010/main" val="159320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Similarly, when we add all these constraints, the matrix A and vector b. Remember matrix A corresponds to measurement </a:t>
            </a:r>
            <a:r>
              <a:rPr lang="en-US" dirty="0" err="1"/>
              <a:t>jacobian</a:t>
            </a:r>
            <a:r>
              <a:rPr lang="en-US" dirty="0"/>
              <a:t> and b include residuals for each constraint. Then the magic part for graph slam is that the direct solution is inverse A times vector b, mu contains the robot poses x and landmark positions. </a:t>
            </a:r>
          </a:p>
          <a:p>
            <a:r>
              <a:rPr lang="en-US" dirty="0"/>
              <a:t>Therefore the major step for graph slam is that you keep adding the constraints into the </a:t>
            </a:r>
            <a:r>
              <a:rPr lang="en-US" dirty="0" err="1"/>
              <a:t>jacobian</a:t>
            </a:r>
            <a:r>
              <a:rPr lang="en-US" dirty="0"/>
              <a:t> matrix and the residual vector. When you done with that, you just need a very simple operation, then outcomes the best estimation for the robot poses and landmark positions. </a:t>
            </a:r>
          </a:p>
        </p:txBody>
      </p:sp>
      <p:sp>
        <p:nvSpPr>
          <p:cNvPr id="4" name="灯片编号占位符 3"/>
          <p:cNvSpPr>
            <a:spLocks noGrp="1"/>
          </p:cNvSpPr>
          <p:nvPr>
            <p:ph type="sldNum" sz="quarter" idx="5"/>
          </p:nvPr>
        </p:nvSpPr>
        <p:spPr/>
        <p:txBody>
          <a:bodyPr/>
          <a:lstStyle/>
          <a:p>
            <a:fld id="{6968959B-8DB4-4498-86BB-20F6CF6401D7}" type="slidenum">
              <a:rPr lang="en-US" smtClean="0"/>
              <a:t>12</a:t>
            </a:fld>
            <a:endParaRPr lang="en-US"/>
          </a:p>
        </p:txBody>
      </p:sp>
    </p:spTree>
    <p:extLst>
      <p:ext uri="{BB962C8B-B14F-4D97-AF65-F5344CB8AC3E}">
        <p14:creationId xmlns:p14="http://schemas.microsoft.com/office/powerpoint/2010/main" val="3769737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Similarly, when we add all these constraints, the matrix A and vector b. Remember matrix A corresponds to measurement </a:t>
            </a:r>
            <a:r>
              <a:rPr lang="en-US" dirty="0" err="1"/>
              <a:t>jacobian</a:t>
            </a:r>
            <a:r>
              <a:rPr lang="en-US" dirty="0"/>
              <a:t> and b include residuals for each constraint. Then the magic part for graph slam is that the direct solution is inverse A times vector b, mu contains the robot poses x and landmark positions. </a:t>
            </a:r>
          </a:p>
          <a:p>
            <a:r>
              <a:rPr lang="en-US" dirty="0"/>
              <a:t>Therefore the major step for graph slam is that you keep adding the constraints into the </a:t>
            </a:r>
            <a:r>
              <a:rPr lang="en-US" dirty="0" err="1"/>
              <a:t>jacobian</a:t>
            </a:r>
            <a:r>
              <a:rPr lang="en-US" dirty="0"/>
              <a:t> matrix and the residual vector. When you done with that, you just need a very simple operation, then outcomes the best estimation for the robot poses and landmark positions. </a:t>
            </a:r>
          </a:p>
        </p:txBody>
      </p:sp>
      <p:sp>
        <p:nvSpPr>
          <p:cNvPr id="4" name="灯片编号占位符 3"/>
          <p:cNvSpPr>
            <a:spLocks noGrp="1"/>
          </p:cNvSpPr>
          <p:nvPr>
            <p:ph type="sldNum" sz="quarter" idx="5"/>
          </p:nvPr>
        </p:nvSpPr>
        <p:spPr/>
        <p:txBody>
          <a:bodyPr/>
          <a:lstStyle/>
          <a:p>
            <a:fld id="{6968959B-8DB4-4498-86BB-20F6CF6401D7}" type="slidenum">
              <a:rPr lang="en-US" smtClean="0"/>
              <a:t>13</a:t>
            </a:fld>
            <a:endParaRPr lang="en-US"/>
          </a:p>
        </p:txBody>
      </p:sp>
    </p:spTree>
    <p:extLst>
      <p:ext uri="{BB962C8B-B14F-4D97-AF65-F5344CB8AC3E}">
        <p14:creationId xmlns:p14="http://schemas.microsoft.com/office/powerpoint/2010/main" val="4082389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Now, constraints in the graph are valued as shown in the right, from which we can easily calculate the values of the poses and landmark positions.  With x0 equal to 2, x1 8, x2 5, what is the value of l0. Now let’s verify whether the matrix solution can output the these values. </a:t>
            </a:r>
          </a:p>
          <a:p>
            <a:endParaRPr lang="en-US" dirty="0"/>
          </a:p>
        </p:txBody>
      </p:sp>
      <p:sp>
        <p:nvSpPr>
          <p:cNvPr id="4" name="灯片编号占位符 3"/>
          <p:cNvSpPr>
            <a:spLocks noGrp="1"/>
          </p:cNvSpPr>
          <p:nvPr>
            <p:ph type="sldNum" sz="quarter" idx="5"/>
          </p:nvPr>
        </p:nvSpPr>
        <p:spPr/>
        <p:txBody>
          <a:bodyPr/>
          <a:lstStyle/>
          <a:p>
            <a:fld id="{6968959B-8DB4-4498-86BB-20F6CF6401D7}" type="slidenum">
              <a:rPr lang="en-US" smtClean="0"/>
              <a:t>14</a:t>
            </a:fld>
            <a:endParaRPr lang="en-US"/>
          </a:p>
        </p:txBody>
      </p:sp>
    </p:spTree>
    <p:extLst>
      <p:ext uri="{BB962C8B-B14F-4D97-AF65-F5344CB8AC3E}">
        <p14:creationId xmlns:p14="http://schemas.microsoft.com/office/powerpoint/2010/main" val="108442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Now let’s modify this graph a little bit, here the observation between x2 and l0 is not 8 but 7, then what’s the output of x2 and l0? I give you three options. X2 is larger than 5, while l0 is less than 13</a:t>
            </a:r>
          </a:p>
          <a:p>
            <a:r>
              <a:rPr lang="en-US" dirty="0"/>
              <a:t>Why ? Let’s recall the idea of rubber band. The rubber band between x2 and l0 is become shorter, which needs to pull these two nodes together so, the x2 is pulled towards right while l0 to the left. This picture does not explain it well since it is 2D picture, but in 1D it is exact what’s happening. </a:t>
            </a:r>
          </a:p>
          <a:p>
            <a:r>
              <a:rPr lang="en-US" dirty="0"/>
              <a:t>X0 is the only absolute constraint, all the other are relative constraints, no matter what these relative constraints change, they put no influence to the value of the x0. It is always -2. </a:t>
            </a:r>
          </a:p>
          <a:p>
            <a:r>
              <a:rPr lang="en-US" dirty="0"/>
              <a:t>X2 and l0 are pulled closer, while the rubber band between x0 and x1, x1 and x2 are stretch out. </a:t>
            </a:r>
          </a:p>
          <a:p>
            <a:endParaRPr lang="en-US" dirty="0"/>
          </a:p>
          <a:p>
            <a:r>
              <a:rPr lang="en-US" dirty="0"/>
              <a:t>How does this happen? This is where the magic of graph slam plays. There are loops in the graph structure which might not added up. Because of motion noise and measurement noise. What graph slam does, by computing A inverse times b, we find the best solution to the relaxation of those rubber bands. </a:t>
            </a:r>
          </a:p>
          <a:p>
            <a:endParaRPr lang="en-US" dirty="0"/>
          </a:p>
          <a:p>
            <a:endParaRPr lang="en-US" dirty="0"/>
          </a:p>
          <a:p>
            <a:endParaRPr lang="en-US" dirty="0"/>
          </a:p>
        </p:txBody>
      </p:sp>
      <p:sp>
        <p:nvSpPr>
          <p:cNvPr id="4" name="灯片编号占位符 3"/>
          <p:cNvSpPr>
            <a:spLocks noGrp="1"/>
          </p:cNvSpPr>
          <p:nvPr>
            <p:ph type="sldNum" sz="quarter" idx="5"/>
          </p:nvPr>
        </p:nvSpPr>
        <p:spPr/>
        <p:txBody>
          <a:bodyPr/>
          <a:lstStyle/>
          <a:p>
            <a:fld id="{6968959B-8DB4-4498-86BB-20F6CF6401D7}" type="slidenum">
              <a:rPr lang="en-US" smtClean="0"/>
              <a:t>15</a:t>
            </a:fld>
            <a:endParaRPr lang="en-US"/>
          </a:p>
        </p:txBody>
      </p:sp>
    </p:spTree>
    <p:extLst>
      <p:ext uri="{BB962C8B-B14F-4D97-AF65-F5344CB8AC3E}">
        <p14:creationId xmlns:p14="http://schemas.microsoft.com/office/powerpoint/2010/main" val="925004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Let’s recall a little bit math about how it works. Each constraint represent a gaussian distribution. To maximize the likelihood of the joint probability is equal to minimize the summation of the </a:t>
            </a:r>
            <a:r>
              <a:rPr lang="en-US" dirty="0" err="1"/>
              <a:t>Mahalanobis</a:t>
            </a:r>
            <a:r>
              <a:rPr lang="en-US" dirty="0"/>
              <a:t> distance. M-distance means we take the variance into consideration. Now let me give me a glimpse explanation about the role of variance. Take the measurement m02 as example, given its standard deviation, its value added to the matrix will be like this. Smaller sigma, larger weight or larger confident, or larger strength, power in the rubber band. </a:t>
            </a:r>
          </a:p>
          <a:p>
            <a:endParaRPr lang="en-US" dirty="0"/>
          </a:p>
          <a:p>
            <a:r>
              <a:rPr lang="en-US" dirty="0"/>
              <a:t>Let’s set the sigma for m02 as 0.1, which equally increases its weight by ten times. In this case, the constraint m02 will be over-proportional to the other constraints, let’s what will happen.   </a:t>
            </a:r>
          </a:p>
        </p:txBody>
      </p:sp>
      <p:sp>
        <p:nvSpPr>
          <p:cNvPr id="4" name="灯片编号占位符 3"/>
          <p:cNvSpPr>
            <a:spLocks noGrp="1"/>
          </p:cNvSpPr>
          <p:nvPr>
            <p:ph type="sldNum" sz="quarter" idx="5"/>
          </p:nvPr>
        </p:nvSpPr>
        <p:spPr/>
        <p:txBody>
          <a:bodyPr/>
          <a:lstStyle/>
          <a:p>
            <a:fld id="{6968959B-8DB4-4498-86BB-20F6CF6401D7}" type="slidenum">
              <a:rPr lang="en-US" smtClean="0"/>
              <a:t>16</a:t>
            </a:fld>
            <a:endParaRPr lang="en-US"/>
          </a:p>
        </p:txBody>
      </p:sp>
    </p:spTree>
    <p:extLst>
      <p:ext uri="{BB962C8B-B14F-4D97-AF65-F5344CB8AC3E}">
        <p14:creationId xmlns:p14="http://schemas.microsoft.com/office/powerpoint/2010/main" val="2573525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Now we have learned the linear graph slam. At start we have initial position, it is a absolute constraint. Then motion, relative odometry constraint, and measurement, relative landmark constraint. We add them into a matrix A and a vector b. But each time the value of the constraint is multiplied by a weight factor, its nothing else but 1/sigma, the uncertainty in motion or measurement.  After we done with this adding, we simply compute the mu by inverse A times b. And then its done and outputs the best possible trajectory and along with the map of the landmark. </a:t>
            </a:r>
          </a:p>
          <a:p>
            <a:endParaRPr lang="en-US" dirty="0"/>
          </a:p>
          <a:p>
            <a:r>
              <a:rPr lang="en-US" dirty="0"/>
              <a:t>Now let’s dive into a real robot example. </a:t>
            </a:r>
          </a:p>
        </p:txBody>
      </p:sp>
      <p:sp>
        <p:nvSpPr>
          <p:cNvPr id="4" name="灯片编号占位符 3"/>
          <p:cNvSpPr>
            <a:spLocks noGrp="1"/>
          </p:cNvSpPr>
          <p:nvPr>
            <p:ph type="sldNum" sz="quarter" idx="5"/>
          </p:nvPr>
        </p:nvSpPr>
        <p:spPr/>
        <p:txBody>
          <a:bodyPr/>
          <a:lstStyle/>
          <a:p>
            <a:fld id="{6968959B-8DB4-4498-86BB-20F6CF6401D7}" type="slidenum">
              <a:rPr lang="en-US" smtClean="0"/>
              <a:t>17</a:t>
            </a:fld>
            <a:endParaRPr lang="en-US"/>
          </a:p>
        </p:txBody>
      </p:sp>
    </p:spTree>
    <p:extLst>
      <p:ext uri="{BB962C8B-B14F-4D97-AF65-F5344CB8AC3E}">
        <p14:creationId xmlns:p14="http://schemas.microsoft.com/office/powerpoint/2010/main" val="2329340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Graph SLAM a new technique? No, actually, 1997, this is the first time in the robotics literature, the SLAM problem is formulated as a graph model. Since it was proposed about 20 years ago, why it is only become popular recently? A direct answer is efficiency. Direct solve the graph model involves to compute a inverse of a large matrix </a:t>
            </a:r>
            <a:r>
              <a:rPr lang="en-US" dirty="0" err="1"/>
              <a:t>AtA</a:t>
            </a:r>
            <a:r>
              <a:rPr lang="en-US" dirty="0"/>
              <a:t>. In the case of large-scale environment, direct computation of the inverse of the matrix </a:t>
            </a:r>
            <a:r>
              <a:rPr lang="en-US" dirty="0" err="1"/>
              <a:t>AtA</a:t>
            </a:r>
            <a:r>
              <a:rPr lang="en-US" dirty="0"/>
              <a:t> will be very time-consuming.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Recent advancement in sparse linear algebra greatly improves its efficiency. This enables graph slam undergone a renaissance and currently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belong to the state-of-the-art techniques with respect to speed and accuracy. In the next two classes, I will introduce a general framework for graph optimization, g2o, and </a:t>
            </a:r>
            <a:r>
              <a:rPr lang="en-US" dirty="0" err="1"/>
              <a:t>isam</a:t>
            </a:r>
            <a:r>
              <a:rPr lang="en-US" dirty="0"/>
              <a:t>, respectively.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 me give you a toy example to understand how the standard graph model 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5"/>
          </p:nvPr>
        </p:nvSpPr>
        <p:spPr/>
        <p:txBody>
          <a:bodyPr/>
          <a:lstStyle/>
          <a:p>
            <a:fld id="{6968959B-8DB4-4498-86BB-20F6CF6401D7}" type="slidenum">
              <a:rPr lang="en-US" smtClean="0"/>
              <a:t>18</a:t>
            </a:fld>
            <a:endParaRPr lang="en-US"/>
          </a:p>
        </p:txBody>
      </p:sp>
    </p:spTree>
    <p:extLst>
      <p:ext uri="{BB962C8B-B14F-4D97-AF65-F5344CB8AC3E}">
        <p14:creationId xmlns:p14="http://schemas.microsoft.com/office/powerpoint/2010/main" val="2746272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Today I will give a lecture about graph slam, </a:t>
            </a:r>
          </a:p>
        </p:txBody>
      </p:sp>
      <p:sp>
        <p:nvSpPr>
          <p:cNvPr id="4" name="灯片编号占位符 3"/>
          <p:cNvSpPr>
            <a:spLocks noGrp="1"/>
          </p:cNvSpPr>
          <p:nvPr>
            <p:ph type="sldNum" sz="quarter" idx="5"/>
          </p:nvPr>
        </p:nvSpPr>
        <p:spPr/>
        <p:txBody>
          <a:bodyPr/>
          <a:lstStyle/>
          <a:p>
            <a:fld id="{6968959B-8DB4-4498-86BB-20F6CF6401D7}" type="slidenum">
              <a:rPr lang="en-US" smtClean="0"/>
              <a:t>2</a:t>
            </a:fld>
            <a:endParaRPr lang="en-US"/>
          </a:p>
        </p:txBody>
      </p:sp>
    </p:spTree>
    <p:extLst>
      <p:ext uri="{BB962C8B-B14F-4D97-AF65-F5344CB8AC3E}">
        <p14:creationId xmlns:p14="http://schemas.microsoft.com/office/powerpoint/2010/main" val="2384522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robot take a measurement from the environment, it is a landmark measurement that it observes a door. More specific, it could include many visual features like corner points or SIFT points. Here we just use this object for demonstration. As it moves to next position, it sees previous landmark and a new landmark plant. Then it moves again, and observes the plant. And the odometry measurement and the landmark measurement are not perfect and they have noise.  As the robot moves along its trajectory, its pose estimation error accumulates. When it sees a previous landmark, this error can be reduced. </a:t>
            </a:r>
          </a:p>
          <a:p>
            <a:endParaRPr lang="en-US" dirty="0"/>
          </a:p>
          <a:p>
            <a:endParaRPr lang="en-US" dirty="0"/>
          </a:p>
        </p:txBody>
      </p:sp>
      <p:sp>
        <p:nvSpPr>
          <p:cNvPr id="4" name="灯片编号占位符 3"/>
          <p:cNvSpPr>
            <a:spLocks noGrp="1"/>
          </p:cNvSpPr>
          <p:nvPr>
            <p:ph type="sldNum" sz="quarter" idx="5"/>
          </p:nvPr>
        </p:nvSpPr>
        <p:spPr/>
        <p:txBody>
          <a:bodyPr/>
          <a:lstStyle/>
          <a:p>
            <a:fld id="{6968959B-8DB4-4498-86BB-20F6CF6401D7}" type="slidenum">
              <a:rPr lang="en-US" smtClean="0"/>
              <a:t>3</a:t>
            </a:fld>
            <a:endParaRPr lang="en-US"/>
          </a:p>
        </p:txBody>
      </p:sp>
    </p:spTree>
    <p:extLst>
      <p:ext uri="{BB962C8B-B14F-4D97-AF65-F5344CB8AC3E}">
        <p14:creationId xmlns:p14="http://schemas.microsoft.com/office/powerpoint/2010/main" val="3440800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figure shows a simple example, which gives us a glimpse of the graph structure. The nodes in the graph stand for robot poses and landmark positions. And the edges connecting the nodes are the constraints, either odometry constraint or landmark constraint.  </a:t>
            </a:r>
          </a:p>
          <a:p>
            <a:r>
              <a:rPr lang="en-US" dirty="0"/>
              <a:t>in reality, the process will involve hundreds and thousands of robot poses and landmarks, and also it includes many loops </a:t>
            </a:r>
          </a:p>
          <a:p>
            <a:r>
              <a:rPr lang="en-US" dirty="0"/>
              <a:t>The structure of the graph will be very complex, then how to solve this problem? </a:t>
            </a:r>
          </a:p>
        </p:txBody>
      </p:sp>
      <p:sp>
        <p:nvSpPr>
          <p:cNvPr id="4" name="灯片编号占位符 3"/>
          <p:cNvSpPr>
            <a:spLocks noGrp="1"/>
          </p:cNvSpPr>
          <p:nvPr>
            <p:ph type="sldNum" sz="quarter" idx="5"/>
          </p:nvPr>
        </p:nvSpPr>
        <p:spPr/>
        <p:txBody>
          <a:bodyPr/>
          <a:lstStyle/>
          <a:p>
            <a:fld id="{6968959B-8DB4-4498-86BB-20F6CF6401D7}" type="slidenum">
              <a:rPr lang="en-US" smtClean="0"/>
              <a:t>4</a:t>
            </a:fld>
            <a:endParaRPr lang="en-US"/>
          </a:p>
        </p:txBody>
      </p:sp>
    </p:spTree>
    <p:extLst>
      <p:ext uri="{BB962C8B-B14F-4D97-AF65-F5344CB8AC3E}">
        <p14:creationId xmlns:p14="http://schemas.microsoft.com/office/powerpoint/2010/main" val="912400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robot starts at X0, the odometry measurement U01 is treated as an action that moves the robot to X1=X0 + u01 with some uncertainty. This step is called prediction. At X1, the difference between the actual and predicted landmark measurements, denoted m10, is called innovation. Based on the innovation, the robot corrects its state prediction X1 and state covariance matrix. This step is called update. The predict-update loop repeats as the robots moves. </a:t>
            </a:r>
          </a:p>
          <a:p>
            <a:endParaRPr lang="en-US" dirty="0"/>
          </a:p>
          <a:p>
            <a:r>
              <a:rPr lang="en-US" dirty="0"/>
              <a:t>EKF SLAM only estimates the current pose. All previous poses are done. The advantage is high efficiency, since it has few variables to estimate. The disadvantage is low accuracy, since EKF linearize the process/observation models by the first order Taylor series, resulting in linearization error. Non-</a:t>
            </a:r>
            <a:r>
              <a:rPr lang="en-US" dirty="0" err="1"/>
              <a:t>Gaussianity</a:t>
            </a:r>
            <a:r>
              <a:rPr lang="en-US" dirty="0"/>
              <a:t> may further worsen the case. These errors can drive the EKF into </a:t>
            </a:r>
            <a:r>
              <a:rPr lang="en-US" dirty="0" err="1"/>
              <a:t>inconsistance</a:t>
            </a:r>
            <a:r>
              <a:rPr lang="en-US" dirty="0"/>
              <a:t> and make it diverge. </a:t>
            </a:r>
          </a:p>
          <a:p>
            <a:endParaRPr lang="en-US" dirty="0"/>
          </a:p>
          <a:p>
            <a:r>
              <a:rPr lang="en-US" dirty="0"/>
              <a:t>One case is shown in the right figure, for </a:t>
            </a:r>
          </a:p>
          <a:p>
            <a:endParaRPr lang="en-US" dirty="0"/>
          </a:p>
          <a:p>
            <a:r>
              <a:rPr lang="en-US" strike="sngStrike" dirty="0"/>
              <a:t>can not re-linearize </a:t>
            </a:r>
            <a:r>
              <a:rPr lang="en-US" strike="sngStrike" dirty="0" err="1"/>
              <a:t>jacobians</a:t>
            </a:r>
            <a:r>
              <a:rPr lang="en-US" strike="sngStrike" dirty="0"/>
              <a:t>. As shown in this figure, the initial estimate for a variable x is w0, while its true value is wt. The linear approximation of its </a:t>
            </a:r>
            <a:r>
              <a:rPr lang="en-US" strike="sngStrike" dirty="0" err="1"/>
              <a:t>jacobian</a:t>
            </a:r>
            <a:r>
              <a:rPr lang="en-US" strike="sngStrike" dirty="0"/>
              <a:t> is shown as the slope of this red dash line. This </a:t>
            </a:r>
            <a:r>
              <a:rPr lang="en-US" strike="sngStrike" dirty="0" err="1"/>
              <a:t>jacobian</a:t>
            </a:r>
            <a:r>
              <a:rPr lang="en-US" strike="sngStrike" dirty="0"/>
              <a:t> is quite different from its true model at wt. In this case EKF will produce large error and the filter may diverge quickly. </a:t>
            </a:r>
          </a:p>
          <a:p>
            <a:endParaRPr lang="en-US" strike="sngStrike" dirty="0"/>
          </a:p>
        </p:txBody>
      </p:sp>
      <p:sp>
        <p:nvSpPr>
          <p:cNvPr id="4" name="灯片编号占位符 3"/>
          <p:cNvSpPr>
            <a:spLocks noGrp="1"/>
          </p:cNvSpPr>
          <p:nvPr>
            <p:ph type="sldNum" sz="quarter" idx="5"/>
          </p:nvPr>
        </p:nvSpPr>
        <p:spPr/>
        <p:txBody>
          <a:bodyPr/>
          <a:lstStyle/>
          <a:p>
            <a:fld id="{6968959B-8DB4-4498-86BB-20F6CF6401D7}" type="slidenum">
              <a:rPr lang="en-US" smtClean="0"/>
              <a:t>5</a:t>
            </a:fld>
            <a:endParaRPr lang="en-US"/>
          </a:p>
        </p:txBody>
      </p:sp>
    </p:spTree>
    <p:extLst>
      <p:ext uri="{BB962C8B-B14F-4D97-AF65-F5344CB8AC3E}">
        <p14:creationId xmlns:p14="http://schemas.microsoft.com/office/powerpoint/2010/main" val="1010127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 contrast, Graph SLAM not only estimate the current robot pose, but also re-estimate the previous robot poses in each iteration. This process will iteratively update robot poses, and re-linearize the error function and re-compute </a:t>
            </a:r>
            <a:r>
              <a:rPr lang="en-US" dirty="0" err="1"/>
              <a:t>jacobians</a:t>
            </a:r>
            <a:r>
              <a:rPr lang="en-US" dirty="0"/>
              <a:t> at new state. Therefore, it can achieve higher accuracy. As shown in the left figure, the estimation iteratively approaches to </a:t>
            </a:r>
            <a:r>
              <a:rPr lang="en-US" dirty="0" err="1"/>
              <a:t>wt</a:t>
            </a:r>
            <a:r>
              <a:rPr lang="en-US" dirty="0"/>
              <a:t>, where its </a:t>
            </a:r>
            <a:r>
              <a:rPr lang="en-US" dirty="0" err="1"/>
              <a:t>jacobian</a:t>
            </a:r>
            <a:r>
              <a:rPr lang="en-US" dirty="0"/>
              <a:t> is zero, meaning the optimal solution is found. </a:t>
            </a:r>
          </a:p>
        </p:txBody>
      </p:sp>
      <p:sp>
        <p:nvSpPr>
          <p:cNvPr id="4" name="灯片编号占位符 3"/>
          <p:cNvSpPr>
            <a:spLocks noGrp="1"/>
          </p:cNvSpPr>
          <p:nvPr>
            <p:ph type="sldNum" sz="quarter" idx="5"/>
          </p:nvPr>
        </p:nvSpPr>
        <p:spPr/>
        <p:txBody>
          <a:bodyPr/>
          <a:lstStyle/>
          <a:p>
            <a:fld id="{6968959B-8DB4-4498-86BB-20F6CF6401D7}" type="slidenum">
              <a:rPr lang="en-US" smtClean="0"/>
              <a:t>6</a:t>
            </a:fld>
            <a:endParaRPr lang="en-US"/>
          </a:p>
        </p:txBody>
      </p:sp>
    </p:spTree>
    <p:extLst>
      <p:ext uri="{BB962C8B-B14F-4D97-AF65-F5344CB8AC3E}">
        <p14:creationId xmlns:p14="http://schemas.microsoft.com/office/powerpoint/2010/main" val="2664590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What is a graph model? Let’s reuse previous example. Assume a robot moves from x0 to x2, and perceives two landmarks. Its graph structure is shown here. The red nodes stand for robot poses and the green for landmarks. The lines between them represent constraints: odometry constraints and landmark constraints. Each constraint represent a probability model. For example, assuming gaussian noise, p(u01) , now we want to</a:t>
            </a:r>
            <a:r>
              <a:rPr lang="en-US" baseline="0" dirty="0"/>
              <a:t> estimate the value for variables x0 x1 x2 l0 and l1 that maximize the likelihood of the joint probability of this graph structure. By using log operation and remove the constant items, this maximize likelihood problem is converted into a nonlinear least square problem. The vector e incorporates residual error of each constraint, where sigma contains the corresponding measurement variance. </a:t>
            </a:r>
            <a:r>
              <a:rPr lang="en-US" dirty="0"/>
              <a:t>Then it can be solved using an iterative nonlinear optimization method like gauss newton, gradient descendent or Levenberg–Marquardt algorithm.  The linearized version can be represented by a matrix A and a vector b. A is called measurement </a:t>
            </a:r>
            <a:r>
              <a:rPr lang="en-US" dirty="0" err="1"/>
              <a:t>jacobian</a:t>
            </a:r>
            <a:r>
              <a:rPr lang="en-US" dirty="0"/>
              <a:t> and b include entries of the residual for each constraint.  Later we will explain how they are constructed. </a:t>
            </a:r>
          </a:p>
          <a:p>
            <a:endParaRPr lang="en-US" dirty="0"/>
          </a:p>
          <a:p>
            <a:endParaRPr lang="en-US" dirty="0"/>
          </a:p>
          <a:p>
            <a:endParaRPr lang="en-US" dirty="0"/>
          </a:p>
          <a:p>
            <a:endParaRPr lang="en-US" dirty="0"/>
          </a:p>
        </p:txBody>
      </p:sp>
      <p:sp>
        <p:nvSpPr>
          <p:cNvPr id="4" name="灯片编号占位符 3"/>
          <p:cNvSpPr>
            <a:spLocks noGrp="1"/>
          </p:cNvSpPr>
          <p:nvPr>
            <p:ph type="sldNum" sz="quarter" idx="5"/>
          </p:nvPr>
        </p:nvSpPr>
        <p:spPr/>
        <p:txBody>
          <a:bodyPr/>
          <a:lstStyle/>
          <a:p>
            <a:fld id="{6968959B-8DB4-4498-86BB-20F6CF6401D7}" type="slidenum">
              <a:rPr lang="en-US" smtClean="0"/>
              <a:t>7</a:t>
            </a:fld>
            <a:endParaRPr lang="en-US"/>
          </a:p>
        </p:txBody>
      </p:sp>
    </p:spTree>
    <p:extLst>
      <p:ext uri="{BB962C8B-B14F-4D97-AF65-F5344CB8AC3E}">
        <p14:creationId xmlns:p14="http://schemas.microsoft.com/office/powerpoint/2010/main" val="1496282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Graph SLAM will collect all these constraints, and use them to find out the most likelihood estimations for the robot poses and landmark positions that fulfill these constraints. Just imagine the constraint as a rubber band, the optimization process is to stretch or shrink these rubber bands, to find the best solution. </a:t>
            </a:r>
          </a:p>
        </p:txBody>
      </p:sp>
      <p:sp>
        <p:nvSpPr>
          <p:cNvPr id="4" name="灯片编号占位符 3"/>
          <p:cNvSpPr>
            <a:spLocks noGrp="1"/>
          </p:cNvSpPr>
          <p:nvPr>
            <p:ph type="sldNum" sz="quarter" idx="5"/>
          </p:nvPr>
        </p:nvSpPr>
        <p:spPr/>
        <p:txBody>
          <a:bodyPr/>
          <a:lstStyle/>
          <a:p>
            <a:fld id="{6968959B-8DB4-4498-86BB-20F6CF6401D7}" type="slidenum">
              <a:rPr lang="en-US" smtClean="0"/>
              <a:t>8</a:t>
            </a:fld>
            <a:endParaRPr lang="en-US"/>
          </a:p>
        </p:txBody>
      </p:sp>
    </p:spTree>
    <p:extLst>
      <p:ext uri="{BB962C8B-B14F-4D97-AF65-F5344CB8AC3E}">
        <p14:creationId xmlns:p14="http://schemas.microsoft.com/office/powerpoint/2010/main" val="62869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To solve this problem, what we do here is to build a matrix and a vector that come from these constraints. We build a quadratic matrix, the row and column stand for the poses and landmarks.  And</a:t>
            </a:r>
            <a:r>
              <a:rPr lang="zh-CN" altLang="en-US" dirty="0"/>
              <a:t> </a:t>
            </a:r>
            <a:r>
              <a:rPr lang="en-US" altLang="zh-CN" dirty="0"/>
              <a:t>every time we make an observation, say a odometry u01, this will affect locally four elements in the matrix. Here the robot moves from x0 to x1, given u01, </a:t>
            </a:r>
          </a:p>
          <a:p>
            <a:r>
              <a:rPr lang="en-US" dirty="0"/>
              <a:t>Means x1 = x0 + 10, it has two ways to the matrix. First, x0 – x1 = -10, second, we let x1 be positive, in the second row, we have –x0 + x1 equal to 10.  One rule here is that keep the diagonal entries positive and another is that the constraints are locally addictive to the corresponding entries. OK, based on these two rules, if the robot moves from x1 to x2 given u12, may I ask you what are the values in the matrix will be like? Let me give you a hint, the constraint u12 only affects the entries in these red boxes. </a:t>
            </a:r>
          </a:p>
        </p:txBody>
      </p:sp>
      <p:sp>
        <p:nvSpPr>
          <p:cNvPr id="4" name="灯片编号占位符 3"/>
          <p:cNvSpPr>
            <a:spLocks noGrp="1"/>
          </p:cNvSpPr>
          <p:nvPr>
            <p:ph type="sldNum" sz="quarter" idx="5"/>
          </p:nvPr>
        </p:nvSpPr>
        <p:spPr/>
        <p:txBody>
          <a:bodyPr/>
          <a:lstStyle/>
          <a:p>
            <a:fld id="{6968959B-8DB4-4498-86BB-20F6CF6401D7}" type="slidenum">
              <a:rPr lang="en-US" smtClean="0"/>
              <a:t>9</a:t>
            </a:fld>
            <a:endParaRPr lang="en-US"/>
          </a:p>
        </p:txBody>
      </p:sp>
    </p:spTree>
    <p:extLst>
      <p:ext uri="{BB962C8B-B14F-4D97-AF65-F5344CB8AC3E}">
        <p14:creationId xmlns:p14="http://schemas.microsoft.com/office/powerpoint/2010/main" val="3567808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2AE3D0-096C-4925-AE72-1608A02405F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C50BFD39-6C97-462A-88B3-35D4A3FA9F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684F13DA-E8F9-42A4-85FD-47A5F0FEF9C9}"/>
              </a:ext>
            </a:extLst>
          </p:cNvPr>
          <p:cNvSpPr>
            <a:spLocks noGrp="1"/>
          </p:cNvSpPr>
          <p:nvPr>
            <p:ph type="dt" sz="half" idx="10"/>
          </p:nvPr>
        </p:nvSpPr>
        <p:spPr/>
        <p:txBody>
          <a:bodyPr/>
          <a:lstStyle/>
          <a:p>
            <a:fld id="{636A7F88-3215-4852-8A3F-DB684BBF4B6B}" type="datetimeFigureOut">
              <a:rPr lang="en-US" smtClean="0"/>
              <a:t>2/26/2019</a:t>
            </a:fld>
            <a:endParaRPr lang="en-US"/>
          </a:p>
        </p:txBody>
      </p:sp>
      <p:sp>
        <p:nvSpPr>
          <p:cNvPr id="5" name="页脚占位符 4">
            <a:extLst>
              <a:ext uri="{FF2B5EF4-FFF2-40B4-BE49-F238E27FC236}">
                <a16:creationId xmlns:a16="http://schemas.microsoft.com/office/drawing/2014/main" id="{21EDCCD5-CCA3-49A4-86B1-FD3B2B77489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41EF515-679B-4482-8240-D2B9A40FA90E}"/>
              </a:ext>
            </a:extLst>
          </p:cNvPr>
          <p:cNvSpPr>
            <a:spLocks noGrp="1"/>
          </p:cNvSpPr>
          <p:nvPr>
            <p:ph type="sldNum" sz="quarter" idx="12"/>
          </p:nvPr>
        </p:nvSpPr>
        <p:spPr/>
        <p:txBody>
          <a:bodyPr/>
          <a:lstStyle/>
          <a:p>
            <a:fld id="{138C782F-DCF6-4515-88CA-B8AC1B33327F}" type="slidenum">
              <a:rPr lang="en-US" smtClean="0"/>
              <a:t>‹#›</a:t>
            </a:fld>
            <a:endParaRPr lang="en-US"/>
          </a:p>
        </p:txBody>
      </p:sp>
    </p:spTree>
    <p:extLst>
      <p:ext uri="{BB962C8B-B14F-4D97-AF65-F5344CB8AC3E}">
        <p14:creationId xmlns:p14="http://schemas.microsoft.com/office/powerpoint/2010/main" val="1446184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9481F-F9DC-4D06-8CD0-997FD152CF07}"/>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93C7D681-AB49-4746-9078-324B76D5DAF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08CA38A7-81A8-4A47-B504-20471D39C2BE}"/>
              </a:ext>
            </a:extLst>
          </p:cNvPr>
          <p:cNvSpPr>
            <a:spLocks noGrp="1"/>
          </p:cNvSpPr>
          <p:nvPr>
            <p:ph type="dt" sz="half" idx="10"/>
          </p:nvPr>
        </p:nvSpPr>
        <p:spPr/>
        <p:txBody>
          <a:bodyPr/>
          <a:lstStyle/>
          <a:p>
            <a:fld id="{636A7F88-3215-4852-8A3F-DB684BBF4B6B}" type="datetimeFigureOut">
              <a:rPr lang="en-US" smtClean="0"/>
              <a:t>2/26/2019</a:t>
            </a:fld>
            <a:endParaRPr lang="en-US"/>
          </a:p>
        </p:txBody>
      </p:sp>
      <p:sp>
        <p:nvSpPr>
          <p:cNvPr id="5" name="页脚占位符 4">
            <a:extLst>
              <a:ext uri="{FF2B5EF4-FFF2-40B4-BE49-F238E27FC236}">
                <a16:creationId xmlns:a16="http://schemas.microsoft.com/office/drawing/2014/main" id="{4340E635-B575-4B6E-A0E8-8BDBD981B16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AFCE4F2-C29F-40AD-8A96-D5C4D643E23B}"/>
              </a:ext>
            </a:extLst>
          </p:cNvPr>
          <p:cNvSpPr>
            <a:spLocks noGrp="1"/>
          </p:cNvSpPr>
          <p:nvPr>
            <p:ph type="sldNum" sz="quarter" idx="12"/>
          </p:nvPr>
        </p:nvSpPr>
        <p:spPr/>
        <p:txBody>
          <a:bodyPr/>
          <a:lstStyle/>
          <a:p>
            <a:fld id="{138C782F-DCF6-4515-88CA-B8AC1B33327F}" type="slidenum">
              <a:rPr lang="en-US" smtClean="0"/>
              <a:t>‹#›</a:t>
            </a:fld>
            <a:endParaRPr lang="en-US"/>
          </a:p>
        </p:txBody>
      </p:sp>
    </p:spTree>
    <p:extLst>
      <p:ext uri="{BB962C8B-B14F-4D97-AF65-F5344CB8AC3E}">
        <p14:creationId xmlns:p14="http://schemas.microsoft.com/office/powerpoint/2010/main" val="416137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E93301C-F280-4C65-88F2-9A5507F6D98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C717FFBB-E70C-490F-8793-B23A4EED46F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FCD72766-B421-4B8F-B998-306F1DFD6503}"/>
              </a:ext>
            </a:extLst>
          </p:cNvPr>
          <p:cNvSpPr>
            <a:spLocks noGrp="1"/>
          </p:cNvSpPr>
          <p:nvPr>
            <p:ph type="dt" sz="half" idx="10"/>
          </p:nvPr>
        </p:nvSpPr>
        <p:spPr/>
        <p:txBody>
          <a:bodyPr/>
          <a:lstStyle/>
          <a:p>
            <a:fld id="{636A7F88-3215-4852-8A3F-DB684BBF4B6B}" type="datetimeFigureOut">
              <a:rPr lang="en-US" smtClean="0"/>
              <a:t>2/26/2019</a:t>
            </a:fld>
            <a:endParaRPr lang="en-US"/>
          </a:p>
        </p:txBody>
      </p:sp>
      <p:sp>
        <p:nvSpPr>
          <p:cNvPr id="5" name="页脚占位符 4">
            <a:extLst>
              <a:ext uri="{FF2B5EF4-FFF2-40B4-BE49-F238E27FC236}">
                <a16:creationId xmlns:a16="http://schemas.microsoft.com/office/drawing/2014/main" id="{973CE80B-B6A6-449E-998F-F7D346A6A589}"/>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32B9D6AA-B753-4000-A003-719FE7B705AD}"/>
              </a:ext>
            </a:extLst>
          </p:cNvPr>
          <p:cNvSpPr>
            <a:spLocks noGrp="1"/>
          </p:cNvSpPr>
          <p:nvPr>
            <p:ph type="sldNum" sz="quarter" idx="12"/>
          </p:nvPr>
        </p:nvSpPr>
        <p:spPr/>
        <p:txBody>
          <a:bodyPr/>
          <a:lstStyle/>
          <a:p>
            <a:fld id="{138C782F-DCF6-4515-88CA-B8AC1B33327F}" type="slidenum">
              <a:rPr lang="en-US" smtClean="0"/>
              <a:t>‹#›</a:t>
            </a:fld>
            <a:endParaRPr lang="en-US"/>
          </a:p>
        </p:txBody>
      </p:sp>
    </p:spTree>
    <p:extLst>
      <p:ext uri="{BB962C8B-B14F-4D97-AF65-F5344CB8AC3E}">
        <p14:creationId xmlns:p14="http://schemas.microsoft.com/office/powerpoint/2010/main" val="4253391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4D160-A7D2-474C-838F-701CDA4BA452}"/>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5E6EAA2-F33B-4D51-BF57-C31F53B2A31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E8F5F39-1886-4395-9801-E8537774B2EB}"/>
              </a:ext>
            </a:extLst>
          </p:cNvPr>
          <p:cNvSpPr>
            <a:spLocks noGrp="1"/>
          </p:cNvSpPr>
          <p:nvPr>
            <p:ph type="dt" sz="half" idx="10"/>
          </p:nvPr>
        </p:nvSpPr>
        <p:spPr/>
        <p:txBody>
          <a:bodyPr/>
          <a:lstStyle/>
          <a:p>
            <a:fld id="{636A7F88-3215-4852-8A3F-DB684BBF4B6B}" type="datetimeFigureOut">
              <a:rPr lang="en-US" smtClean="0"/>
              <a:t>2/26/2019</a:t>
            </a:fld>
            <a:endParaRPr lang="en-US"/>
          </a:p>
        </p:txBody>
      </p:sp>
      <p:sp>
        <p:nvSpPr>
          <p:cNvPr id="5" name="页脚占位符 4">
            <a:extLst>
              <a:ext uri="{FF2B5EF4-FFF2-40B4-BE49-F238E27FC236}">
                <a16:creationId xmlns:a16="http://schemas.microsoft.com/office/drawing/2014/main" id="{27A90E8B-2BE0-4C51-B2C4-53DFD69B887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8F7D609-F37E-4019-A90D-7520DA47DE21}"/>
              </a:ext>
            </a:extLst>
          </p:cNvPr>
          <p:cNvSpPr>
            <a:spLocks noGrp="1"/>
          </p:cNvSpPr>
          <p:nvPr>
            <p:ph type="sldNum" sz="quarter" idx="12"/>
          </p:nvPr>
        </p:nvSpPr>
        <p:spPr/>
        <p:txBody>
          <a:bodyPr/>
          <a:lstStyle/>
          <a:p>
            <a:fld id="{138C782F-DCF6-4515-88CA-B8AC1B33327F}" type="slidenum">
              <a:rPr lang="en-US" smtClean="0"/>
              <a:t>‹#›</a:t>
            </a:fld>
            <a:endParaRPr lang="en-US"/>
          </a:p>
        </p:txBody>
      </p:sp>
    </p:spTree>
    <p:extLst>
      <p:ext uri="{BB962C8B-B14F-4D97-AF65-F5344CB8AC3E}">
        <p14:creationId xmlns:p14="http://schemas.microsoft.com/office/powerpoint/2010/main" val="174225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D0F327-4404-4AFE-BCB0-392B8721556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A48BE87B-BBDF-41E5-9A84-C4B6277580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42C1F5C-C21B-4D7B-B9D2-10DF84DE6CA5}"/>
              </a:ext>
            </a:extLst>
          </p:cNvPr>
          <p:cNvSpPr>
            <a:spLocks noGrp="1"/>
          </p:cNvSpPr>
          <p:nvPr>
            <p:ph type="dt" sz="half" idx="10"/>
          </p:nvPr>
        </p:nvSpPr>
        <p:spPr/>
        <p:txBody>
          <a:bodyPr/>
          <a:lstStyle/>
          <a:p>
            <a:fld id="{636A7F88-3215-4852-8A3F-DB684BBF4B6B}" type="datetimeFigureOut">
              <a:rPr lang="en-US" smtClean="0"/>
              <a:t>2/26/2019</a:t>
            </a:fld>
            <a:endParaRPr lang="en-US"/>
          </a:p>
        </p:txBody>
      </p:sp>
      <p:sp>
        <p:nvSpPr>
          <p:cNvPr id="5" name="页脚占位符 4">
            <a:extLst>
              <a:ext uri="{FF2B5EF4-FFF2-40B4-BE49-F238E27FC236}">
                <a16:creationId xmlns:a16="http://schemas.microsoft.com/office/drawing/2014/main" id="{6B4FDA49-EFD1-4716-84E0-DABED36F356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0B61EE0-6D5C-4FD0-A242-4B12AEDE37F2}"/>
              </a:ext>
            </a:extLst>
          </p:cNvPr>
          <p:cNvSpPr>
            <a:spLocks noGrp="1"/>
          </p:cNvSpPr>
          <p:nvPr>
            <p:ph type="sldNum" sz="quarter" idx="12"/>
          </p:nvPr>
        </p:nvSpPr>
        <p:spPr/>
        <p:txBody>
          <a:bodyPr/>
          <a:lstStyle/>
          <a:p>
            <a:fld id="{138C782F-DCF6-4515-88CA-B8AC1B33327F}" type="slidenum">
              <a:rPr lang="en-US" smtClean="0"/>
              <a:t>‹#›</a:t>
            </a:fld>
            <a:endParaRPr lang="en-US"/>
          </a:p>
        </p:txBody>
      </p:sp>
    </p:spTree>
    <p:extLst>
      <p:ext uri="{BB962C8B-B14F-4D97-AF65-F5344CB8AC3E}">
        <p14:creationId xmlns:p14="http://schemas.microsoft.com/office/powerpoint/2010/main" val="83548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B61F5-B59F-4767-B756-5AB6767271A1}"/>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EFA160E6-D97F-423C-90D7-C6A27BE258D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7837D636-2B22-4176-A2AE-A979A837A48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AB59E481-E6FF-4337-9AD5-5E11BFFED539}"/>
              </a:ext>
            </a:extLst>
          </p:cNvPr>
          <p:cNvSpPr>
            <a:spLocks noGrp="1"/>
          </p:cNvSpPr>
          <p:nvPr>
            <p:ph type="dt" sz="half" idx="10"/>
          </p:nvPr>
        </p:nvSpPr>
        <p:spPr/>
        <p:txBody>
          <a:bodyPr/>
          <a:lstStyle/>
          <a:p>
            <a:fld id="{636A7F88-3215-4852-8A3F-DB684BBF4B6B}" type="datetimeFigureOut">
              <a:rPr lang="en-US" smtClean="0"/>
              <a:t>2/26/2019</a:t>
            </a:fld>
            <a:endParaRPr lang="en-US"/>
          </a:p>
        </p:txBody>
      </p:sp>
      <p:sp>
        <p:nvSpPr>
          <p:cNvPr id="6" name="页脚占位符 5">
            <a:extLst>
              <a:ext uri="{FF2B5EF4-FFF2-40B4-BE49-F238E27FC236}">
                <a16:creationId xmlns:a16="http://schemas.microsoft.com/office/drawing/2014/main" id="{E7268BB7-D4CA-415C-9723-787C488C3AD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FE0D309F-BD60-4FCC-AA81-F728FD0BBF69}"/>
              </a:ext>
            </a:extLst>
          </p:cNvPr>
          <p:cNvSpPr>
            <a:spLocks noGrp="1"/>
          </p:cNvSpPr>
          <p:nvPr>
            <p:ph type="sldNum" sz="quarter" idx="12"/>
          </p:nvPr>
        </p:nvSpPr>
        <p:spPr/>
        <p:txBody>
          <a:bodyPr/>
          <a:lstStyle/>
          <a:p>
            <a:fld id="{138C782F-DCF6-4515-88CA-B8AC1B33327F}" type="slidenum">
              <a:rPr lang="en-US" smtClean="0"/>
              <a:t>‹#›</a:t>
            </a:fld>
            <a:endParaRPr lang="en-US"/>
          </a:p>
        </p:txBody>
      </p:sp>
    </p:spTree>
    <p:extLst>
      <p:ext uri="{BB962C8B-B14F-4D97-AF65-F5344CB8AC3E}">
        <p14:creationId xmlns:p14="http://schemas.microsoft.com/office/powerpoint/2010/main" val="336292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7664E-4A76-48FD-B912-AEEDA1A70585}"/>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5D9CFF0-38E5-4A15-9078-874B30F6A6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F1DDE4B-F266-424B-A0DC-70E0366DE9C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4C94AC34-D8A6-4101-9ECD-B298D880A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CFE1830-8575-4205-A666-5BA64491DCF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6B3546D7-BFAC-4482-B716-1F3D4683D3FD}"/>
              </a:ext>
            </a:extLst>
          </p:cNvPr>
          <p:cNvSpPr>
            <a:spLocks noGrp="1"/>
          </p:cNvSpPr>
          <p:nvPr>
            <p:ph type="dt" sz="half" idx="10"/>
          </p:nvPr>
        </p:nvSpPr>
        <p:spPr/>
        <p:txBody>
          <a:bodyPr/>
          <a:lstStyle/>
          <a:p>
            <a:fld id="{636A7F88-3215-4852-8A3F-DB684BBF4B6B}" type="datetimeFigureOut">
              <a:rPr lang="en-US" smtClean="0"/>
              <a:t>2/26/2019</a:t>
            </a:fld>
            <a:endParaRPr lang="en-US"/>
          </a:p>
        </p:txBody>
      </p:sp>
      <p:sp>
        <p:nvSpPr>
          <p:cNvPr id="8" name="页脚占位符 7">
            <a:extLst>
              <a:ext uri="{FF2B5EF4-FFF2-40B4-BE49-F238E27FC236}">
                <a16:creationId xmlns:a16="http://schemas.microsoft.com/office/drawing/2014/main" id="{F913C16A-62F2-46A7-8650-46B740F6EE76}"/>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090D8CCE-DD7E-4D01-9CB2-EDDAD1041905}"/>
              </a:ext>
            </a:extLst>
          </p:cNvPr>
          <p:cNvSpPr>
            <a:spLocks noGrp="1"/>
          </p:cNvSpPr>
          <p:nvPr>
            <p:ph type="sldNum" sz="quarter" idx="12"/>
          </p:nvPr>
        </p:nvSpPr>
        <p:spPr/>
        <p:txBody>
          <a:bodyPr/>
          <a:lstStyle/>
          <a:p>
            <a:fld id="{138C782F-DCF6-4515-88CA-B8AC1B33327F}" type="slidenum">
              <a:rPr lang="en-US" smtClean="0"/>
              <a:t>‹#›</a:t>
            </a:fld>
            <a:endParaRPr lang="en-US"/>
          </a:p>
        </p:txBody>
      </p:sp>
    </p:spTree>
    <p:extLst>
      <p:ext uri="{BB962C8B-B14F-4D97-AF65-F5344CB8AC3E}">
        <p14:creationId xmlns:p14="http://schemas.microsoft.com/office/powerpoint/2010/main" val="297488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F3509-74E2-4C58-B4F1-FB1DE516A4E9}"/>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E0B5405E-967F-4985-8145-69E00D41CB46}"/>
              </a:ext>
            </a:extLst>
          </p:cNvPr>
          <p:cNvSpPr>
            <a:spLocks noGrp="1"/>
          </p:cNvSpPr>
          <p:nvPr>
            <p:ph type="dt" sz="half" idx="10"/>
          </p:nvPr>
        </p:nvSpPr>
        <p:spPr/>
        <p:txBody>
          <a:bodyPr/>
          <a:lstStyle/>
          <a:p>
            <a:fld id="{636A7F88-3215-4852-8A3F-DB684BBF4B6B}" type="datetimeFigureOut">
              <a:rPr lang="en-US" smtClean="0"/>
              <a:t>2/26/2019</a:t>
            </a:fld>
            <a:endParaRPr lang="en-US"/>
          </a:p>
        </p:txBody>
      </p:sp>
      <p:sp>
        <p:nvSpPr>
          <p:cNvPr id="4" name="页脚占位符 3">
            <a:extLst>
              <a:ext uri="{FF2B5EF4-FFF2-40B4-BE49-F238E27FC236}">
                <a16:creationId xmlns:a16="http://schemas.microsoft.com/office/drawing/2014/main" id="{BDE625DC-47AE-470B-8781-CA0AE3B7D136}"/>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FC88C8DD-5A23-4047-8713-57DDA0E460A0}"/>
              </a:ext>
            </a:extLst>
          </p:cNvPr>
          <p:cNvSpPr>
            <a:spLocks noGrp="1"/>
          </p:cNvSpPr>
          <p:nvPr>
            <p:ph type="sldNum" sz="quarter" idx="12"/>
          </p:nvPr>
        </p:nvSpPr>
        <p:spPr/>
        <p:txBody>
          <a:bodyPr/>
          <a:lstStyle/>
          <a:p>
            <a:fld id="{138C782F-DCF6-4515-88CA-B8AC1B33327F}" type="slidenum">
              <a:rPr lang="en-US" smtClean="0"/>
              <a:t>‹#›</a:t>
            </a:fld>
            <a:endParaRPr lang="en-US"/>
          </a:p>
        </p:txBody>
      </p:sp>
    </p:spTree>
    <p:extLst>
      <p:ext uri="{BB962C8B-B14F-4D97-AF65-F5344CB8AC3E}">
        <p14:creationId xmlns:p14="http://schemas.microsoft.com/office/powerpoint/2010/main" val="844408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2F50C1-CD98-4248-8014-9804C4C3B6A9}"/>
              </a:ext>
            </a:extLst>
          </p:cNvPr>
          <p:cNvSpPr>
            <a:spLocks noGrp="1"/>
          </p:cNvSpPr>
          <p:nvPr>
            <p:ph type="dt" sz="half" idx="10"/>
          </p:nvPr>
        </p:nvSpPr>
        <p:spPr/>
        <p:txBody>
          <a:bodyPr/>
          <a:lstStyle/>
          <a:p>
            <a:fld id="{636A7F88-3215-4852-8A3F-DB684BBF4B6B}" type="datetimeFigureOut">
              <a:rPr lang="en-US" smtClean="0"/>
              <a:t>2/26/2019</a:t>
            </a:fld>
            <a:endParaRPr lang="en-US"/>
          </a:p>
        </p:txBody>
      </p:sp>
      <p:sp>
        <p:nvSpPr>
          <p:cNvPr id="3" name="页脚占位符 2">
            <a:extLst>
              <a:ext uri="{FF2B5EF4-FFF2-40B4-BE49-F238E27FC236}">
                <a16:creationId xmlns:a16="http://schemas.microsoft.com/office/drawing/2014/main" id="{433B8BCC-2294-4799-A50E-7D1EDF4C2131}"/>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7B121B29-A1BA-4888-9F35-6C4AD1D625C8}"/>
              </a:ext>
            </a:extLst>
          </p:cNvPr>
          <p:cNvSpPr>
            <a:spLocks noGrp="1"/>
          </p:cNvSpPr>
          <p:nvPr>
            <p:ph type="sldNum" sz="quarter" idx="12"/>
          </p:nvPr>
        </p:nvSpPr>
        <p:spPr/>
        <p:txBody>
          <a:bodyPr/>
          <a:lstStyle/>
          <a:p>
            <a:fld id="{138C782F-DCF6-4515-88CA-B8AC1B33327F}" type="slidenum">
              <a:rPr lang="en-US" smtClean="0"/>
              <a:t>‹#›</a:t>
            </a:fld>
            <a:endParaRPr lang="en-US"/>
          </a:p>
        </p:txBody>
      </p:sp>
    </p:spTree>
    <p:extLst>
      <p:ext uri="{BB962C8B-B14F-4D97-AF65-F5344CB8AC3E}">
        <p14:creationId xmlns:p14="http://schemas.microsoft.com/office/powerpoint/2010/main" val="2174208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FD17B-1543-439A-8A5D-145AE5A082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2AC6A26-DD3A-46B6-8140-16D12CD61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850ECDFF-014B-42DE-905A-F76047D6A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216AD62-E08D-4754-A327-99BC8269A2F5}"/>
              </a:ext>
            </a:extLst>
          </p:cNvPr>
          <p:cNvSpPr>
            <a:spLocks noGrp="1"/>
          </p:cNvSpPr>
          <p:nvPr>
            <p:ph type="dt" sz="half" idx="10"/>
          </p:nvPr>
        </p:nvSpPr>
        <p:spPr/>
        <p:txBody>
          <a:bodyPr/>
          <a:lstStyle/>
          <a:p>
            <a:fld id="{636A7F88-3215-4852-8A3F-DB684BBF4B6B}" type="datetimeFigureOut">
              <a:rPr lang="en-US" smtClean="0"/>
              <a:t>2/26/2019</a:t>
            </a:fld>
            <a:endParaRPr lang="en-US"/>
          </a:p>
        </p:txBody>
      </p:sp>
      <p:sp>
        <p:nvSpPr>
          <p:cNvPr id="6" name="页脚占位符 5">
            <a:extLst>
              <a:ext uri="{FF2B5EF4-FFF2-40B4-BE49-F238E27FC236}">
                <a16:creationId xmlns:a16="http://schemas.microsoft.com/office/drawing/2014/main" id="{77267EBF-9883-45A1-BCC0-F0722684DCA2}"/>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B69EAA6-F4C2-4AB5-8754-1049F52C5A39}"/>
              </a:ext>
            </a:extLst>
          </p:cNvPr>
          <p:cNvSpPr>
            <a:spLocks noGrp="1"/>
          </p:cNvSpPr>
          <p:nvPr>
            <p:ph type="sldNum" sz="quarter" idx="12"/>
          </p:nvPr>
        </p:nvSpPr>
        <p:spPr/>
        <p:txBody>
          <a:bodyPr/>
          <a:lstStyle/>
          <a:p>
            <a:fld id="{138C782F-DCF6-4515-88CA-B8AC1B33327F}" type="slidenum">
              <a:rPr lang="en-US" smtClean="0"/>
              <a:t>‹#›</a:t>
            </a:fld>
            <a:endParaRPr lang="en-US"/>
          </a:p>
        </p:txBody>
      </p:sp>
    </p:spTree>
    <p:extLst>
      <p:ext uri="{BB962C8B-B14F-4D97-AF65-F5344CB8AC3E}">
        <p14:creationId xmlns:p14="http://schemas.microsoft.com/office/powerpoint/2010/main" val="220720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E49F2-E40F-4315-ACBE-48CA6CF400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4350C58C-94A1-4335-A731-534FD3CE12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E1DE1B64-1A11-44D0-B8CD-9DD415BE5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639E9EE-0EAC-4414-ADDB-6C24C8E43B8C}"/>
              </a:ext>
            </a:extLst>
          </p:cNvPr>
          <p:cNvSpPr>
            <a:spLocks noGrp="1"/>
          </p:cNvSpPr>
          <p:nvPr>
            <p:ph type="dt" sz="half" idx="10"/>
          </p:nvPr>
        </p:nvSpPr>
        <p:spPr/>
        <p:txBody>
          <a:bodyPr/>
          <a:lstStyle/>
          <a:p>
            <a:fld id="{636A7F88-3215-4852-8A3F-DB684BBF4B6B}" type="datetimeFigureOut">
              <a:rPr lang="en-US" smtClean="0"/>
              <a:t>2/26/2019</a:t>
            </a:fld>
            <a:endParaRPr lang="en-US"/>
          </a:p>
        </p:txBody>
      </p:sp>
      <p:sp>
        <p:nvSpPr>
          <p:cNvPr id="6" name="页脚占位符 5">
            <a:extLst>
              <a:ext uri="{FF2B5EF4-FFF2-40B4-BE49-F238E27FC236}">
                <a16:creationId xmlns:a16="http://schemas.microsoft.com/office/drawing/2014/main" id="{527A485D-F34A-4ADA-8B11-6BC8F3DC979D}"/>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371B28FE-55D4-4E32-9DFA-F43E3F387D79}"/>
              </a:ext>
            </a:extLst>
          </p:cNvPr>
          <p:cNvSpPr>
            <a:spLocks noGrp="1"/>
          </p:cNvSpPr>
          <p:nvPr>
            <p:ph type="sldNum" sz="quarter" idx="12"/>
          </p:nvPr>
        </p:nvSpPr>
        <p:spPr/>
        <p:txBody>
          <a:bodyPr/>
          <a:lstStyle/>
          <a:p>
            <a:fld id="{138C782F-DCF6-4515-88CA-B8AC1B33327F}" type="slidenum">
              <a:rPr lang="en-US" smtClean="0"/>
              <a:t>‹#›</a:t>
            </a:fld>
            <a:endParaRPr lang="en-US"/>
          </a:p>
        </p:txBody>
      </p:sp>
    </p:spTree>
    <p:extLst>
      <p:ext uri="{BB962C8B-B14F-4D97-AF65-F5344CB8AC3E}">
        <p14:creationId xmlns:p14="http://schemas.microsoft.com/office/powerpoint/2010/main" val="2245348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4885AF0-8E31-4E84-9EAB-058A0CF6B2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AAFF8909-9333-4067-A009-992A0BBCB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C2095BF-6EFD-4145-896E-3D72745B0C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A7F88-3215-4852-8A3F-DB684BBF4B6B}" type="datetimeFigureOut">
              <a:rPr lang="en-US" smtClean="0"/>
              <a:t>2/26/2019</a:t>
            </a:fld>
            <a:endParaRPr lang="en-US"/>
          </a:p>
        </p:txBody>
      </p:sp>
      <p:sp>
        <p:nvSpPr>
          <p:cNvPr id="5" name="页脚占位符 4">
            <a:extLst>
              <a:ext uri="{FF2B5EF4-FFF2-40B4-BE49-F238E27FC236}">
                <a16:creationId xmlns:a16="http://schemas.microsoft.com/office/drawing/2014/main" id="{AA3A09F7-C349-4E87-BEE5-A95CB51786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E0B549AB-EFB3-4594-9BF6-448C38447E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C782F-DCF6-4515-88CA-B8AC1B33327F}" type="slidenum">
              <a:rPr lang="en-US" smtClean="0"/>
              <a:t>‹#›</a:t>
            </a:fld>
            <a:endParaRPr lang="en-US"/>
          </a:p>
        </p:txBody>
      </p:sp>
    </p:spTree>
    <p:extLst>
      <p:ext uri="{BB962C8B-B14F-4D97-AF65-F5344CB8AC3E}">
        <p14:creationId xmlns:p14="http://schemas.microsoft.com/office/powerpoint/2010/main" val="2450617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86.png"/><Relationship Id="rId3" Type="http://schemas.openxmlformats.org/officeDocument/2006/relationships/image" Target="../media/image78.png"/><Relationship Id="rId7" Type="http://schemas.openxmlformats.org/officeDocument/2006/relationships/image" Target="../media/image93.png"/><Relationship Id="rId12" Type="http://schemas.openxmlformats.org/officeDocument/2006/relationships/image" Target="../media/image85.png"/><Relationship Id="rId17" Type="http://schemas.openxmlformats.org/officeDocument/2006/relationships/image" Target="../media/image90.png"/><Relationship Id="rId2" Type="http://schemas.openxmlformats.org/officeDocument/2006/relationships/notesSlide" Target="../notesSlides/notesSlide10.xml"/><Relationship Id="rId16"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4.png"/><Relationship Id="rId5" Type="http://schemas.openxmlformats.org/officeDocument/2006/relationships/image" Target="../media/image91.png"/><Relationship Id="rId15" Type="http://schemas.openxmlformats.org/officeDocument/2006/relationships/image" Target="../media/image88.png"/><Relationship Id="rId10" Type="http://schemas.openxmlformats.org/officeDocument/2006/relationships/image" Target="../media/image83.png"/><Relationship Id="rId4" Type="http://schemas.openxmlformats.org/officeDocument/2006/relationships/image" Target="../media/image79.png"/><Relationship Id="rId9" Type="http://schemas.openxmlformats.org/officeDocument/2006/relationships/image" Target="../media/image82.png"/><Relationship Id="rId14" Type="http://schemas.openxmlformats.org/officeDocument/2006/relationships/image" Target="../media/image87.png"/></Relationships>
</file>

<file path=ppt/slides/_rels/slide11.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86.png"/><Relationship Id="rId3" Type="http://schemas.openxmlformats.org/officeDocument/2006/relationships/image" Target="../media/image78.png"/><Relationship Id="rId7" Type="http://schemas.openxmlformats.org/officeDocument/2006/relationships/image" Target="../media/image96.png"/><Relationship Id="rId12" Type="http://schemas.openxmlformats.org/officeDocument/2006/relationships/image" Target="../media/image85.png"/><Relationship Id="rId17" Type="http://schemas.openxmlformats.org/officeDocument/2006/relationships/image" Target="../media/image90.png"/><Relationship Id="rId2" Type="http://schemas.openxmlformats.org/officeDocument/2006/relationships/notesSlide" Target="../notesSlides/notesSlide11.xml"/><Relationship Id="rId16"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92.png"/><Relationship Id="rId11" Type="http://schemas.openxmlformats.org/officeDocument/2006/relationships/image" Target="../media/image84.png"/><Relationship Id="rId5" Type="http://schemas.openxmlformats.org/officeDocument/2006/relationships/image" Target="../media/image94.png"/><Relationship Id="rId15" Type="http://schemas.openxmlformats.org/officeDocument/2006/relationships/image" Target="../media/image88.png"/><Relationship Id="rId10" Type="http://schemas.openxmlformats.org/officeDocument/2006/relationships/image" Target="../media/image83.png"/><Relationship Id="rId4" Type="http://schemas.openxmlformats.org/officeDocument/2006/relationships/image" Target="../media/image79.png"/><Relationship Id="rId9" Type="http://schemas.openxmlformats.org/officeDocument/2006/relationships/image" Target="../media/image82.png"/><Relationship Id="rId14" Type="http://schemas.openxmlformats.org/officeDocument/2006/relationships/image" Target="../media/image87.png"/></Relationships>
</file>

<file path=ppt/slides/_rels/slide12.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83.png"/><Relationship Id="rId18" Type="http://schemas.openxmlformats.org/officeDocument/2006/relationships/image" Target="../media/image88.png"/><Relationship Id="rId3" Type="http://schemas.openxmlformats.org/officeDocument/2006/relationships/image" Target="../media/image78.png"/><Relationship Id="rId21" Type="http://schemas.openxmlformats.org/officeDocument/2006/relationships/image" Target="../media/image770.png"/><Relationship Id="rId7" Type="http://schemas.openxmlformats.org/officeDocument/2006/relationships/image" Target="../media/image99.png"/><Relationship Id="rId12" Type="http://schemas.openxmlformats.org/officeDocument/2006/relationships/image" Target="../media/image82.png"/><Relationship Id="rId17" Type="http://schemas.openxmlformats.org/officeDocument/2006/relationships/image" Target="../media/image87.png"/><Relationship Id="rId2" Type="http://schemas.openxmlformats.org/officeDocument/2006/relationships/notesSlide" Target="../notesSlides/notesSlide12.xml"/><Relationship Id="rId16" Type="http://schemas.openxmlformats.org/officeDocument/2006/relationships/image" Target="../media/image86.png"/><Relationship Id="rId20"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8.png"/><Relationship Id="rId11" Type="http://schemas.openxmlformats.org/officeDocument/2006/relationships/image" Target="../media/image81.png"/><Relationship Id="rId5" Type="http://schemas.openxmlformats.org/officeDocument/2006/relationships/image" Target="../media/image97.png"/><Relationship Id="rId15" Type="http://schemas.openxmlformats.org/officeDocument/2006/relationships/image" Target="../media/image85.png"/><Relationship Id="rId19" Type="http://schemas.openxmlformats.org/officeDocument/2006/relationships/image" Target="../media/image89.png"/><Relationship Id="rId4" Type="http://schemas.openxmlformats.org/officeDocument/2006/relationships/image" Target="../media/image79.png"/><Relationship Id="rId9" Type="http://schemas.openxmlformats.org/officeDocument/2006/relationships/image" Target="../media/image101.png"/><Relationship Id="rId14" Type="http://schemas.openxmlformats.org/officeDocument/2006/relationships/image" Target="../media/image84.png"/></Relationships>
</file>

<file path=ppt/slides/_rels/slide13.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103.png"/><Relationship Id="rId18" Type="http://schemas.openxmlformats.org/officeDocument/2006/relationships/image" Target="../media/image98.png"/><Relationship Id="rId3" Type="http://schemas.openxmlformats.org/officeDocument/2006/relationships/image" Target="../media/image81.png"/><Relationship Id="rId7" Type="http://schemas.openxmlformats.org/officeDocument/2006/relationships/image" Target="../media/image85.png"/><Relationship Id="rId12" Type="http://schemas.openxmlformats.org/officeDocument/2006/relationships/image" Target="../media/image90.png"/><Relationship Id="rId17" Type="http://schemas.openxmlformats.org/officeDocument/2006/relationships/image" Target="../media/image97.png"/><Relationship Id="rId2" Type="http://schemas.openxmlformats.org/officeDocument/2006/relationships/notesSlide" Target="../notesSlides/notesSlide13.xml"/><Relationship Id="rId16" Type="http://schemas.openxmlformats.org/officeDocument/2006/relationships/image" Target="../media/image79.png"/><Relationship Id="rId20"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89.png"/><Relationship Id="rId5" Type="http://schemas.openxmlformats.org/officeDocument/2006/relationships/image" Target="../media/image83.png"/><Relationship Id="rId15" Type="http://schemas.openxmlformats.org/officeDocument/2006/relationships/image" Target="../media/image78.png"/><Relationship Id="rId10" Type="http://schemas.openxmlformats.org/officeDocument/2006/relationships/image" Target="../media/image88.png"/><Relationship Id="rId19" Type="http://schemas.openxmlformats.org/officeDocument/2006/relationships/image" Target="../media/image99.png"/><Relationship Id="rId4" Type="http://schemas.openxmlformats.org/officeDocument/2006/relationships/image" Target="../media/image82.png"/><Relationship Id="rId9" Type="http://schemas.openxmlformats.org/officeDocument/2006/relationships/image" Target="../media/image87.png"/><Relationship Id="rId14" Type="http://schemas.openxmlformats.org/officeDocument/2006/relationships/image" Target="../media/image101.png"/></Relationships>
</file>

<file path=ppt/slides/_rels/slide14.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5.png"/><Relationship Id="rId18" Type="http://schemas.openxmlformats.org/officeDocument/2006/relationships/image" Target="../media/image120.png"/><Relationship Id="rId26" Type="http://schemas.openxmlformats.org/officeDocument/2006/relationships/image" Target="../media/image128.png"/><Relationship Id="rId3" Type="http://schemas.openxmlformats.org/officeDocument/2006/relationships/image" Target="../media/image105.png"/><Relationship Id="rId21" Type="http://schemas.openxmlformats.org/officeDocument/2006/relationships/image" Target="../media/image123.png"/><Relationship Id="rId7" Type="http://schemas.openxmlformats.org/officeDocument/2006/relationships/image" Target="../media/image109.png"/><Relationship Id="rId12" Type="http://schemas.openxmlformats.org/officeDocument/2006/relationships/image" Target="../media/image114.png"/><Relationship Id="rId17" Type="http://schemas.openxmlformats.org/officeDocument/2006/relationships/image" Target="../media/image119.png"/><Relationship Id="rId25" Type="http://schemas.openxmlformats.org/officeDocument/2006/relationships/image" Target="../media/image127.png"/><Relationship Id="rId2" Type="http://schemas.openxmlformats.org/officeDocument/2006/relationships/notesSlide" Target="../notesSlides/notesSlide14.xml"/><Relationship Id="rId16" Type="http://schemas.openxmlformats.org/officeDocument/2006/relationships/image" Target="../media/image118.png"/><Relationship Id="rId20" Type="http://schemas.openxmlformats.org/officeDocument/2006/relationships/image" Target="../media/image121.png"/><Relationship Id="rId29"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08.png"/><Relationship Id="rId11" Type="http://schemas.openxmlformats.org/officeDocument/2006/relationships/image" Target="../media/image113.png"/><Relationship Id="rId24" Type="http://schemas.openxmlformats.org/officeDocument/2006/relationships/image" Target="../media/image126.png"/><Relationship Id="rId5" Type="http://schemas.openxmlformats.org/officeDocument/2006/relationships/image" Target="../media/image107.png"/><Relationship Id="rId15" Type="http://schemas.openxmlformats.org/officeDocument/2006/relationships/image" Target="../media/image117.png"/><Relationship Id="rId23" Type="http://schemas.openxmlformats.org/officeDocument/2006/relationships/image" Target="../media/image125.png"/><Relationship Id="rId28" Type="http://schemas.openxmlformats.org/officeDocument/2006/relationships/image" Target="../media/image130.png"/><Relationship Id="rId10" Type="http://schemas.openxmlformats.org/officeDocument/2006/relationships/image" Target="../media/image112.png"/><Relationship Id="rId19" Type="http://schemas.openxmlformats.org/officeDocument/2006/relationships/image" Target="../media/image102.png"/><Relationship Id="rId4" Type="http://schemas.openxmlformats.org/officeDocument/2006/relationships/image" Target="../media/image106.png"/><Relationship Id="rId9" Type="http://schemas.openxmlformats.org/officeDocument/2006/relationships/image" Target="../media/image111.png"/><Relationship Id="rId14" Type="http://schemas.openxmlformats.org/officeDocument/2006/relationships/image" Target="../media/image116.png"/><Relationship Id="rId22" Type="http://schemas.openxmlformats.org/officeDocument/2006/relationships/image" Target="../media/image124.png"/><Relationship Id="rId27" Type="http://schemas.openxmlformats.org/officeDocument/2006/relationships/image" Target="../media/image129.png"/><Relationship Id="rId30" Type="http://schemas.openxmlformats.org/officeDocument/2006/relationships/image" Target="../media/image132.png"/></Relationships>
</file>

<file path=ppt/slides/_rels/slide15.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43.png"/><Relationship Id="rId18" Type="http://schemas.openxmlformats.org/officeDocument/2006/relationships/image" Target="../media/image148.png"/><Relationship Id="rId3" Type="http://schemas.openxmlformats.org/officeDocument/2006/relationships/image" Target="../media/image133.png"/><Relationship Id="rId21" Type="http://schemas.openxmlformats.org/officeDocument/2006/relationships/image" Target="../media/image151.png"/><Relationship Id="rId7" Type="http://schemas.openxmlformats.org/officeDocument/2006/relationships/image" Target="../media/image137.png"/><Relationship Id="rId12" Type="http://schemas.openxmlformats.org/officeDocument/2006/relationships/image" Target="../media/image142.png"/><Relationship Id="rId17" Type="http://schemas.openxmlformats.org/officeDocument/2006/relationships/image" Target="../media/image146.png"/><Relationship Id="rId25" Type="http://schemas.openxmlformats.org/officeDocument/2006/relationships/image" Target="../media/image155.png"/><Relationship Id="rId2" Type="http://schemas.openxmlformats.org/officeDocument/2006/relationships/notesSlide" Target="../notesSlides/notesSlide15.xml"/><Relationship Id="rId16" Type="http://schemas.openxmlformats.org/officeDocument/2006/relationships/image" Target="../media/image122.png"/><Relationship Id="rId20"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36.png"/><Relationship Id="rId11" Type="http://schemas.openxmlformats.org/officeDocument/2006/relationships/image" Target="../media/image141.png"/><Relationship Id="rId24" Type="http://schemas.openxmlformats.org/officeDocument/2006/relationships/image" Target="../media/image153.png"/><Relationship Id="rId5" Type="http://schemas.openxmlformats.org/officeDocument/2006/relationships/image" Target="../media/image135.png"/><Relationship Id="rId15" Type="http://schemas.openxmlformats.org/officeDocument/2006/relationships/image" Target="../media/image145.png"/><Relationship Id="rId23" Type="http://schemas.openxmlformats.org/officeDocument/2006/relationships/image" Target="../media/image147.png"/><Relationship Id="rId10" Type="http://schemas.openxmlformats.org/officeDocument/2006/relationships/image" Target="../media/image140.png"/><Relationship Id="rId19" Type="http://schemas.openxmlformats.org/officeDocument/2006/relationships/image" Target="../media/image149.png"/><Relationship Id="rId4" Type="http://schemas.openxmlformats.org/officeDocument/2006/relationships/image" Target="../media/image134.png"/><Relationship Id="rId9" Type="http://schemas.openxmlformats.org/officeDocument/2006/relationships/image" Target="../media/image139.png"/><Relationship Id="rId14" Type="http://schemas.openxmlformats.org/officeDocument/2006/relationships/image" Target="../media/image144.png"/><Relationship Id="rId22" Type="http://schemas.openxmlformats.org/officeDocument/2006/relationships/image" Target="../media/image152.png"/></Relationships>
</file>

<file path=ppt/slides/_rels/slide16.xml.rels><?xml version="1.0" encoding="UTF-8" standalone="yes"?>
<Relationships xmlns="http://schemas.openxmlformats.org/package/2006/relationships"><Relationship Id="rId8" Type="http://schemas.openxmlformats.org/officeDocument/2006/relationships/image" Target="../media/image154.png"/><Relationship Id="rId13" Type="http://schemas.openxmlformats.org/officeDocument/2006/relationships/image" Target="../media/image95.png"/><Relationship Id="rId3" Type="http://schemas.openxmlformats.org/officeDocument/2006/relationships/image" Target="../media/image156.png"/><Relationship Id="rId7" Type="http://schemas.openxmlformats.org/officeDocument/2006/relationships/image" Target="../media/image160.png"/><Relationship Id="rId12" Type="http://schemas.openxmlformats.org/officeDocument/2006/relationships/image" Target="../media/image165.png"/><Relationship Id="rId2" Type="http://schemas.openxmlformats.org/officeDocument/2006/relationships/notesSlide" Target="../notesSlides/notesSlide16.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59.png"/><Relationship Id="rId11" Type="http://schemas.openxmlformats.org/officeDocument/2006/relationships/image" Target="../media/image164.png"/><Relationship Id="rId5" Type="http://schemas.openxmlformats.org/officeDocument/2006/relationships/image" Target="../media/image158.png"/><Relationship Id="rId15" Type="http://schemas.openxmlformats.org/officeDocument/2006/relationships/image" Target="../media/image168.png"/><Relationship Id="rId10" Type="http://schemas.openxmlformats.org/officeDocument/2006/relationships/image" Target="../media/image163.png"/><Relationship Id="rId4" Type="http://schemas.openxmlformats.org/officeDocument/2006/relationships/image" Target="../media/image157.png"/><Relationship Id="rId9" Type="http://schemas.openxmlformats.org/officeDocument/2006/relationships/image" Target="../media/image161.png"/><Relationship Id="rId14" Type="http://schemas.openxmlformats.org/officeDocument/2006/relationships/image" Target="../media/image167.png"/></Relationships>
</file>

<file path=ppt/slides/_rels/slide1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1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6.png"/><Relationship Id="rId2" Type="http://schemas.openxmlformats.org/officeDocument/2006/relationships/notesSlide" Target="../notesSlides/notesSlide4.xml"/><Relationship Id="rId16"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4.jp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3.jp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26" Type="http://schemas.openxmlformats.org/officeDocument/2006/relationships/comments" Target="../comments/comment1.xml"/><Relationship Id="rId3" Type="http://schemas.openxmlformats.org/officeDocument/2006/relationships/image" Target="../media/image21.png"/><Relationship Id="rId21" Type="http://schemas.openxmlformats.org/officeDocument/2006/relationships/image" Target="../media/image240.png"/><Relationship Id="rId7" Type="http://schemas.openxmlformats.org/officeDocument/2006/relationships/image" Target="../media/image25.png"/><Relationship Id="rId12" Type="http://schemas.openxmlformats.org/officeDocument/2006/relationships/image" Target="../media/image30.png"/><Relationship Id="rId25" Type="http://schemas.openxmlformats.org/officeDocument/2006/relationships/image" Target="../media/image5.jpg"/><Relationship Id="rId2" Type="http://schemas.openxmlformats.org/officeDocument/2006/relationships/notesSlide" Target="../notesSlides/notesSlide5.xml"/><Relationship Id="rId20"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jp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3.jpg"/><Relationship Id="rId10" Type="http://schemas.openxmlformats.org/officeDocument/2006/relationships/image" Target="../media/image28.png"/><Relationship Id="rId19" Type="http://schemas.openxmlformats.org/officeDocument/2006/relationships/image" Target="../media/image220.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250.png"/></Relationships>
</file>

<file path=ppt/slides/_rels/slide6.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260.png"/><Relationship Id="rId21" Type="http://schemas.openxmlformats.org/officeDocument/2006/relationships/image" Target="../media/image44.png"/><Relationship Id="rId7" Type="http://schemas.openxmlformats.org/officeDocument/2006/relationships/image" Target="../media/image300.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6.xml"/><Relationship Id="rId16" Type="http://schemas.openxmlformats.org/officeDocument/2006/relationships/image" Target="../media/image39.png"/><Relationship Id="rId20"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290.png"/><Relationship Id="rId11" Type="http://schemas.openxmlformats.org/officeDocument/2006/relationships/image" Target="../media/image34.png"/><Relationship Id="rId5" Type="http://schemas.openxmlformats.org/officeDocument/2006/relationships/image" Target="../media/image280.png"/><Relationship Id="rId15" Type="http://schemas.openxmlformats.org/officeDocument/2006/relationships/image" Target="../media/image38.png"/><Relationship Id="rId23" Type="http://schemas.openxmlformats.org/officeDocument/2006/relationships/comments" Target="../comments/comment2.xml"/><Relationship Id="rId10" Type="http://schemas.openxmlformats.org/officeDocument/2006/relationships/image" Target="../media/image330.png"/><Relationship Id="rId19" Type="http://schemas.openxmlformats.org/officeDocument/2006/relationships/image" Target="../media/image42.png"/><Relationship Id="rId4" Type="http://schemas.openxmlformats.org/officeDocument/2006/relationships/image" Target="../media/image270.png"/><Relationship Id="rId9" Type="http://schemas.openxmlformats.org/officeDocument/2006/relationships/image" Target="../media/image320.png"/><Relationship Id="rId14" Type="http://schemas.openxmlformats.org/officeDocument/2006/relationships/image" Target="../media/image37.png"/><Relationship Id="rId22" Type="http://schemas.openxmlformats.org/officeDocument/2006/relationships/image" Target="../media/image45.png"/></Relationships>
</file>

<file path=ppt/slides/_rels/slide7.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8.png"/><Relationship Id="rId3" Type="http://schemas.openxmlformats.org/officeDocument/2006/relationships/image" Target="../media/image3.jpg"/><Relationship Id="rId21" Type="http://schemas.openxmlformats.org/officeDocument/2006/relationships/image" Target="../media/image57.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notesSlide" Target="../notesSlides/notesSlide7.xml"/><Relationship Id="rId16" Type="http://schemas.openxmlformats.org/officeDocument/2006/relationships/image" Target="../media/image55.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50.png"/><Relationship Id="rId5" Type="http://schemas.openxmlformats.org/officeDocument/2006/relationships/image" Target="../media/image5.jpg"/><Relationship Id="rId15" Type="http://schemas.openxmlformats.org/officeDocument/2006/relationships/image" Target="../media/image54.png"/><Relationship Id="rId10" Type="http://schemas.openxmlformats.org/officeDocument/2006/relationships/image" Target="../media/image49.png"/><Relationship Id="rId19" Type="http://schemas.openxmlformats.org/officeDocument/2006/relationships/image" Target="../media/image59.png"/><Relationship Id="rId4" Type="http://schemas.openxmlformats.org/officeDocument/2006/relationships/image" Target="../media/image4.jp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62.png"/></Relationships>
</file>

<file path=ppt/slides/_rels/slide8.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1.png"/><Relationship Id="rId18" Type="http://schemas.openxmlformats.org/officeDocument/2006/relationships/image" Target="../media/image76.png"/><Relationship Id="rId3" Type="http://schemas.openxmlformats.org/officeDocument/2006/relationships/image" Target="../media/image8.PNG"/><Relationship Id="rId7" Type="http://schemas.openxmlformats.org/officeDocument/2006/relationships/image" Target="../media/image66.png"/><Relationship Id="rId12" Type="http://schemas.openxmlformats.org/officeDocument/2006/relationships/image" Target="../media/image70.png"/><Relationship Id="rId17" Type="http://schemas.openxmlformats.org/officeDocument/2006/relationships/image" Target="../media/image75.png"/><Relationship Id="rId2" Type="http://schemas.openxmlformats.org/officeDocument/2006/relationships/notesSlide" Target="../notesSlides/notesSlide8.xml"/><Relationship Id="rId16"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69.png"/><Relationship Id="rId5" Type="http://schemas.openxmlformats.org/officeDocument/2006/relationships/image" Target="../media/image64.png"/><Relationship Id="rId15" Type="http://schemas.openxmlformats.org/officeDocument/2006/relationships/image" Target="../media/image73.png"/><Relationship Id="rId10" Type="http://schemas.openxmlformats.org/officeDocument/2006/relationships/image" Target="../media/image68.png"/><Relationship Id="rId4" Type="http://schemas.openxmlformats.org/officeDocument/2006/relationships/image" Target="../media/image3.jpg"/><Relationship Id="rId9" Type="http://schemas.openxmlformats.org/officeDocument/2006/relationships/image" Target="../media/image63.png"/><Relationship Id="rId14" Type="http://schemas.openxmlformats.org/officeDocument/2006/relationships/image" Target="../media/image72.png"/></Relationships>
</file>

<file path=ppt/slides/_rels/slide9.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png"/><Relationship Id="rId3" Type="http://schemas.openxmlformats.org/officeDocument/2006/relationships/image" Target="../media/image78.png"/><Relationship Id="rId7" Type="http://schemas.openxmlformats.org/officeDocument/2006/relationships/image" Target="../media/image82.png"/><Relationship Id="rId12" Type="http://schemas.openxmlformats.org/officeDocument/2006/relationships/image" Target="../media/image8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86.png"/><Relationship Id="rId5" Type="http://schemas.openxmlformats.org/officeDocument/2006/relationships/image" Target="../media/image80.png"/><Relationship Id="rId15" Type="http://schemas.openxmlformats.org/officeDocument/2006/relationships/image" Target="../media/image9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 Id="rId14" Type="http://schemas.openxmlformats.org/officeDocument/2006/relationships/image" Target="../media/image8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1" name="TextBox 4110"/>
          <p:cNvSpPr txBox="1"/>
          <p:nvPr/>
        </p:nvSpPr>
        <p:spPr>
          <a:xfrm>
            <a:off x="1524000" y="3984009"/>
            <a:ext cx="9144000" cy="1569660"/>
          </a:xfrm>
          <a:prstGeom prst="rect">
            <a:avLst/>
          </a:prstGeom>
          <a:noFill/>
        </p:spPr>
        <p:txBody>
          <a:bodyPr wrap="square" rtlCol="0">
            <a:spAutoFit/>
          </a:bodyPr>
          <a:lstStyle/>
          <a:p>
            <a:pPr algn="ctr"/>
            <a:r>
              <a:rPr lang="en-US" sz="4800" dirty="0">
                <a:latin typeface="Calibri" panose="020F0502020204030204" pitchFamily="34" charset="0"/>
                <a:cs typeface="Arial" panose="020B0604020202020204" pitchFamily="34" charset="0"/>
              </a:rPr>
              <a:t>CMSC 591</a:t>
            </a:r>
          </a:p>
          <a:p>
            <a:pPr algn="ctr"/>
            <a:r>
              <a:rPr lang="en-US" sz="4800" dirty="0">
                <a:latin typeface="Calibri" panose="020F0502020204030204" pitchFamily="34" charset="0"/>
                <a:cs typeface="Arial" panose="020B0604020202020204" pitchFamily="34" charset="0"/>
              </a:rPr>
              <a:t>Robotic Vision</a:t>
            </a:r>
          </a:p>
        </p:txBody>
      </p:sp>
      <p:pic>
        <p:nvPicPr>
          <p:cNvPr id="2" name="Picture 1"/>
          <p:cNvPicPr>
            <a:picLocks noChangeAspect="1"/>
          </p:cNvPicPr>
          <p:nvPr/>
        </p:nvPicPr>
        <p:blipFill>
          <a:blip r:embed="rId3"/>
          <a:stretch>
            <a:fillRect/>
          </a:stretch>
        </p:blipFill>
        <p:spPr>
          <a:xfrm>
            <a:off x="0" y="0"/>
            <a:ext cx="12192000" cy="3320956"/>
          </a:xfrm>
          <a:prstGeom prst="rect">
            <a:avLst/>
          </a:prstGeom>
        </p:spPr>
      </p:pic>
    </p:spTree>
    <p:extLst>
      <p:ext uri="{BB962C8B-B14F-4D97-AF65-F5344CB8AC3E}">
        <p14:creationId xmlns:p14="http://schemas.microsoft.com/office/powerpoint/2010/main" val="1755838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9FCAB-85DD-4F80-AA8C-A8035A2F3ED0}"/>
              </a:ext>
            </a:extLst>
          </p:cNvPr>
          <p:cNvSpPr>
            <a:spLocks noGrp="1"/>
          </p:cNvSpPr>
          <p:nvPr>
            <p:ph type="title"/>
          </p:nvPr>
        </p:nvSpPr>
        <p:spPr/>
        <p:txBody>
          <a:bodyPr/>
          <a:lstStyle/>
          <a:p>
            <a:r>
              <a:rPr lang="en-US" dirty="0"/>
              <a:t>Example </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4128B11-4DCF-493B-9BD6-A4657CE1E0B3}"/>
                  </a:ext>
                </a:extLst>
              </p:cNvPr>
              <p:cNvSpPr txBox="1"/>
              <p:nvPr/>
            </p:nvSpPr>
            <p:spPr>
              <a:xfrm>
                <a:off x="7520684" y="3147265"/>
                <a:ext cx="386613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r>
                        <a:rPr lang="en-US" altLang="zh-CN" sz="2400" b="1" i="1">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𝟏</m:t>
                          </m:r>
                        </m:sub>
                      </m:sSub>
                      <m:r>
                        <a:rPr lang="en-US" altLang="zh-CN" sz="2400" b="0"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𝟏𝟎</m:t>
                      </m:r>
                    </m:oMath>
                  </m:oMathPara>
                </a14:m>
                <a:endParaRPr lang="en-US" sz="2400" b="1" dirty="0"/>
              </a:p>
            </p:txBody>
          </p:sp>
        </mc:Choice>
        <mc:Fallback xmlns="">
          <p:sp>
            <p:nvSpPr>
              <p:cNvPr id="16" name="文本框 15">
                <a:extLst>
                  <a:ext uri="{FF2B5EF4-FFF2-40B4-BE49-F238E27FC236}">
                    <a16:creationId xmlns:a16="http://schemas.microsoft.com/office/drawing/2014/main" id="{64128B11-4DCF-493B-9BD6-A4657CE1E0B3}"/>
                  </a:ext>
                </a:extLst>
              </p:cNvPr>
              <p:cNvSpPr txBox="1">
                <a:spLocks noRot="1" noChangeAspect="1" noMove="1" noResize="1" noEditPoints="1" noAdjustHandles="1" noChangeArrowheads="1" noChangeShapeType="1" noTextEdit="1"/>
              </p:cNvSpPr>
              <p:nvPr/>
            </p:nvSpPr>
            <p:spPr>
              <a:xfrm>
                <a:off x="7520684" y="3147265"/>
                <a:ext cx="3866133" cy="461665"/>
              </a:xfrm>
              <a:prstGeom prst="rect">
                <a:avLst/>
              </a:prstGeom>
              <a:blipFill>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7559387-057E-4CE1-AAB5-6ABBD884CE1C}"/>
                  </a:ext>
                </a:extLst>
              </p:cNvPr>
              <p:cNvSpPr txBox="1"/>
              <p:nvPr/>
            </p:nvSpPr>
            <p:spPr>
              <a:xfrm>
                <a:off x="7879785" y="3629772"/>
                <a:ext cx="314793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r>
                        <a:rPr lang="en-US" altLang="zh-CN" sz="2400" b="1" i="1">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r>
                        <a:rPr lang="en-US" altLang="zh-CN" sz="2400" b="0"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oMath>
                  </m:oMathPara>
                </a14:m>
                <a:endParaRPr lang="en-US" sz="2400" b="1" dirty="0"/>
              </a:p>
            </p:txBody>
          </p:sp>
        </mc:Choice>
        <mc:Fallback xmlns="">
          <p:sp>
            <p:nvSpPr>
              <p:cNvPr id="17" name="文本框 16">
                <a:extLst>
                  <a:ext uri="{FF2B5EF4-FFF2-40B4-BE49-F238E27FC236}">
                    <a16:creationId xmlns:a16="http://schemas.microsoft.com/office/drawing/2014/main" id="{F7559387-057E-4CE1-AAB5-6ABBD884CE1C}"/>
                  </a:ext>
                </a:extLst>
              </p:cNvPr>
              <p:cNvSpPr txBox="1">
                <a:spLocks noRot="1" noChangeAspect="1" noMove="1" noResize="1" noEditPoints="1" noAdjustHandles="1" noChangeArrowheads="1" noChangeShapeType="1" noTextEdit="1"/>
              </p:cNvSpPr>
              <p:nvPr/>
            </p:nvSpPr>
            <p:spPr>
              <a:xfrm>
                <a:off x="7879785" y="3629772"/>
                <a:ext cx="3147932" cy="461665"/>
              </a:xfrm>
              <a:prstGeom prst="rect">
                <a:avLst/>
              </a:prstGeom>
              <a:blipFill>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8" name="表格 67">
                <a:extLst>
                  <a:ext uri="{FF2B5EF4-FFF2-40B4-BE49-F238E27FC236}">
                    <a16:creationId xmlns:a16="http://schemas.microsoft.com/office/drawing/2014/main" id="{139300B6-F159-467E-81ED-137996C7BA84}"/>
                  </a:ext>
                </a:extLst>
              </p:cNvPr>
              <p:cNvGraphicFramePr>
                <a:graphicFrameLocks noGrp="1"/>
              </p:cNvGraphicFramePr>
              <p:nvPr>
                <p:extLst>
                  <p:ext uri="{D42A27DB-BD31-4B8C-83A1-F6EECF244321}">
                    <p14:modId xmlns:p14="http://schemas.microsoft.com/office/powerpoint/2010/main" val="1991062295"/>
                  </p:ext>
                </p:extLst>
              </p:nvPr>
            </p:nvGraphicFramePr>
            <p:xfrm>
              <a:off x="632898" y="2510807"/>
              <a:ext cx="4647715" cy="3161260"/>
            </p:xfrm>
            <a:graphic>
              <a:graphicData uri="http://schemas.openxmlformats.org/drawingml/2006/table">
                <a:tbl>
                  <a:tblPr firstRow="1" bandRow="1">
                    <a:tableStyleId>{5C22544A-7EE6-4342-B048-85BDC9FD1C3A}</a:tableStyleId>
                  </a:tblPr>
                  <a:tblGrid>
                    <a:gridCol w="929543">
                      <a:extLst>
                        <a:ext uri="{9D8B030D-6E8A-4147-A177-3AD203B41FA5}">
                          <a16:colId xmlns:a16="http://schemas.microsoft.com/office/drawing/2014/main" val="1865622969"/>
                        </a:ext>
                      </a:extLst>
                    </a:gridCol>
                    <a:gridCol w="929543">
                      <a:extLst>
                        <a:ext uri="{9D8B030D-6E8A-4147-A177-3AD203B41FA5}">
                          <a16:colId xmlns:a16="http://schemas.microsoft.com/office/drawing/2014/main" val="1008439255"/>
                        </a:ext>
                      </a:extLst>
                    </a:gridCol>
                    <a:gridCol w="929543">
                      <a:extLst>
                        <a:ext uri="{9D8B030D-6E8A-4147-A177-3AD203B41FA5}">
                          <a16:colId xmlns:a16="http://schemas.microsoft.com/office/drawing/2014/main" val="792926993"/>
                        </a:ext>
                      </a:extLst>
                    </a:gridCol>
                    <a:gridCol w="929543">
                      <a:extLst>
                        <a:ext uri="{9D8B030D-6E8A-4147-A177-3AD203B41FA5}">
                          <a16:colId xmlns:a16="http://schemas.microsoft.com/office/drawing/2014/main" val="930328449"/>
                        </a:ext>
                      </a:extLst>
                    </a:gridCol>
                    <a:gridCol w="929543">
                      <a:extLst>
                        <a:ext uri="{9D8B030D-6E8A-4147-A177-3AD203B41FA5}">
                          <a16:colId xmlns:a16="http://schemas.microsoft.com/office/drawing/2014/main" val="3391997160"/>
                        </a:ext>
                      </a:extLst>
                    </a:gridCol>
                  </a:tblGrid>
                  <a:tr h="632252">
                    <a:tc>
                      <a:txBody>
                        <a:bodyPr/>
                        <a:lstStyle/>
                        <a:p>
                          <a:pPr algn="ctr"/>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a:latin typeface="Cambria Math" panose="02040503050406030204" pitchFamily="18" charset="0"/>
                                      </a:rPr>
                                      <m:t>𝟎</m:t>
                                    </m:r>
                                  </m:sub>
                                </m:sSub>
                              </m:oMath>
                            </m:oMathPara>
                          </a14:m>
                          <a:endParaRPr lang="en-US" sz="2400" dirty="0"/>
                        </a:p>
                      </a:txBody>
                      <a:tcPr anchor="ctr"/>
                    </a:tc>
                    <a:extLst>
                      <a:ext uri="{0D108BD9-81ED-4DB2-BD59-A6C34878D82A}">
                        <a16:rowId xmlns:a16="http://schemas.microsoft.com/office/drawing/2014/main" val="2320912197"/>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oMath>
                            </m:oMathPara>
                          </a14:m>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extLst>
                      <a:ext uri="{0D108BD9-81ED-4DB2-BD59-A6C34878D82A}">
                        <a16:rowId xmlns:a16="http://schemas.microsoft.com/office/drawing/2014/main" val="3985265763"/>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a:p>
                      </a:txBody>
                      <a:tcPr anchor="ctr"/>
                    </a:tc>
                    <a:extLst>
                      <a:ext uri="{0D108BD9-81ED-4DB2-BD59-A6C34878D82A}">
                        <a16:rowId xmlns:a16="http://schemas.microsoft.com/office/drawing/2014/main" val="1389871965"/>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dirty="0"/>
                        </a:p>
                      </a:txBody>
                      <a:tcPr anchor="ctr"/>
                    </a:tc>
                    <a:tc>
                      <a:txBody>
                        <a:bodyPr/>
                        <a:lstStyle/>
                        <a:p>
                          <a:pPr algn="ctr"/>
                          <a:endParaRPr lang="en-US" sz="2400"/>
                        </a:p>
                      </a:txBody>
                      <a:tcPr anchor="ctr"/>
                    </a:tc>
                    <a:tc>
                      <a:txBody>
                        <a:bodyPr/>
                        <a:lstStyle/>
                        <a:p>
                          <a:pPr algn="ctr"/>
                          <a:r>
                            <a:rPr lang="en-US" sz="2400" dirty="0"/>
                            <a:t>-1</a:t>
                          </a:r>
                        </a:p>
                      </a:txBody>
                      <a:tcPr anchor="ctr"/>
                    </a:tc>
                    <a:tc>
                      <a:txBody>
                        <a:bodyPr/>
                        <a:lstStyle/>
                        <a:p>
                          <a:pPr algn="ctr"/>
                          <a:r>
                            <a:rPr lang="en-US" sz="2400" dirty="0"/>
                            <a:t>1</a:t>
                          </a:r>
                        </a:p>
                      </a:txBody>
                      <a:tcPr anchor="ctr"/>
                    </a:tc>
                    <a:tc>
                      <a:txBody>
                        <a:bodyPr/>
                        <a:lstStyle/>
                        <a:p>
                          <a:pPr algn="ctr"/>
                          <a:endParaRPr lang="en-US" sz="2400"/>
                        </a:p>
                      </a:txBody>
                      <a:tcPr anchor="ctr"/>
                    </a:tc>
                    <a:extLst>
                      <a:ext uri="{0D108BD9-81ED-4DB2-BD59-A6C34878D82A}">
                        <a16:rowId xmlns:a16="http://schemas.microsoft.com/office/drawing/2014/main" val="945526181"/>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a:latin typeface="Cambria Math" panose="02040503050406030204" pitchFamily="18" charset="0"/>
                                      </a:rPr>
                                      <m:t>𝟎</m:t>
                                    </m:r>
                                  </m:sub>
                                </m:sSub>
                              </m:oMath>
                            </m:oMathPara>
                          </a14:m>
                          <a:endParaRPr lang="en-US" sz="2400" dirty="0"/>
                        </a:p>
                      </a:txBody>
                      <a:tcPr anchor="ctr"/>
                    </a:tc>
                    <a:tc>
                      <a:txBody>
                        <a:bodyPr/>
                        <a:lstStyle/>
                        <a:p>
                          <a:pPr algn="ctr"/>
                          <a:endParaRPr lang="en-US" sz="2400"/>
                        </a:p>
                      </a:txBody>
                      <a:tcPr anchor="ctr"/>
                    </a:tc>
                    <a:tc>
                      <a:txBody>
                        <a:bodyPr/>
                        <a:lstStyle/>
                        <a:p>
                          <a:pPr algn="ctr"/>
                          <a:endParaRPr lang="en-US" sz="2400"/>
                        </a:p>
                      </a:txBody>
                      <a:tcPr anchor="ctr"/>
                    </a:tc>
                    <a:tc>
                      <a:txBody>
                        <a:bodyPr/>
                        <a:lstStyle/>
                        <a:p>
                          <a:pPr algn="ctr"/>
                          <a:endParaRPr lang="en-US" sz="2400"/>
                        </a:p>
                      </a:txBody>
                      <a:tcPr anchor="ctr"/>
                    </a:tc>
                    <a:tc>
                      <a:txBody>
                        <a:bodyPr/>
                        <a:lstStyle/>
                        <a:p>
                          <a:pPr algn="ctr"/>
                          <a:endParaRPr lang="en-US" sz="2400" dirty="0"/>
                        </a:p>
                      </a:txBody>
                      <a:tcPr anchor="ctr"/>
                    </a:tc>
                    <a:extLst>
                      <a:ext uri="{0D108BD9-81ED-4DB2-BD59-A6C34878D82A}">
                        <a16:rowId xmlns:a16="http://schemas.microsoft.com/office/drawing/2014/main" val="2839597485"/>
                      </a:ext>
                    </a:extLst>
                  </a:tr>
                </a:tbl>
              </a:graphicData>
            </a:graphic>
          </p:graphicFrame>
        </mc:Choice>
        <mc:Fallback xmlns="">
          <p:graphicFrame>
            <p:nvGraphicFramePr>
              <p:cNvPr id="68" name="表格 67">
                <a:extLst>
                  <a:ext uri="{FF2B5EF4-FFF2-40B4-BE49-F238E27FC236}">
                    <a16:creationId xmlns:a16="http://schemas.microsoft.com/office/drawing/2014/main" id="{139300B6-F159-467E-81ED-137996C7BA84}"/>
                  </a:ext>
                </a:extLst>
              </p:cNvPr>
              <p:cNvGraphicFramePr>
                <a:graphicFrameLocks noGrp="1"/>
              </p:cNvGraphicFramePr>
              <p:nvPr>
                <p:extLst>
                  <p:ext uri="{D42A27DB-BD31-4B8C-83A1-F6EECF244321}">
                    <p14:modId xmlns:p14="http://schemas.microsoft.com/office/powerpoint/2010/main" val="1991062295"/>
                  </p:ext>
                </p:extLst>
              </p:nvPr>
            </p:nvGraphicFramePr>
            <p:xfrm>
              <a:off x="632898" y="2510807"/>
              <a:ext cx="4647715" cy="3161260"/>
            </p:xfrm>
            <a:graphic>
              <a:graphicData uri="http://schemas.openxmlformats.org/drawingml/2006/table">
                <a:tbl>
                  <a:tblPr firstRow="1" bandRow="1">
                    <a:tableStyleId>{5C22544A-7EE6-4342-B048-85BDC9FD1C3A}</a:tableStyleId>
                  </a:tblPr>
                  <a:tblGrid>
                    <a:gridCol w="929543">
                      <a:extLst>
                        <a:ext uri="{9D8B030D-6E8A-4147-A177-3AD203B41FA5}">
                          <a16:colId xmlns:a16="http://schemas.microsoft.com/office/drawing/2014/main" val="1865622969"/>
                        </a:ext>
                      </a:extLst>
                    </a:gridCol>
                    <a:gridCol w="929543">
                      <a:extLst>
                        <a:ext uri="{9D8B030D-6E8A-4147-A177-3AD203B41FA5}">
                          <a16:colId xmlns:a16="http://schemas.microsoft.com/office/drawing/2014/main" val="1008439255"/>
                        </a:ext>
                      </a:extLst>
                    </a:gridCol>
                    <a:gridCol w="929543">
                      <a:extLst>
                        <a:ext uri="{9D8B030D-6E8A-4147-A177-3AD203B41FA5}">
                          <a16:colId xmlns:a16="http://schemas.microsoft.com/office/drawing/2014/main" val="792926993"/>
                        </a:ext>
                      </a:extLst>
                    </a:gridCol>
                    <a:gridCol w="929543">
                      <a:extLst>
                        <a:ext uri="{9D8B030D-6E8A-4147-A177-3AD203B41FA5}">
                          <a16:colId xmlns:a16="http://schemas.microsoft.com/office/drawing/2014/main" val="930328449"/>
                        </a:ext>
                      </a:extLst>
                    </a:gridCol>
                    <a:gridCol w="929543">
                      <a:extLst>
                        <a:ext uri="{9D8B030D-6E8A-4147-A177-3AD203B41FA5}">
                          <a16:colId xmlns:a16="http://schemas.microsoft.com/office/drawing/2014/main" val="3391997160"/>
                        </a:ext>
                      </a:extLst>
                    </a:gridCol>
                  </a:tblGrid>
                  <a:tr h="632252">
                    <a:tc>
                      <a:txBody>
                        <a:bodyPr/>
                        <a:lstStyle/>
                        <a:p>
                          <a:pPr algn="ctr"/>
                          <a:endParaRPr lang="en-US" sz="2400" dirty="0"/>
                        </a:p>
                      </a:txBody>
                      <a:tcPr anchor="ctr"/>
                    </a:tc>
                    <a:tc>
                      <a:txBody>
                        <a:bodyPr/>
                        <a:lstStyle/>
                        <a:p>
                          <a:endParaRPr lang="en-US"/>
                        </a:p>
                      </a:txBody>
                      <a:tcPr anchor="ctr">
                        <a:blipFill>
                          <a:blip r:embed="rId5"/>
                          <a:stretch>
                            <a:fillRect l="-100654" t="-962" r="-301961" b="-401923"/>
                          </a:stretch>
                        </a:blipFill>
                      </a:tcPr>
                    </a:tc>
                    <a:tc>
                      <a:txBody>
                        <a:bodyPr/>
                        <a:lstStyle/>
                        <a:p>
                          <a:endParaRPr lang="en-US"/>
                        </a:p>
                      </a:txBody>
                      <a:tcPr anchor="ctr">
                        <a:blipFill>
                          <a:blip r:embed="rId5"/>
                          <a:stretch>
                            <a:fillRect l="-201974" t="-962" r="-203947" b="-401923"/>
                          </a:stretch>
                        </a:blipFill>
                      </a:tcPr>
                    </a:tc>
                    <a:tc>
                      <a:txBody>
                        <a:bodyPr/>
                        <a:lstStyle/>
                        <a:p>
                          <a:endParaRPr lang="en-US"/>
                        </a:p>
                      </a:txBody>
                      <a:tcPr anchor="ctr">
                        <a:blipFill>
                          <a:blip r:embed="rId5"/>
                          <a:stretch>
                            <a:fillRect l="-300000" t="-962" r="-102614" b="-401923"/>
                          </a:stretch>
                        </a:blipFill>
                      </a:tcPr>
                    </a:tc>
                    <a:tc>
                      <a:txBody>
                        <a:bodyPr/>
                        <a:lstStyle/>
                        <a:p>
                          <a:endParaRPr lang="en-US"/>
                        </a:p>
                      </a:txBody>
                      <a:tcPr anchor="ctr">
                        <a:blipFill>
                          <a:blip r:embed="rId5"/>
                          <a:stretch>
                            <a:fillRect l="-400000" t="-962" r="-2614" b="-401923"/>
                          </a:stretch>
                        </a:blipFill>
                      </a:tcPr>
                    </a:tc>
                    <a:extLst>
                      <a:ext uri="{0D108BD9-81ED-4DB2-BD59-A6C34878D82A}">
                        <a16:rowId xmlns:a16="http://schemas.microsoft.com/office/drawing/2014/main" val="2320912197"/>
                      </a:ext>
                    </a:extLst>
                  </a:tr>
                  <a:tr h="632252">
                    <a:tc>
                      <a:txBody>
                        <a:bodyPr/>
                        <a:lstStyle/>
                        <a:p>
                          <a:endParaRPr lang="en-US"/>
                        </a:p>
                      </a:txBody>
                      <a:tcPr anchor="ctr">
                        <a:blipFill>
                          <a:blip r:embed="rId5"/>
                          <a:stretch>
                            <a:fillRect l="-654" t="-100962" r="-401961" b="-301923"/>
                          </a:stretch>
                        </a:blipFill>
                      </a:tcP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extLst>
                      <a:ext uri="{0D108BD9-81ED-4DB2-BD59-A6C34878D82A}">
                        <a16:rowId xmlns:a16="http://schemas.microsoft.com/office/drawing/2014/main" val="3985265763"/>
                      </a:ext>
                    </a:extLst>
                  </a:tr>
                  <a:tr h="632252">
                    <a:tc>
                      <a:txBody>
                        <a:bodyPr/>
                        <a:lstStyle/>
                        <a:p>
                          <a:endParaRPr lang="en-US"/>
                        </a:p>
                      </a:txBody>
                      <a:tcPr anchor="ctr">
                        <a:blipFill>
                          <a:blip r:embed="rId5"/>
                          <a:stretch>
                            <a:fillRect l="-654" t="-200962" r="-401961" b="-201923"/>
                          </a:stretch>
                        </a:blipFill>
                      </a:tcP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a:p>
                      </a:txBody>
                      <a:tcPr anchor="ctr"/>
                    </a:tc>
                    <a:extLst>
                      <a:ext uri="{0D108BD9-81ED-4DB2-BD59-A6C34878D82A}">
                        <a16:rowId xmlns:a16="http://schemas.microsoft.com/office/drawing/2014/main" val="1389871965"/>
                      </a:ext>
                    </a:extLst>
                  </a:tr>
                  <a:tr h="632252">
                    <a:tc>
                      <a:txBody>
                        <a:bodyPr/>
                        <a:lstStyle/>
                        <a:p>
                          <a:endParaRPr lang="en-US"/>
                        </a:p>
                      </a:txBody>
                      <a:tcPr anchor="ctr">
                        <a:blipFill>
                          <a:blip r:embed="rId5"/>
                          <a:stretch>
                            <a:fillRect l="-654" t="-300962" r="-401961" b="-101923"/>
                          </a:stretch>
                        </a:blipFill>
                      </a:tcPr>
                    </a:tc>
                    <a:tc>
                      <a:txBody>
                        <a:bodyPr/>
                        <a:lstStyle/>
                        <a:p>
                          <a:pPr algn="ctr"/>
                          <a:endParaRPr lang="en-US" sz="2400"/>
                        </a:p>
                      </a:txBody>
                      <a:tcPr anchor="ctr"/>
                    </a:tc>
                    <a:tc>
                      <a:txBody>
                        <a:bodyPr/>
                        <a:lstStyle/>
                        <a:p>
                          <a:pPr algn="ctr"/>
                          <a:r>
                            <a:rPr lang="en-US" sz="2400" dirty="0"/>
                            <a:t>-1</a:t>
                          </a:r>
                        </a:p>
                      </a:txBody>
                      <a:tcPr anchor="ctr"/>
                    </a:tc>
                    <a:tc>
                      <a:txBody>
                        <a:bodyPr/>
                        <a:lstStyle/>
                        <a:p>
                          <a:pPr algn="ctr"/>
                          <a:r>
                            <a:rPr lang="en-US" sz="2400" dirty="0"/>
                            <a:t>1</a:t>
                          </a:r>
                        </a:p>
                      </a:txBody>
                      <a:tcPr anchor="ctr"/>
                    </a:tc>
                    <a:tc>
                      <a:txBody>
                        <a:bodyPr/>
                        <a:lstStyle/>
                        <a:p>
                          <a:pPr algn="ctr"/>
                          <a:endParaRPr lang="en-US" sz="2400"/>
                        </a:p>
                      </a:txBody>
                      <a:tcPr anchor="ctr"/>
                    </a:tc>
                    <a:extLst>
                      <a:ext uri="{0D108BD9-81ED-4DB2-BD59-A6C34878D82A}">
                        <a16:rowId xmlns:a16="http://schemas.microsoft.com/office/drawing/2014/main" val="945526181"/>
                      </a:ext>
                    </a:extLst>
                  </a:tr>
                  <a:tr h="632252">
                    <a:tc>
                      <a:txBody>
                        <a:bodyPr/>
                        <a:lstStyle/>
                        <a:p>
                          <a:endParaRPr lang="en-US"/>
                        </a:p>
                      </a:txBody>
                      <a:tcPr anchor="ctr">
                        <a:blipFill>
                          <a:blip r:embed="rId5"/>
                          <a:stretch>
                            <a:fillRect l="-654" t="-400962" r="-401961" b="-1923"/>
                          </a:stretch>
                        </a:blipFill>
                      </a:tcPr>
                    </a:tc>
                    <a:tc>
                      <a:txBody>
                        <a:bodyPr/>
                        <a:lstStyle/>
                        <a:p>
                          <a:pPr algn="ctr"/>
                          <a:endParaRPr lang="en-US" sz="2400"/>
                        </a:p>
                      </a:txBody>
                      <a:tcPr anchor="ctr"/>
                    </a:tc>
                    <a:tc>
                      <a:txBody>
                        <a:bodyPr/>
                        <a:lstStyle/>
                        <a:p>
                          <a:pPr algn="ctr"/>
                          <a:endParaRPr lang="en-US" sz="2400"/>
                        </a:p>
                      </a:txBody>
                      <a:tcPr anchor="ctr"/>
                    </a:tc>
                    <a:tc>
                      <a:txBody>
                        <a:bodyPr/>
                        <a:lstStyle/>
                        <a:p>
                          <a:pPr algn="ctr"/>
                          <a:endParaRPr lang="en-US" sz="2400"/>
                        </a:p>
                      </a:txBody>
                      <a:tcPr anchor="ctr"/>
                    </a:tc>
                    <a:tc>
                      <a:txBody>
                        <a:bodyPr/>
                        <a:lstStyle/>
                        <a:p>
                          <a:pPr algn="ctr"/>
                          <a:endParaRPr lang="en-US" sz="2400" dirty="0"/>
                        </a:p>
                      </a:txBody>
                      <a:tcPr anchor="ctr"/>
                    </a:tc>
                    <a:extLst>
                      <a:ext uri="{0D108BD9-81ED-4DB2-BD59-A6C34878D82A}">
                        <a16:rowId xmlns:a16="http://schemas.microsoft.com/office/drawing/2014/main" val="2839597485"/>
                      </a:ext>
                    </a:extLst>
                  </a:tr>
                </a:tbl>
              </a:graphicData>
            </a:graphic>
          </p:graphicFrame>
        </mc:Fallback>
      </mc:AlternateContent>
      <p:graphicFrame>
        <p:nvGraphicFramePr>
          <p:cNvPr id="69" name="表格 68">
            <a:extLst>
              <a:ext uri="{FF2B5EF4-FFF2-40B4-BE49-F238E27FC236}">
                <a16:creationId xmlns:a16="http://schemas.microsoft.com/office/drawing/2014/main" id="{6551319D-5671-4230-8B56-27A0DF7D8854}"/>
              </a:ext>
            </a:extLst>
          </p:cNvPr>
          <p:cNvGraphicFramePr>
            <a:graphicFrameLocks noGrp="1"/>
          </p:cNvGraphicFramePr>
          <p:nvPr>
            <p:extLst>
              <p:ext uri="{D42A27DB-BD31-4B8C-83A1-F6EECF244321}">
                <p14:modId xmlns:p14="http://schemas.microsoft.com/office/powerpoint/2010/main" val="898672687"/>
              </p:ext>
            </p:extLst>
          </p:nvPr>
        </p:nvGraphicFramePr>
        <p:xfrm>
          <a:off x="5750203" y="2510807"/>
          <a:ext cx="821866" cy="3161260"/>
        </p:xfrm>
        <a:graphic>
          <a:graphicData uri="http://schemas.openxmlformats.org/drawingml/2006/table">
            <a:tbl>
              <a:tblPr firstRow="1" bandRow="1">
                <a:tableStyleId>{5C22544A-7EE6-4342-B048-85BDC9FD1C3A}</a:tableStyleId>
              </a:tblPr>
              <a:tblGrid>
                <a:gridCol w="821866">
                  <a:extLst>
                    <a:ext uri="{9D8B030D-6E8A-4147-A177-3AD203B41FA5}">
                      <a16:colId xmlns:a16="http://schemas.microsoft.com/office/drawing/2014/main" val="2220708536"/>
                    </a:ext>
                  </a:extLst>
                </a:gridCol>
              </a:tblGrid>
              <a:tr h="632252">
                <a:tc>
                  <a:txBody>
                    <a:bodyPr/>
                    <a:lstStyle/>
                    <a:p>
                      <a:pPr algn="ctr"/>
                      <a:endParaRPr lang="en-US" dirty="0"/>
                    </a:p>
                  </a:txBody>
                  <a:tcPr anchor="ctr"/>
                </a:tc>
                <a:extLst>
                  <a:ext uri="{0D108BD9-81ED-4DB2-BD59-A6C34878D82A}">
                    <a16:rowId xmlns:a16="http://schemas.microsoft.com/office/drawing/2014/main" val="2663439589"/>
                  </a:ext>
                </a:extLst>
              </a:tr>
              <a:tr h="632252">
                <a:tc>
                  <a:txBody>
                    <a:bodyPr/>
                    <a:lstStyle/>
                    <a:p>
                      <a:pPr algn="ctr"/>
                      <a:endParaRPr lang="en-US" dirty="0"/>
                    </a:p>
                  </a:txBody>
                  <a:tcPr anchor="ctr"/>
                </a:tc>
                <a:extLst>
                  <a:ext uri="{0D108BD9-81ED-4DB2-BD59-A6C34878D82A}">
                    <a16:rowId xmlns:a16="http://schemas.microsoft.com/office/drawing/2014/main" val="4244977417"/>
                  </a:ext>
                </a:extLst>
              </a:tr>
              <a:tr h="632252">
                <a:tc>
                  <a:txBody>
                    <a:bodyPr/>
                    <a:lstStyle/>
                    <a:p>
                      <a:pPr algn="ctr"/>
                      <a:endParaRPr lang="en-US" dirty="0"/>
                    </a:p>
                  </a:txBody>
                  <a:tcPr anchor="ctr"/>
                </a:tc>
                <a:extLst>
                  <a:ext uri="{0D108BD9-81ED-4DB2-BD59-A6C34878D82A}">
                    <a16:rowId xmlns:a16="http://schemas.microsoft.com/office/drawing/2014/main" val="2724588774"/>
                  </a:ext>
                </a:extLst>
              </a:tr>
              <a:tr h="632252">
                <a:tc>
                  <a:txBody>
                    <a:bodyPr/>
                    <a:lstStyle/>
                    <a:p>
                      <a:pPr algn="ctr"/>
                      <a:r>
                        <a:rPr lang="en-US" dirty="0"/>
                        <a:t>-3</a:t>
                      </a:r>
                    </a:p>
                  </a:txBody>
                  <a:tcPr anchor="ctr"/>
                </a:tc>
                <a:extLst>
                  <a:ext uri="{0D108BD9-81ED-4DB2-BD59-A6C34878D82A}">
                    <a16:rowId xmlns:a16="http://schemas.microsoft.com/office/drawing/2014/main" val="3539016618"/>
                  </a:ext>
                </a:extLst>
              </a:tr>
              <a:tr h="632252">
                <a:tc>
                  <a:txBody>
                    <a:bodyPr/>
                    <a:lstStyle/>
                    <a:p>
                      <a:pPr algn="ctr"/>
                      <a:endParaRPr lang="en-US" dirty="0"/>
                    </a:p>
                  </a:txBody>
                  <a:tcPr anchor="ctr"/>
                </a:tc>
                <a:extLst>
                  <a:ext uri="{0D108BD9-81ED-4DB2-BD59-A6C34878D82A}">
                    <a16:rowId xmlns:a16="http://schemas.microsoft.com/office/drawing/2014/main" val="2206547451"/>
                  </a:ext>
                </a:extLst>
              </a:tr>
            </a:tbl>
          </a:graphicData>
        </a:graphic>
      </p:graphicFrame>
      <p:sp>
        <p:nvSpPr>
          <p:cNvPr id="70" name="文本框 69">
            <a:extLst>
              <a:ext uri="{FF2B5EF4-FFF2-40B4-BE49-F238E27FC236}">
                <a16:creationId xmlns:a16="http://schemas.microsoft.com/office/drawing/2014/main" id="{ACE1510C-451D-4A1F-BAC9-FBFEA3FE3286}"/>
              </a:ext>
            </a:extLst>
          </p:cNvPr>
          <p:cNvSpPr txBox="1"/>
          <p:nvPr/>
        </p:nvSpPr>
        <p:spPr>
          <a:xfrm>
            <a:off x="2108310" y="1916081"/>
            <a:ext cx="2289357" cy="369332"/>
          </a:xfrm>
          <a:prstGeom prst="rect">
            <a:avLst/>
          </a:prstGeom>
          <a:noFill/>
        </p:spPr>
        <p:txBody>
          <a:bodyPr wrap="square" rtlCol="0">
            <a:spAutoFit/>
          </a:bodyPr>
          <a:lstStyle/>
          <a:p>
            <a:r>
              <a:rPr lang="en-US" dirty="0"/>
              <a:t>Matrix </a:t>
            </a:r>
            <a:r>
              <a:rPr lang="en-US" b="1" i="1" dirty="0"/>
              <a:t>A</a:t>
            </a:r>
          </a:p>
        </p:txBody>
      </p:sp>
      <p:sp>
        <p:nvSpPr>
          <p:cNvPr id="71" name="文本框 70">
            <a:extLst>
              <a:ext uri="{FF2B5EF4-FFF2-40B4-BE49-F238E27FC236}">
                <a16:creationId xmlns:a16="http://schemas.microsoft.com/office/drawing/2014/main" id="{922F2AEA-6D4A-4691-9F38-D97A1DBA04FA}"/>
              </a:ext>
            </a:extLst>
          </p:cNvPr>
          <p:cNvSpPr txBox="1"/>
          <p:nvPr/>
        </p:nvSpPr>
        <p:spPr>
          <a:xfrm>
            <a:off x="5689723" y="1925680"/>
            <a:ext cx="2289357" cy="369332"/>
          </a:xfrm>
          <a:prstGeom prst="rect">
            <a:avLst/>
          </a:prstGeom>
          <a:noFill/>
        </p:spPr>
        <p:txBody>
          <a:bodyPr wrap="square" rtlCol="0">
            <a:spAutoFit/>
          </a:bodyPr>
          <a:lstStyle/>
          <a:p>
            <a:r>
              <a:rPr lang="en-US" dirty="0"/>
              <a:t>Vector </a:t>
            </a:r>
            <a:r>
              <a:rPr lang="en-US" b="1" i="1" dirty="0"/>
              <a:t>b</a:t>
            </a:r>
          </a:p>
        </p:txBody>
      </p:sp>
      <p:sp>
        <p:nvSpPr>
          <p:cNvPr id="72" name="文本框 71">
            <a:extLst>
              <a:ext uri="{FF2B5EF4-FFF2-40B4-BE49-F238E27FC236}">
                <a16:creationId xmlns:a16="http://schemas.microsoft.com/office/drawing/2014/main" id="{EA669AD2-8EF0-417B-9B84-41F8430D59DB}"/>
              </a:ext>
            </a:extLst>
          </p:cNvPr>
          <p:cNvSpPr txBox="1"/>
          <p:nvPr/>
        </p:nvSpPr>
        <p:spPr>
          <a:xfrm>
            <a:off x="1895407" y="3265652"/>
            <a:ext cx="425805" cy="369332"/>
          </a:xfrm>
          <a:prstGeom prst="rect">
            <a:avLst/>
          </a:prstGeom>
          <a:noFill/>
        </p:spPr>
        <p:txBody>
          <a:bodyPr wrap="square" rtlCol="0">
            <a:spAutoFit/>
          </a:bodyPr>
          <a:lstStyle/>
          <a:p>
            <a:r>
              <a:rPr lang="en-US" dirty="0"/>
              <a:t>1</a:t>
            </a:r>
          </a:p>
        </p:txBody>
      </p:sp>
      <p:sp>
        <p:nvSpPr>
          <p:cNvPr id="73" name="文本框 72">
            <a:extLst>
              <a:ext uri="{FF2B5EF4-FFF2-40B4-BE49-F238E27FC236}">
                <a16:creationId xmlns:a16="http://schemas.microsoft.com/office/drawing/2014/main" id="{3D5A3E5F-6DB3-496A-8725-9641435FEC24}"/>
              </a:ext>
            </a:extLst>
          </p:cNvPr>
          <p:cNvSpPr txBox="1"/>
          <p:nvPr/>
        </p:nvSpPr>
        <p:spPr>
          <a:xfrm>
            <a:off x="2787107" y="3308005"/>
            <a:ext cx="425805" cy="369332"/>
          </a:xfrm>
          <a:prstGeom prst="rect">
            <a:avLst/>
          </a:prstGeom>
          <a:noFill/>
        </p:spPr>
        <p:txBody>
          <a:bodyPr wrap="square" rtlCol="0">
            <a:spAutoFit/>
          </a:bodyPr>
          <a:lstStyle/>
          <a:p>
            <a:r>
              <a:rPr lang="en-US" dirty="0"/>
              <a:t>-1</a:t>
            </a:r>
          </a:p>
        </p:txBody>
      </p:sp>
      <p:sp>
        <p:nvSpPr>
          <p:cNvPr id="74" name="文本框 73">
            <a:extLst>
              <a:ext uri="{FF2B5EF4-FFF2-40B4-BE49-F238E27FC236}">
                <a16:creationId xmlns:a16="http://schemas.microsoft.com/office/drawing/2014/main" id="{DE8C5DC4-6756-4CB3-9E21-BEDB972E8CB0}"/>
              </a:ext>
            </a:extLst>
          </p:cNvPr>
          <p:cNvSpPr txBox="1"/>
          <p:nvPr/>
        </p:nvSpPr>
        <p:spPr>
          <a:xfrm>
            <a:off x="2787106" y="3933853"/>
            <a:ext cx="425805" cy="369332"/>
          </a:xfrm>
          <a:prstGeom prst="rect">
            <a:avLst/>
          </a:prstGeom>
          <a:noFill/>
        </p:spPr>
        <p:txBody>
          <a:bodyPr wrap="square" rtlCol="0">
            <a:spAutoFit/>
          </a:bodyPr>
          <a:lstStyle/>
          <a:p>
            <a:r>
              <a:rPr lang="en-US" dirty="0"/>
              <a:t> 2</a:t>
            </a:r>
          </a:p>
        </p:txBody>
      </p:sp>
      <p:sp>
        <p:nvSpPr>
          <p:cNvPr id="75" name="文本框 74">
            <a:extLst>
              <a:ext uri="{FF2B5EF4-FFF2-40B4-BE49-F238E27FC236}">
                <a16:creationId xmlns:a16="http://schemas.microsoft.com/office/drawing/2014/main" id="{087CFA7B-85EA-4F22-B9A0-D102B52F2689}"/>
              </a:ext>
            </a:extLst>
          </p:cNvPr>
          <p:cNvSpPr txBox="1"/>
          <p:nvPr/>
        </p:nvSpPr>
        <p:spPr>
          <a:xfrm>
            <a:off x="1800851" y="3933853"/>
            <a:ext cx="425805" cy="369332"/>
          </a:xfrm>
          <a:prstGeom prst="rect">
            <a:avLst/>
          </a:prstGeom>
          <a:noFill/>
        </p:spPr>
        <p:txBody>
          <a:bodyPr wrap="square" rtlCol="0">
            <a:spAutoFit/>
          </a:bodyPr>
          <a:lstStyle/>
          <a:p>
            <a:r>
              <a:rPr lang="en-US" dirty="0"/>
              <a:t> -1</a:t>
            </a:r>
          </a:p>
        </p:txBody>
      </p:sp>
      <p:sp>
        <p:nvSpPr>
          <p:cNvPr id="76" name="文本框 75">
            <a:extLst>
              <a:ext uri="{FF2B5EF4-FFF2-40B4-BE49-F238E27FC236}">
                <a16:creationId xmlns:a16="http://schemas.microsoft.com/office/drawing/2014/main" id="{7593058E-9A51-41B6-9E45-35E691B21CCE}"/>
              </a:ext>
            </a:extLst>
          </p:cNvPr>
          <p:cNvSpPr txBox="1"/>
          <p:nvPr/>
        </p:nvSpPr>
        <p:spPr>
          <a:xfrm>
            <a:off x="5831123" y="3265652"/>
            <a:ext cx="660025" cy="369332"/>
          </a:xfrm>
          <a:prstGeom prst="rect">
            <a:avLst/>
          </a:prstGeom>
          <a:noFill/>
        </p:spPr>
        <p:txBody>
          <a:bodyPr wrap="square" rtlCol="0">
            <a:spAutoFit/>
          </a:bodyPr>
          <a:lstStyle/>
          <a:p>
            <a:r>
              <a:rPr lang="en-US" dirty="0"/>
              <a:t> -10</a:t>
            </a:r>
          </a:p>
        </p:txBody>
      </p:sp>
      <p:sp>
        <p:nvSpPr>
          <p:cNvPr id="77" name="文本框 76">
            <a:extLst>
              <a:ext uri="{FF2B5EF4-FFF2-40B4-BE49-F238E27FC236}">
                <a16:creationId xmlns:a16="http://schemas.microsoft.com/office/drawing/2014/main" id="{F4DC72BC-334F-4191-B237-D81C4896D46E}"/>
              </a:ext>
            </a:extLst>
          </p:cNvPr>
          <p:cNvSpPr txBox="1"/>
          <p:nvPr/>
        </p:nvSpPr>
        <p:spPr>
          <a:xfrm>
            <a:off x="5831122" y="3933853"/>
            <a:ext cx="660025" cy="369332"/>
          </a:xfrm>
          <a:prstGeom prst="rect">
            <a:avLst/>
          </a:prstGeom>
          <a:noFill/>
        </p:spPr>
        <p:txBody>
          <a:bodyPr wrap="square" rtlCol="0">
            <a:spAutoFit/>
          </a:bodyPr>
          <a:lstStyle/>
          <a:p>
            <a:r>
              <a:rPr lang="en-US" dirty="0"/>
              <a:t> 13</a:t>
            </a:r>
          </a:p>
        </p:txBody>
      </p:sp>
      <p:sp>
        <p:nvSpPr>
          <p:cNvPr id="3" name="矩形 2">
            <a:extLst>
              <a:ext uri="{FF2B5EF4-FFF2-40B4-BE49-F238E27FC236}">
                <a16:creationId xmlns:a16="http://schemas.microsoft.com/office/drawing/2014/main" id="{6F9E89AF-6665-4D94-AB08-D39F86025940}"/>
              </a:ext>
            </a:extLst>
          </p:cNvPr>
          <p:cNvSpPr/>
          <p:nvPr/>
        </p:nvSpPr>
        <p:spPr>
          <a:xfrm>
            <a:off x="2457450" y="3677337"/>
            <a:ext cx="1940217" cy="14233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矩形 40">
            <a:extLst>
              <a:ext uri="{FF2B5EF4-FFF2-40B4-BE49-F238E27FC236}">
                <a16:creationId xmlns:a16="http://schemas.microsoft.com/office/drawing/2014/main" id="{B0CE52BC-A9DE-4C54-8D60-D97B17B8D4FE}"/>
              </a:ext>
            </a:extLst>
          </p:cNvPr>
          <p:cNvSpPr/>
          <p:nvPr/>
        </p:nvSpPr>
        <p:spPr>
          <a:xfrm>
            <a:off x="5601960" y="3629772"/>
            <a:ext cx="1127453" cy="14233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文本框 38">
            <a:extLst>
              <a:ext uri="{FF2B5EF4-FFF2-40B4-BE49-F238E27FC236}">
                <a16:creationId xmlns:a16="http://schemas.microsoft.com/office/drawing/2014/main" id="{AB6471D7-B8B3-4583-9870-27B47D179331}"/>
              </a:ext>
            </a:extLst>
          </p:cNvPr>
          <p:cNvSpPr txBox="1"/>
          <p:nvPr/>
        </p:nvSpPr>
        <p:spPr>
          <a:xfrm>
            <a:off x="3682501" y="3941627"/>
            <a:ext cx="425805" cy="369332"/>
          </a:xfrm>
          <a:prstGeom prst="rect">
            <a:avLst/>
          </a:prstGeom>
          <a:noFill/>
        </p:spPr>
        <p:txBody>
          <a:bodyPr wrap="square" rtlCol="0">
            <a:spAutoFit/>
          </a:bodyPr>
          <a:lstStyle/>
          <a:p>
            <a:r>
              <a:rPr lang="en-US" dirty="0"/>
              <a:t> -1</a:t>
            </a:r>
          </a:p>
        </p:txBody>
      </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FE683976-9A42-449D-8AD4-275BD8A260AA}"/>
                  </a:ext>
                </a:extLst>
              </p:cNvPr>
              <p:cNvSpPr txBox="1"/>
              <p:nvPr/>
            </p:nvSpPr>
            <p:spPr>
              <a:xfrm>
                <a:off x="7105165" y="4381179"/>
                <a:ext cx="508683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m:t>
                              </m:r>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𝟏</m:t>
                          </m:r>
                        </m:sub>
                      </m:sSub>
                      <m:r>
                        <a:rPr lang="en-US" altLang="zh-CN" sz="2400" b="0"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𝟏𝟎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𝟏𝟑</m:t>
                      </m:r>
                    </m:oMath>
                  </m:oMathPara>
                </a14:m>
                <a:endParaRPr lang="en-US" sz="2400" b="1" dirty="0"/>
              </a:p>
            </p:txBody>
          </p:sp>
        </mc:Choice>
        <mc:Fallback xmlns="">
          <p:sp>
            <p:nvSpPr>
              <p:cNvPr id="40" name="文本框 39">
                <a:extLst>
                  <a:ext uri="{FF2B5EF4-FFF2-40B4-BE49-F238E27FC236}">
                    <a16:creationId xmlns:a16="http://schemas.microsoft.com/office/drawing/2014/main" id="{FE683976-9A42-449D-8AD4-275BD8A260AA}"/>
                  </a:ext>
                </a:extLst>
              </p:cNvPr>
              <p:cNvSpPr txBox="1">
                <a:spLocks noRot="1" noChangeAspect="1" noMove="1" noResize="1" noEditPoints="1" noAdjustHandles="1" noChangeArrowheads="1" noChangeShapeType="1" noTextEdit="1"/>
              </p:cNvSpPr>
              <p:nvPr/>
            </p:nvSpPr>
            <p:spPr>
              <a:xfrm>
                <a:off x="7105165" y="4381179"/>
                <a:ext cx="5086835" cy="461665"/>
              </a:xfrm>
              <a:prstGeom prst="rect">
                <a:avLst/>
              </a:prstGeom>
              <a:blipFill>
                <a:blip r:embed="rId6"/>
                <a:stretch>
                  <a:fillRect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09A3497A-A312-43BA-A049-39DD9FC4AF56}"/>
                  </a:ext>
                </a:extLst>
              </p:cNvPr>
              <p:cNvSpPr txBox="1"/>
              <p:nvPr/>
            </p:nvSpPr>
            <p:spPr>
              <a:xfrm>
                <a:off x="7591174" y="4943489"/>
                <a:ext cx="386613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𝟎𝟎</m:t>
                          </m:r>
                        </m:sub>
                      </m:sSub>
                      <m:r>
                        <a:rPr lang="en-US" altLang="zh-CN" sz="2400" b="1" i="1">
                          <a:latin typeface="Cambria Math" panose="02040503050406030204" pitchFamily="18" charset="0"/>
                        </a:rPr>
                        <m:t>=</m:t>
                      </m:r>
                      <m:sSub>
                        <m:sSubPr>
                          <m:ctrlPr>
                            <a:rPr lang="en-US" altLang="zh-CN" sz="2400" b="1" i="1" smtClean="0">
                              <a:latin typeface="Cambria Math" panose="02040503050406030204" pitchFamily="18" charset="0"/>
                            </a:rPr>
                          </m:ctrlPr>
                        </m:sSubPr>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𝟏𝟓</m:t>
                      </m:r>
                    </m:oMath>
                  </m:oMathPara>
                </a14:m>
                <a:endParaRPr lang="en-US" sz="2400" b="1" dirty="0"/>
              </a:p>
            </p:txBody>
          </p:sp>
        </mc:Choice>
        <mc:Fallback xmlns="">
          <p:sp>
            <p:nvSpPr>
              <p:cNvPr id="43" name="文本框 42">
                <a:extLst>
                  <a:ext uri="{FF2B5EF4-FFF2-40B4-BE49-F238E27FC236}">
                    <a16:creationId xmlns:a16="http://schemas.microsoft.com/office/drawing/2014/main" id="{09A3497A-A312-43BA-A049-39DD9FC4AF56}"/>
                  </a:ext>
                </a:extLst>
              </p:cNvPr>
              <p:cNvSpPr txBox="1">
                <a:spLocks noRot="1" noChangeAspect="1" noMove="1" noResize="1" noEditPoints="1" noAdjustHandles="1" noChangeArrowheads="1" noChangeShapeType="1" noTextEdit="1"/>
              </p:cNvSpPr>
              <p:nvPr/>
            </p:nvSpPr>
            <p:spPr>
              <a:xfrm>
                <a:off x="7591174" y="4943489"/>
                <a:ext cx="3866133" cy="461665"/>
              </a:xfrm>
              <a:prstGeom prst="rect">
                <a:avLst/>
              </a:prstGeom>
              <a:blipFill>
                <a:blip r:embed="rId7"/>
                <a:stretch>
                  <a:fillRect b="-1316"/>
                </a:stretch>
              </a:blipFill>
            </p:spPr>
            <p:txBody>
              <a:bodyPr/>
              <a:lstStyle/>
              <a:p>
                <a:r>
                  <a:rPr lang="en-US">
                    <a:noFill/>
                  </a:rPr>
                  <a:t> </a:t>
                </a:r>
              </a:p>
            </p:txBody>
          </p:sp>
        </mc:Fallback>
      </mc:AlternateContent>
      <p:sp>
        <p:nvSpPr>
          <p:cNvPr id="44" name="矩形 43">
            <a:extLst>
              <a:ext uri="{FF2B5EF4-FFF2-40B4-BE49-F238E27FC236}">
                <a16:creationId xmlns:a16="http://schemas.microsoft.com/office/drawing/2014/main" id="{51AFC931-84DA-4DF5-8394-0F8C6FDDFF75}"/>
              </a:ext>
            </a:extLst>
          </p:cNvPr>
          <p:cNvSpPr/>
          <p:nvPr/>
        </p:nvSpPr>
        <p:spPr>
          <a:xfrm>
            <a:off x="5762826" y="3193431"/>
            <a:ext cx="796615" cy="483906"/>
          </a:xfrm>
          <a:prstGeom prst="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F60D4A9D-FB68-4B61-8FA1-2EB6248CE6B6}"/>
              </a:ext>
            </a:extLst>
          </p:cNvPr>
          <p:cNvSpPr/>
          <p:nvPr/>
        </p:nvSpPr>
        <p:spPr>
          <a:xfrm>
            <a:off x="5754825" y="5133202"/>
            <a:ext cx="796615" cy="483906"/>
          </a:xfrm>
          <a:prstGeom prst="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矩形 77">
            <a:extLst>
              <a:ext uri="{FF2B5EF4-FFF2-40B4-BE49-F238E27FC236}">
                <a16:creationId xmlns:a16="http://schemas.microsoft.com/office/drawing/2014/main" id="{51FC51D3-2D47-458F-88D4-F6F22513DDB3}"/>
              </a:ext>
            </a:extLst>
          </p:cNvPr>
          <p:cNvSpPr/>
          <p:nvPr/>
        </p:nvSpPr>
        <p:spPr>
          <a:xfrm>
            <a:off x="1615445" y="3187047"/>
            <a:ext cx="796615" cy="483906"/>
          </a:xfrm>
          <a:prstGeom prst="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矩形 78">
            <a:extLst>
              <a:ext uri="{FF2B5EF4-FFF2-40B4-BE49-F238E27FC236}">
                <a16:creationId xmlns:a16="http://schemas.microsoft.com/office/drawing/2014/main" id="{684C37DE-C7B8-48FC-8A46-D9A0DB75E558}"/>
              </a:ext>
            </a:extLst>
          </p:cNvPr>
          <p:cNvSpPr/>
          <p:nvPr/>
        </p:nvSpPr>
        <p:spPr>
          <a:xfrm>
            <a:off x="1615444" y="5117678"/>
            <a:ext cx="796615" cy="483906"/>
          </a:xfrm>
          <a:prstGeom prst="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组合 101">
            <a:extLst>
              <a:ext uri="{FF2B5EF4-FFF2-40B4-BE49-F238E27FC236}">
                <a16:creationId xmlns:a16="http://schemas.microsoft.com/office/drawing/2014/main" id="{7DD256CC-D225-47F4-A7A3-C093D2E957F6}"/>
              </a:ext>
            </a:extLst>
          </p:cNvPr>
          <p:cNvGrpSpPr/>
          <p:nvPr/>
        </p:nvGrpSpPr>
        <p:grpSpPr>
          <a:xfrm>
            <a:off x="6854914" y="0"/>
            <a:ext cx="5132938" cy="2807468"/>
            <a:chOff x="100874" y="3654499"/>
            <a:chExt cx="5526994" cy="3022997"/>
          </a:xfrm>
        </p:grpSpPr>
        <p:grpSp>
          <p:nvGrpSpPr>
            <p:cNvPr id="103" name="组合 102">
              <a:extLst>
                <a:ext uri="{FF2B5EF4-FFF2-40B4-BE49-F238E27FC236}">
                  <a16:creationId xmlns:a16="http://schemas.microsoft.com/office/drawing/2014/main" id="{DEE34249-6910-46D4-BB0A-7C70D4AC5F23}"/>
                </a:ext>
              </a:extLst>
            </p:cNvPr>
            <p:cNvGrpSpPr/>
            <p:nvPr/>
          </p:nvGrpSpPr>
          <p:grpSpPr>
            <a:xfrm>
              <a:off x="803421" y="3654499"/>
              <a:ext cx="4824447" cy="3022997"/>
              <a:chOff x="803421" y="3654499"/>
              <a:chExt cx="4824447" cy="3022997"/>
            </a:xfrm>
          </p:grpSpPr>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A599F82D-A4EE-4913-9F66-86809D6A2452}"/>
                      </a:ext>
                    </a:extLst>
                  </p:cNvPr>
                  <p:cNvSpPr txBox="1"/>
                  <p:nvPr/>
                </p:nvSpPr>
                <p:spPr>
                  <a:xfrm>
                    <a:off x="803421" y="365449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06" name="文本框 105">
                    <a:extLst>
                      <a:ext uri="{FF2B5EF4-FFF2-40B4-BE49-F238E27FC236}">
                        <a16:creationId xmlns:a16="http://schemas.microsoft.com/office/drawing/2014/main" id="{A599F82D-A4EE-4913-9F66-86809D6A2452}"/>
                      </a:ext>
                    </a:extLst>
                  </p:cNvPr>
                  <p:cNvSpPr txBox="1">
                    <a:spLocks noRot="1" noChangeAspect="1" noMove="1" noResize="1" noEditPoints="1" noAdjustHandles="1" noChangeArrowheads="1" noChangeShapeType="1" noTextEdit="1"/>
                  </p:cNvSpPr>
                  <p:nvPr/>
                </p:nvSpPr>
                <p:spPr>
                  <a:xfrm>
                    <a:off x="803421" y="3654499"/>
                    <a:ext cx="533400" cy="461665"/>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019A6F46-B85D-4E2F-9C4C-F5F44A51B69C}"/>
                      </a:ext>
                    </a:extLst>
                  </p:cNvPr>
                  <p:cNvSpPr txBox="1"/>
                  <p:nvPr/>
                </p:nvSpPr>
                <p:spPr>
                  <a:xfrm>
                    <a:off x="2870346"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107" name="文本框 106">
                    <a:extLst>
                      <a:ext uri="{FF2B5EF4-FFF2-40B4-BE49-F238E27FC236}">
                        <a16:creationId xmlns:a16="http://schemas.microsoft.com/office/drawing/2014/main" id="{019A6F46-B85D-4E2F-9C4C-F5F44A51B69C}"/>
                      </a:ext>
                    </a:extLst>
                  </p:cNvPr>
                  <p:cNvSpPr txBox="1">
                    <a:spLocks noRot="1" noChangeAspect="1" noMove="1" noResize="1" noEditPoints="1" noAdjustHandles="1" noChangeArrowheads="1" noChangeShapeType="1" noTextEdit="1"/>
                  </p:cNvSpPr>
                  <p:nvPr/>
                </p:nvSpPr>
                <p:spPr>
                  <a:xfrm>
                    <a:off x="2870346" y="3654500"/>
                    <a:ext cx="533400" cy="461665"/>
                  </a:xfrm>
                  <a:prstGeom prst="rect">
                    <a:avLst/>
                  </a:prstGeom>
                  <a:blipFill>
                    <a:blip r:embed="rId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ACF1D782-CC10-4A91-83A2-687BF3EC1A1A}"/>
                      </a:ext>
                    </a:extLst>
                  </p:cNvPr>
                  <p:cNvSpPr txBox="1"/>
                  <p:nvPr/>
                </p:nvSpPr>
                <p:spPr>
                  <a:xfrm>
                    <a:off x="4937271"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108" name="文本框 107">
                    <a:extLst>
                      <a:ext uri="{FF2B5EF4-FFF2-40B4-BE49-F238E27FC236}">
                        <a16:creationId xmlns:a16="http://schemas.microsoft.com/office/drawing/2014/main" id="{ACF1D782-CC10-4A91-83A2-687BF3EC1A1A}"/>
                      </a:ext>
                    </a:extLst>
                  </p:cNvPr>
                  <p:cNvSpPr txBox="1">
                    <a:spLocks noRot="1" noChangeAspect="1" noMove="1" noResize="1" noEditPoints="1" noAdjustHandles="1" noChangeArrowheads="1" noChangeShapeType="1" noTextEdit="1"/>
                  </p:cNvSpPr>
                  <p:nvPr/>
                </p:nvSpPr>
                <p:spPr>
                  <a:xfrm>
                    <a:off x="4937271" y="3654500"/>
                    <a:ext cx="533400" cy="461665"/>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文本框 108">
                    <a:extLst>
                      <a:ext uri="{FF2B5EF4-FFF2-40B4-BE49-F238E27FC236}">
                        <a16:creationId xmlns:a16="http://schemas.microsoft.com/office/drawing/2014/main" id="{D5775E11-E43E-4120-954B-F69172B75A62}"/>
                      </a:ext>
                    </a:extLst>
                  </p:cNvPr>
                  <p:cNvSpPr txBox="1"/>
                  <p:nvPr/>
                </p:nvSpPr>
                <p:spPr>
                  <a:xfrm>
                    <a:off x="2738863" y="6215831"/>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09" name="文本框 108">
                    <a:extLst>
                      <a:ext uri="{FF2B5EF4-FFF2-40B4-BE49-F238E27FC236}">
                        <a16:creationId xmlns:a16="http://schemas.microsoft.com/office/drawing/2014/main" id="{D5775E11-E43E-4120-954B-F69172B75A62}"/>
                      </a:ext>
                    </a:extLst>
                  </p:cNvPr>
                  <p:cNvSpPr txBox="1">
                    <a:spLocks noRot="1" noChangeAspect="1" noMove="1" noResize="1" noEditPoints="1" noAdjustHandles="1" noChangeArrowheads="1" noChangeShapeType="1" noTextEdit="1"/>
                  </p:cNvSpPr>
                  <p:nvPr/>
                </p:nvSpPr>
                <p:spPr>
                  <a:xfrm>
                    <a:off x="2738863" y="6215831"/>
                    <a:ext cx="533400" cy="461665"/>
                  </a:xfrm>
                  <a:prstGeom prst="rect">
                    <a:avLst/>
                  </a:prstGeom>
                  <a:blipFill>
                    <a:blip r:embed="rId11"/>
                    <a:stretch>
                      <a:fillRect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566DA016-EC2A-4095-8D23-DB88DE168598}"/>
                      </a:ext>
                    </a:extLst>
                  </p:cNvPr>
                  <p:cNvSpPr txBox="1"/>
                  <p:nvPr/>
                </p:nvSpPr>
                <p:spPr>
                  <a:xfrm>
                    <a:off x="1826312" y="393122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oMath>
                      </m:oMathPara>
                    </a14:m>
                    <a:endParaRPr lang="en-US" sz="2400" b="1" dirty="0"/>
                  </a:p>
                </p:txBody>
              </p:sp>
            </mc:Choice>
            <mc:Fallback xmlns="">
              <p:sp>
                <p:nvSpPr>
                  <p:cNvPr id="110" name="文本框 109">
                    <a:extLst>
                      <a:ext uri="{FF2B5EF4-FFF2-40B4-BE49-F238E27FC236}">
                        <a16:creationId xmlns:a16="http://schemas.microsoft.com/office/drawing/2014/main" id="{566DA016-EC2A-4095-8D23-DB88DE168598}"/>
                      </a:ext>
                    </a:extLst>
                  </p:cNvPr>
                  <p:cNvSpPr txBox="1">
                    <a:spLocks noRot="1" noChangeAspect="1" noMove="1" noResize="1" noEditPoints="1" noAdjustHandles="1" noChangeArrowheads="1" noChangeShapeType="1" noTextEdit="1"/>
                  </p:cNvSpPr>
                  <p:nvPr/>
                </p:nvSpPr>
                <p:spPr>
                  <a:xfrm>
                    <a:off x="1826312" y="3931220"/>
                    <a:ext cx="533400" cy="461665"/>
                  </a:xfrm>
                  <a:prstGeom prst="rect">
                    <a:avLst/>
                  </a:prstGeom>
                  <a:blipFill>
                    <a:blip r:embed="rId12"/>
                    <a:stretch>
                      <a:fillRect r="-26829"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8436CCC5-669D-41E7-90D2-700B55053033}"/>
                      </a:ext>
                    </a:extLst>
                  </p:cNvPr>
                  <p:cNvSpPr txBox="1"/>
                  <p:nvPr/>
                </p:nvSpPr>
                <p:spPr>
                  <a:xfrm>
                    <a:off x="3903808" y="393121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oMath>
                      </m:oMathPara>
                    </a14:m>
                    <a:endParaRPr lang="en-US" sz="2400" b="1" dirty="0"/>
                  </a:p>
                </p:txBody>
              </p:sp>
            </mc:Choice>
            <mc:Fallback xmlns="">
              <p:sp>
                <p:nvSpPr>
                  <p:cNvPr id="111" name="文本框 110">
                    <a:extLst>
                      <a:ext uri="{FF2B5EF4-FFF2-40B4-BE49-F238E27FC236}">
                        <a16:creationId xmlns:a16="http://schemas.microsoft.com/office/drawing/2014/main" id="{8436CCC5-669D-41E7-90D2-700B55053033}"/>
                      </a:ext>
                    </a:extLst>
                  </p:cNvPr>
                  <p:cNvSpPr txBox="1">
                    <a:spLocks noRot="1" noChangeAspect="1" noMove="1" noResize="1" noEditPoints="1" noAdjustHandles="1" noChangeArrowheads="1" noChangeShapeType="1" noTextEdit="1"/>
                  </p:cNvSpPr>
                  <p:nvPr/>
                </p:nvSpPr>
                <p:spPr>
                  <a:xfrm>
                    <a:off x="3903808" y="3931219"/>
                    <a:ext cx="533400" cy="461665"/>
                  </a:xfrm>
                  <a:prstGeom prst="rect">
                    <a:avLst/>
                  </a:prstGeom>
                  <a:blipFill>
                    <a:blip r:embed="rId13"/>
                    <a:stretch>
                      <a:fillRect r="-28395"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文本框 111">
                    <a:extLst>
                      <a:ext uri="{FF2B5EF4-FFF2-40B4-BE49-F238E27FC236}">
                        <a16:creationId xmlns:a16="http://schemas.microsoft.com/office/drawing/2014/main" id="{D1439DEB-5192-40E4-B4C0-62A1F0A34556}"/>
                      </a:ext>
                    </a:extLst>
                  </p:cNvPr>
                  <p:cNvSpPr txBox="1"/>
                  <p:nvPr/>
                </p:nvSpPr>
                <p:spPr>
                  <a:xfrm>
                    <a:off x="1022379" y="521888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112" name="文本框 111">
                    <a:extLst>
                      <a:ext uri="{FF2B5EF4-FFF2-40B4-BE49-F238E27FC236}">
                        <a16:creationId xmlns:a16="http://schemas.microsoft.com/office/drawing/2014/main" id="{D1439DEB-5192-40E4-B4C0-62A1F0A34556}"/>
                      </a:ext>
                    </a:extLst>
                  </p:cNvPr>
                  <p:cNvSpPr txBox="1">
                    <a:spLocks noRot="1" noChangeAspect="1" noMove="1" noResize="1" noEditPoints="1" noAdjustHandles="1" noChangeArrowheads="1" noChangeShapeType="1" noTextEdit="1"/>
                  </p:cNvSpPr>
                  <p:nvPr/>
                </p:nvSpPr>
                <p:spPr>
                  <a:xfrm>
                    <a:off x="1022379" y="5218880"/>
                    <a:ext cx="533400" cy="461665"/>
                  </a:xfrm>
                  <a:prstGeom prst="rect">
                    <a:avLst/>
                  </a:prstGeom>
                  <a:blipFill>
                    <a:blip r:embed="rId14"/>
                    <a:stretch>
                      <a:fillRect r="-45679"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文本框 112">
                    <a:extLst>
                      <a:ext uri="{FF2B5EF4-FFF2-40B4-BE49-F238E27FC236}">
                        <a16:creationId xmlns:a16="http://schemas.microsoft.com/office/drawing/2014/main" id="{15F2312A-E0DC-4BC7-AC3A-B4E7B26F631A}"/>
                      </a:ext>
                    </a:extLst>
                  </p:cNvPr>
                  <p:cNvSpPr txBox="1"/>
                  <p:nvPr/>
                </p:nvSpPr>
                <p:spPr>
                  <a:xfrm>
                    <a:off x="2373180" y="491259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𝟏𝟎</m:t>
                              </m:r>
                            </m:sub>
                          </m:sSub>
                        </m:oMath>
                      </m:oMathPara>
                    </a14:m>
                    <a:endParaRPr lang="en-US" sz="2400" b="1" dirty="0"/>
                  </a:p>
                </p:txBody>
              </p:sp>
            </mc:Choice>
            <mc:Fallback xmlns="">
              <p:sp>
                <p:nvSpPr>
                  <p:cNvPr id="113" name="文本框 112">
                    <a:extLst>
                      <a:ext uri="{FF2B5EF4-FFF2-40B4-BE49-F238E27FC236}">
                        <a16:creationId xmlns:a16="http://schemas.microsoft.com/office/drawing/2014/main" id="{15F2312A-E0DC-4BC7-AC3A-B4E7B26F631A}"/>
                      </a:ext>
                    </a:extLst>
                  </p:cNvPr>
                  <p:cNvSpPr txBox="1">
                    <a:spLocks noRot="1" noChangeAspect="1" noMove="1" noResize="1" noEditPoints="1" noAdjustHandles="1" noChangeArrowheads="1" noChangeShapeType="1" noTextEdit="1"/>
                  </p:cNvSpPr>
                  <p:nvPr/>
                </p:nvSpPr>
                <p:spPr>
                  <a:xfrm>
                    <a:off x="2373180" y="4912599"/>
                    <a:ext cx="533400" cy="461665"/>
                  </a:xfrm>
                  <a:prstGeom prst="rect">
                    <a:avLst/>
                  </a:prstGeom>
                  <a:blipFill>
                    <a:blip r:embed="rId15"/>
                    <a:stretch>
                      <a:fillRect r="-45679"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B30E34A7-987B-4987-A99B-EEC5701DC915}"/>
                      </a:ext>
                    </a:extLst>
                  </p:cNvPr>
                  <p:cNvSpPr txBox="1"/>
                  <p:nvPr/>
                </p:nvSpPr>
                <p:spPr>
                  <a:xfrm>
                    <a:off x="4059290" y="536544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𝟐𝟎</m:t>
                              </m:r>
                            </m:sub>
                          </m:sSub>
                        </m:oMath>
                      </m:oMathPara>
                    </a14:m>
                    <a:endParaRPr lang="en-US" sz="2400" b="1" dirty="0"/>
                  </a:p>
                </p:txBody>
              </p:sp>
            </mc:Choice>
            <mc:Fallback xmlns="">
              <p:sp>
                <p:nvSpPr>
                  <p:cNvPr id="114" name="文本框 113">
                    <a:extLst>
                      <a:ext uri="{FF2B5EF4-FFF2-40B4-BE49-F238E27FC236}">
                        <a16:creationId xmlns:a16="http://schemas.microsoft.com/office/drawing/2014/main" id="{B30E34A7-987B-4987-A99B-EEC5701DC915}"/>
                      </a:ext>
                    </a:extLst>
                  </p:cNvPr>
                  <p:cNvSpPr txBox="1">
                    <a:spLocks noRot="1" noChangeAspect="1" noMove="1" noResize="1" noEditPoints="1" noAdjustHandles="1" noChangeArrowheads="1" noChangeShapeType="1" noTextEdit="1"/>
                  </p:cNvSpPr>
                  <p:nvPr/>
                </p:nvSpPr>
                <p:spPr>
                  <a:xfrm>
                    <a:off x="4059290" y="5365448"/>
                    <a:ext cx="533400" cy="461665"/>
                  </a:xfrm>
                  <a:prstGeom prst="rect">
                    <a:avLst/>
                  </a:prstGeom>
                  <a:blipFill>
                    <a:blip r:embed="rId16"/>
                    <a:stretch>
                      <a:fillRect r="-45679" b="-10000"/>
                    </a:stretch>
                  </a:blipFill>
                </p:spPr>
                <p:txBody>
                  <a:bodyPr/>
                  <a:lstStyle/>
                  <a:p>
                    <a:r>
                      <a:rPr lang="en-US">
                        <a:noFill/>
                      </a:rPr>
                      <a:t> </a:t>
                    </a:r>
                  </a:p>
                </p:txBody>
              </p:sp>
            </mc:Fallback>
          </mc:AlternateContent>
          <p:sp>
            <p:nvSpPr>
              <p:cNvPr id="115" name="椭圆 114">
                <a:extLst>
                  <a:ext uri="{FF2B5EF4-FFF2-40B4-BE49-F238E27FC236}">
                    <a16:creationId xmlns:a16="http://schemas.microsoft.com/office/drawing/2014/main" id="{4913826F-26B2-47BF-A585-7C82AC95CC16}"/>
                  </a:ext>
                </a:extLst>
              </p:cNvPr>
              <p:cNvSpPr/>
              <p:nvPr/>
            </p:nvSpPr>
            <p:spPr>
              <a:xfrm>
                <a:off x="89365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椭圆 115">
                <a:extLst>
                  <a:ext uri="{FF2B5EF4-FFF2-40B4-BE49-F238E27FC236}">
                    <a16:creationId xmlns:a16="http://schemas.microsoft.com/office/drawing/2014/main" id="{32461EDA-FA15-4D4C-9F99-6C2D2609EF52}"/>
                  </a:ext>
                </a:extLst>
              </p:cNvPr>
              <p:cNvSpPr/>
              <p:nvPr/>
            </p:nvSpPr>
            <p:spPr>
              <a:xfrm>
                <a:off x="287034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椭圆 116">
                <a:extLst>
                  <a:ext uri="{FF2B5EF4-FFF2-40B4-BE49-F238E27FC236}">
                    <a16:creationId xmlns:a16="http://schemas.microsoft.com/office/drawing/2014/main" id="{D734A7CA-02FE-4819-B773-29F2F09F8A60}"/>
                  </a:ext>
                </a:extLst>
              </p:cNvPr>
              <p:cNvSpPr/>
              <p:nvPr/>
            </p:nvSpPr>
            <p:spPr>
              <a:xfrm>
                <a:off x="5166203"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椭圆 117">
                <a:extLst>
                  <a:ext uri="{FF2B5EF4-FFF2-40B4-BE49-F238E27FC236}">
                    <a16:creationId xmlns:a16="http://schemas.microsoft.com/office/drawing/2014/main" id="{5843E49F-CE59-486E-8D8C-CB5F08704465}"/>
                  </a:ext>
                </a:extLst>
              </p:cNvPr>
              <p:cNvSpPr/>
              <p:nvPr/>
            </p:nvSpPr>
            <p:spPr>
              <a:xfrm>
                <a:off x="2707122" y="5732458"/>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9" name="直接箭头连接符 118">
                <a:extLst>
                  <a:ext uri="{FF2B5EF4-FFF2-40B4-BE49-F238E27FC236}">
                    <a16:creationId xmlns:a16="http://schemas.microsoft.com/office/drawing/2014/main" id="{5FCC2C0E-0BAB-4852-ABD0-0DBF69186222}"/>
                  </a:ext>
                </a:extLst>
              </p:cNvPr>
              <p:cNvCxnSpPr>
                <a:cxnSpLocks/>
                <a:stCxn id="115" idx="6"/>
                <a:endCxn id="116" idx="2"/>
              </p:cNvCxnSpPr>
              <p:nvPr/>
            </p:nvCxnSpPr>
            <p:spPr>
              <a:xfrm>
                <a:off x="1355321" y="4488886"/>
                <a:ext cx="15150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F8567497-8870-46DD-AC99-E084F9DA03C0}"/>
                  </a:ext>
                </a:extLst>
              </p:cNvPr>
              <p:cNvCxnSpPr>
                <a:cxnSpLocks/>
                <a:stCxn id="116" idx="6"/>
                <a:endCxn id="117" idx="2"/>
              </p:cNvCxnSpPr>
              <p:nvPr/>
            </p:nvCxnSpPr>
            <p:spPr>
              <a:xfrm>
                <a:off x="3332011" y="4488886"/>
                <a:ext cx="18341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2E0D4ED8-D803-4D80-AFB8-B74C97D062C0}"/>
                  </a:ext>
                </a:extLst>
              </p:cNvPr>
              <p:cNvCxnSpPr>
                <a:cxnSpLocks/>
                <a:stCxn id="115" idx="5"/>
                <a:endCxn id="118" idx="1"/>
              </p:cNvCxnSpPr>
              <p:nvPr/>
            </p:nvCxnSpPr>
            <p:spPr>
              <a:xfrm>
                <a:off x="1287712" y="4652109"/>
                <a:ext cx="1487019" cy="1147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40D9BF70-D472-4753-BA25-8566377AF210}"/>
                  </a:ext>
                </a:extLst>
              </p:cNvPr>
              <p:cNvCxnSpPr>
                <a:cxnSpLocks/>
                <a:stCxn id="116" idx="4"/>
                <a:endCxn id="118" idx="7"/>
              </p:cNvCxnSpPr>
              <p:nvPr/>
            </p:nvCxnSpPr>
            <p:spPr>
              <a:xfrm flipH="1">
                <a:off x="3101178" y="4719718"/>
                <a:ext cx="1" cy="1080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5E781903-B465-4E9A-A5F0-5E3036538641}"/>
                  </a:ext>
                </a:extLst>
              </p:cNvPr>
              <p:cNvCxnSpPr>
                <a:cxnSpLocks/>
                <a:stCxn id="117" idx="3"/>
                <a:endCxn id="118" idx="6"/>
              </p:cNvCxnSpPr>
              <p:nvPr/>
            </p:nvCxnSpPr>
            <p:spPr>
              <a:xfrm flipH="1">
                <a:off x="3168787" y="4652109"/>
                <a:ext cx="2065025" cy="1311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4" name="直接连接符 103">
              <a:extLst>
                <a:ext uri="{FF2B5EF4-FFF2-40B4-BE49-F238E27FC236}">
                  <a16:creationId xmlns:a16="http://schemas.microsoft.com/office/drawing/2014/main" id="{442E4253-D55B-46D9-8FE5-1D9993B3AE13}"/>
                </a:ext>
              </a:extLst>
            </p:cNvPr>
            <p:cNvCxnSpPr>
              <a:endCxn id="115" idx="2"/>
            </p:cNvCxnSpPr>
            <p:nvPr/>
          </p:nvCxnSpPr>
          <p:spPr>
            <a:xfrm>
              <a:off x="442913" y="4488886"/>
              <a:ext cx="450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F08F1209-699B-40DD-A452-57E8672305C0}"/>
                    </a:ext>
                  </a:extLst>
                </p:cNvPr>
                <p:cNvSpPr txBox="1"/>
                <p:nvPr/>
              </p:nvSpPr>
              <p:spPr>
                <a:xfrm>
                  <a:off x="100874" y="3941086"/>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105" name="文本框 104">
                  <a:extLst>
                    <a:ext uri="{FF2B5EF4-FFF2-40B4-BE49-F238E27FC236}">
                      <a16:creationId xmlns:a16="http://schemas.microsoft.com/office/drawing/2014/main" id="{F08F1209-699B-40DD-A452-57E8672305C0}"/>
                    </a:ext>
                  </a:extLst>
                </p:cNvPr>
                <p:cNvSpPr txBox="1">
                  <a:spLocks noRot="1" noChangeAspect="1" noMove="1" noResize="1" noEditPoints="1" noAdjustHandles="1" noChangeArrowheads="1" noChangeShapeType="1" noTextEdit="1"/>
                </p:cNvSpPr>
                <p:nvPr/>
              </p:nvSpPr>
              <p:spPr>
                <a:xfrm>
                  <a:off x="100874" y="3941086"/>
                  <a:ext cx="533400" cy="461665"/>
                </a:xfrm>
                <a:prstGeom prst="rect">
                  <a:avLst/>
                </a:prstGeom>
                <a:blipFill>
                  <a:blip r:embed="rId17"/>
                  <a:stretch>
                    <a:fillRect r="-26829" b="-10000"/>
                  </a:stretch>
                </a:blipFill>
              </p:spPr>
              <p:txBody>
                <a:bodyPr/>
                <a:lstStyle/>
                <a:p>
                  <a:r>
                    <a:rPr lang="en-US">
                      <a:noFill/>
                    </a:rPr>
                    <a:t> </a:t>
                  </a:r>
                </a:p>
              </p:txBody>
            </p:sp>
          </mc:Fallback>
        </mc:AlternateContent>
      </p:grpSp>
      <p:sp>
        <p:nvSpPr>
          <p:cNvPr id="46" name="矩形 45">
            <a:extLst>
              <a:ext uri="{FF2B5EF4-FFF2-40B4-BE49-F238E27FC236}">
                <a16:creationId xmlns:a16="http://schemas.microsoft.com/office/drawing/2014/main" id="{35765DAA-D042-4F2A-BB92-019E62695442}"/>
              </a:ext>
            </a:extLst>
          </p:cNvPr>
          <p:cNvSpPr/>
          <p:nvPr/>
        </p:nvSpPr>
        <p:spPr>
          <a:xfrm>
            <a:off x="4440832" y="3193431"/>
            <a:ext cx="796615" cy="483906"/>
          </a:xfrm>
          <a:prstGeom prst="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A81C2F11-33E4-4171-8170-1A7B9678A468}"/>
              </a:ext>
            </a:extLst>
          </p:cNvPr>
          <p:cNvSpPr/>
          <p:nvPr/>
        </p:nvSpPr>
        <p:spPr>
          <a:xfrm>
            <a:off x="4397667" y="5133202"/>
            <a:ext cx="796615" cy="483906"/>
          </a:xfrm>
          <a:prstGeom prst="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09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fill="hold"/>
                                        <p:tgtEl>
                                          <p:spTgt spid="45"/>
                                        </p:tgtEl>
                                        <p:attrNameLst>
                                          <p:attrName>ppt_x</p:attrName>
                                        </p:attrNameLst>
                                      </p:cBhvr>
                                      <p:tavLst>
                                        <p:tav tm="0">
                                          <p:val>
                                            <p:strVal val="#ppt_x"/>
                                          </p:val>
                                        </p:tav>
                                        <p:tav tm="100000">
                                          <p:val>
                                            <p:strVal val="#ppt_x"/>
                                          </p:val>
                                        </p:tav>
                                      </p:tavLst>
                                    </p:anim>
                                    <p:anim calcmode="lin" valueType="num">
                                      <p:cBhvr additive="base">
                                        <p:cTn id="13" dur="500" fill="hold"/>
                                        <p:tgtEl>
                                          <p:spTgt spid="4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 calcmode="lin" valueType="num">
                                      <p:cBhvr additive="base">
                                        <p:cTn id="16" dur="500" fill="hold"/>
                                        <p:tgtEl>
                                          <p:spTgt spid="44"/>
                                        </p:tgtEl>
                                        <p:attrNameLst>
                                          <p:attrName>ppt_x</p:attrName>
                                        </p:attrNameLst>
                                      </p:cBhvr>
                                      <p:tavLst>
                                        <p:tav tm="0">
                                          <p:val>
                                            <p:strVal val="#ppt_x"/>
                                          </p:val>
                                        </p:tav>
                                        <p:tav tm="100000">
                                          <p:val>
                                            <p:strVal val="#ppt_x"/>
                                          </p:val>
                                        </p:tav>
                                      </p:tavLst>
                                    </p:anim>
                                    <p:anim calcmode="lin" valueType="num">
                                      <p:cBhvr additive="base">
                                        <p:cTn id="17" dur="500" fill="hold"/>
                                        <p:tgtEl>
                                          <p:spTgt spid="4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8"/>
                                        </p:tgtEl>
                                        <p:attrNameLst>
                                          <p:attrName>style.visibility</p:attrName>
                                        </p:attrNameLst>
                                      </p:cBhvr>
                                      <p:to>
                                        <p:strVal val="visible"/>
                                      </p:to>
                                    </p:set>
                                    <p:anim calcmode="lin" valueType="num">
                                      <p:cBhvr additive="base">
                                        <p:cTn id="20" dur="500" fill="hold"/>
                                        <p:tgtEl>
                                          <p:spTgt spid="78"/>
                                        </p:tgtEl>
                                        <p:attrNameLst>
                                          <p:attrName>ppt_x</p:attrName>
                                        </p:attrNameLst>
                                      </p:cBhvr>
                                      <p:tavLst>
                                        <p:tav tm="0">
                                          <p:val>
                                            <p:strVal val="#ppt_x"/>
                                          </p:val>
                                        </p:tav>
                                        <p:tav tm="100000">
                                          <p:val>
                                            <p:strVal val="#ppt_x"/>
                                          </p:val>
                                        </p:tav>
                                      </p:tavLst>
                                    </p:anim>
                                    <p:anim calcmode="lin" valueType="num">
                                      <p:cBhvr additive="base">
                                        <p:cTn id="21" dur="500" fill="hold"/>
                                        <p:tgtEl>
                                          <p:spTgt spid="7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79"/>
                                        </p:tgtEl>
                                        <p:attrNameLst>
                                          <p:attrName>style.visibility</p:attrName>
                                        </p:attrNameLst>
                                      </p:cBhvr>
                                      <p:to>
                                        <p:strVal val="visible"/>
                                      </p:to>
                                    </p:set>
                                    <p:anim calcmode="lin" valueType="num">
                                      <p:cBhvr additive="base">
                                        <p:cTn id="24" dur="500" fill="hold"/>
                                        <p:tgtEl>
                                          <p:spTgt spid="79"/>
                                        </p:tgtEl>
                                        <p:attrNameLst>
                                          <p:attrName>ppt_x</p:attrName>
                                        </p:attrNameLst>
                                      </p:cBhvr>
                                      <p:tavLst>
                                        <p:tav tm="0">
                                          <p:val>
                                            <p:strVal val="#ppt_x"/>
                                          </p:val>
                                        </p:tav>
                                        <p:tav tm="100000">
                                          <p:val>
                                            <p:strVal val="#ppt_x"/>
                                          </p:val>
                                        </p:tav>
                                      </p:tavLst>
                                    </p:anim>
                                    <p:anim calcmode="lin" valueType="num">
                                      <p:cBhvr additive="base">
                                        <p:cTn id="25" dur="500" fill="hold"/>
                                        <p:tgtEl>
                                          <p:spTgt spid="79"/>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 calcmode="lin" valueType="num">
                                      <p:cBhvr additive="base">
                                        <p:cTn id="28" dur="500" fill="hold"/>
                                        <p:tgtEl>
                                          <p:spTgt spid="46"/>
                                        </p:tgtEl>
                                        <p:attrNameLst>
                                          <p:attrName>ppt_x</p:attrName>
                                        </p:attrNameLst>
                                      </p:cBhvr>
                                      <p:tavLst>
                                        <p:tav tm="0">
                                          <p:val>
                                            <p:strVal val="#ppt_x"/>
                                          </p:val>
                                        </p:tav>
                                        <p:tav tm="100000">
                                          <p:val>
                                            <p:strVal val="#ppt_x"/>
                                          </p:val>
                                        </p:tav>
                                      </p:tavLst>
                                    </p:anim>
                                    <p:anim calcmode="lin" valueType="num">
                                      <p:cBhvr additive="base">
                                        <p:cTn id="29" dur="500" fill="hold"/>
                                        <p:tgtEl>
                                          <p:spTgt spid="4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 calcmode="lin" valueType="num">
                                      <p:cBhvr additive="base">
                                        <p:cTn id="32" dur="500" fill="hold"/>
                                        <p:tgtEl>
                                          <p:spTgt spid="47"/>
                                        </p:tgtEl>
                                        <p:attrNameLst>
                                          <p:attrName>ppt_x</p:attrName>
                                        </p:attrNameLst>
                                      </p:cBhvr>
                                      <p:tavLst>
                                        <p:tav tm="0">
                                          <p:val>
                                            <p:strVal val="#ppt_x"/>
                                          </p:val>
                                        </p:tav>
                                        <p:tav tm="100000">
                                          <p:val>
                                            <p:strVal val="#ppt_x"/>
                                          </p:val>
                                        </p:tav>
                                      </p:tavLst>
                                    </p:anim>
                                    <p:anim calcmode="lin" valueType="num">
                                      <p:cBhvr additive="base">
                                        <p:cTn id="33"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45" grpId="0" animBg="1"/>
      <p:bldP spid="78" grpId="0" animBg="1"/>
      <p:bldP spid="79"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9FCAB-85DD-4F80-AA8C-A8035A2F3ED0}"/>
              </a:ext>
            </a:extLst>
          </p:cNvPr>
          <p:cNvSpPr>
            <a:spLocks noGrp="1"/>
          </p:cNvSpPr>
          <p:nvPr>
            <p:ph type="title"/>
          </p:nvPr>
        </p:nvSpPr>
        <p:spPr/>
        <p:txBody>
          <a:bodyPr/>
          <a:lstStyle/>
          <a:p>
            <a:r>
              <a:rPr lang="en-US" dirty="0"/>
              <a:t>Example </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4128B11-4DCF-493B-9BD6-A4657CE1E0B3}"/>
                  </a:ext>
                </a:extLst>
              </p:cNvPr>
              <p:cNvSpPr txBox="1"/>
              <p:nvPr/>
            </p:nvSpPr>
            <p:spPr>
              <a:xfrm>
                <a:off x="7520684" y="3147265"/>
                <a:ext cx="386613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r>
                        <a:rPr lang="en-US" altLang="zh-CN" sz="2400" b="1" i="1">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𝟏</m:t>
                          </m:r>
                        </m:sub>
                      </m:sSub>
                      <m:r>
                        <a:rPr lang="en-US" altLang="zh-CN" sz="2400" b="0"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𝟏𝟎</m:t>
                      </m:r>
                    </m:oMath>
                  </m:oMathPara>
                </a14:m>
                <a:endParaRPr lang="en-US" sz="2400" b="1" dirty="0"/>
              </a:p>
            </p:txBody>
          </p:sp>
        </mc:Choice>
        <mc:Fallback xmlns="">
          <p:sp>
            <p:nvSpPr>
              <p:cNvPr id="16" name="文本框 15">
                <a:extLst>
                  <a:ext uri="{FF2B5EF4-FFF2-40B4-BE49-F238E27FC236}">
                    <a16:creationId xmlns:a16="http://schemas.microsoft.com/office/drawing/2014/main" id="{64128B11-4DCF-493B-9BD6-A4657CE1E0B3}"/>
                  </a:ext>
                </a:extLst>
              </p:cNvPr>
              <p:cNvSpPr txBox="1">
                <a:spLocks noRot="1" noChangeAspect="1" noMove="1" noResize="1" noEditPoints="1" noAdjustHandles="1" noChangeArrowheads="1" noChangeShapeType="1" noTextEdit="1"/>
              </p:cNvSpPr>
              <p:nvPr/>
            </p:nvSpPr>
            <p:spPr>
              <a:xfrm>
                <a:off x="7520684" y="3147265"/>
                <a:ext cx="3866133" cy="461665"/>
              </a:xfrm>
              <a:prstGeom prst="rect">
                <a:avLst/>
              </a:prstGeom>
              <a:blipFill>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7559387-057E-4CE1-AAB5-6ABBD884CE1C}"/>
                  </a:ext>
                </a:extLst>
              </p:cNvPr>
              <p:cNvSpPr txBox="1"/>
              <p:nvPr/>
            </p:nvSpPr>
            <p:spPr>
              <a:xfrm>
                <a:off x="7879785" y="3629772"/>
                <a:ext cx="314793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r>
                        <a:rPr lang="en-US" altLang="zh-CN" sz="2400" b="1" i="1">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r>
                        <a:rPr lang="en-US" altLang="zh-CN" sz="2400" b="0"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oMath>
                  </m:oMathPara>
                </a14:m>
                <a:endParaRPr lang="en-US" sz="2400" b="1" dirty="0"/>
              </a:p>
            </p:txBody>
          </p:sp>
        </mc:Choice>
        <mc:Fallback xmlns="">
          <p:sp>
            <p:nvSpPr>
              <p:cNvPr id="17" name="文本框 16">
                <a:extLst>
                  <a:ext uri="{FF2B5EF4-FFF2-40B4-BE49-F238E27FC236}">
                    <a16:creationId xmlns:a16="http://schemas.microsoft.com/office/drawing/2014/main" id="{F7559387-057E-4CE1-AAB5-6ABBD884CE1C}"/>
                  </a:ext>
                </a:extLst>
              </p:cNvPr>
              <p:cNvSpPr txBox="1">
                <a:spLocks noRot="1" noChangeAspect="1" noMove="1" noResize="1" noEditPoints="1" noAdjustHandles="1" noChangeArrowheads="1" noChangeShapeType="1" noTextEdit="1"/>
              </p:cNvSpPr>
              <p:nvPr/>
            </p:nvSpPr>
            <p:spPr>
              <a:xfrm>
                <a:off x="7879785" y="3629772"/>
                <a:ext cx="3147932" cy="461665"/>
              </a:xfrm>
              <a:prstGeom prst="rect">
                <a:avLst/>
              </a:prstGeom>
              <a:blipFill>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8" name="表格 67">
                <a:extLst>
                  <a:ext uri="{FF2B5EF4-FFF2-40B4-BE49-F238E27FC236}">
                    <a16:creationId xmlns:a16="http://schemas.microsoft.com/office/drawing/2014/main" id="{139300B6-F159-467E-81ED-137996C7BA84}"/>
                  </a:ext>
                </a:extLst>
              </p:cNvPr>
              <p:cNvGraphicFramePr>
                <a:graphicFrameLocks noGrp="1"/>
              </p:cNvGraphicFramePr>
              <p:nvPr>
                <p:extLst>
                  <p:ext uri="{D42A27DB-BD31-4B8C-83A1-F6EECF244321}">
                    <p14:modId xmlns:p14="http://schemas.microsoft.com/office/powerpoint/2010/main" val="1428045702"/>
                  </p:ext>
                </p:extLst>
              </p:nvPr>
            </p:nvGraphicFramePr>
            <p:xfrm>
              <a:off x="632898" y="2510807"/>
              <a:ext cx="4647715" cy="3161260"/>
            </p:xfrm>
            <a:graphic>
              <a:graphicData uri="http://schemas.openxmlformats.org/drawingml/2006/table">
                <a:tbl>
                  <a:tblPr firstRow="1" bandRow="1">
                    <a:tableStyleId>{5C22544A-7EE6-4342-B048-85BDC9FD1C3A}</a:tableStyleId>
                  </a:tblPr>
                  <a:tblGrid>
                    <a:gridCol w="929543">
                      <a:extLst>
                        <a:ext uri="{9D8B030D-6E8A-4147-A177-3AD203B41FA5}">
                          <a16:colId xmlns:a16="http://schemas.microsoft.com/office/drawing/2014/main" val="1865622969"/>
                        </a:ext>
                      </a:extLst>
                    </a:gridCol>
                    <a:gridCol w="929543">
                      <a:extLst>
                        <a:ext uri="{9D8B030D-6E8A-4147-A177-3AD203B41FA5}">
                          <a16:colId xmlns:a16="http://schemas.microsoft.com/office/drawing/2014/main" val="1008439255"/>
                        </a:ext>
                      </a:extLst>
                    </a:gridCol>
                    <a:gridCol w="929543">
                      <a:extLst>
                        <a:ext uri="{9D8B030D-6E8A-4147-A177-3AD203B41FA5}">
                          <a16:colId xmlns:a16="http://schemas.microsoft.com/office/drawing/2014/main" val="792926993"/>
                        </a:ext>
                      </a:extLst>
                    </a:gridCol>
                    <a:gridCol w="929543">
                      <a:extLst>
                        <a:ext uri="{9D8B030D-6E8A-4147-A177-3AD203B41FA5}">
                          <a16:colId xmlns:a16="http://schemas.microsoft.com/office/drawing/2014/main" val="930328449"/>
                        </a:ext>
                      </a:extLst>
                    </a:gridCol>
                    <a:gridCol w="929543">
                      <a:extLst>
                        <a:ext uri="{9D8B030D-6E8A-4147-A177-3AD203B41FA5}">
                          <a16:colId xmlns:a16="http://schemas.microsoft.com/office/drawing/2014/main" val="3391997160"/>
                        </a:ext>
                      </a:extLst>
                    </a:gridCol>
                  </a:tblGrid>
                  <a:tr h="632252">
                    <a:tc>
                      <a:txBody>
                        <a:bodyPr/>
                        <a:lstStyle/>
                        <a:p>
                          <a:pPr algn="ctr"/>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a:latin typeface="Cambria Math" panose="02040503050406030204" pitchFamily="18" charset="0"/>
                                      </a:rPr>
                                      <m:t>𝟎</m:t>
                                    </m:r>
                                  </m:sub>
                                </m:sSub>
                              </m:oMath>
                            </m:oMathPara>
                          </a14:m>
                          <a:endParaRPr lang="en-US" sz="2400" dirty="0"/>
                        </a:p>
                      </a:txBody>
                      <a:tcPr anchor="ctr"/>
                    </a:tc>
                    <a:extLst>
                      <a:ext uri="{0D108BD9-81ED-4DB2-BD59-A6C34878D82A}">
                        <a16:rowId xmlns:a16="http://schemas.microsoft.com/office/drawing/2014/main" val="2320912197"/>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oMath>
                            </m:oMathPara>
                          </a14:m>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r>
                            <a:rPr lang="en-US" sz="2400" dirty="0"/>
                            <a:t>-1</a:t>
                          </a:r>
                        </a:p>
                      </a:txBody>
                      <a:tcPr anchor="ctr"/>
                    </a:tc>
                    <a:extLst>
                      <a:ext uri="{0D108BD9-81ED-4DB2-BD59-A6C34878D82A}">
                        <a16:rowId xmlns:a16="http://schemas.microsoft.com/office/drawing/2014/main" val="3985265763"/>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a:p>
                      </a:txBody>
                      <a:tcPr anchor="ctr"/>
                    </a:tc>
                    <a:extLst>
                      <a:ext uri="{0D108BD9-81ED-4DB2-BD59-A6C34878D82A}">
                        <a16:rowId xmlns:a16="http://schemas.microsoft.com/office/drawing/2014/main" val="1389871965"/>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dirty="0"/>
                        </a:p>
                      </a:txBody>
                      <a:tcPr anchor="ctr"/>
                    </a:tc>
                    <a:tc>
                      <a:txBody>
                        <a:bodyPr/>
                        <a:lstStyle/>
                        <a:p>
                          <a:pPr algn="ctr"/>
                          <a:endParaRPr lang="en-US" sz="2400"/>
                        </a:p>
                      </a:txBody>
                      <a:tcPr anchor="ctr"/>
                    </a:tc>
                    <a:tc>
                      <a:txBody>
                        <a:bodyPr/>
                        <a:lstStyle/>
                        <a:p>
                          <a:pPr algn="ctr"/>
                          <a:r>
                            <a:rPr lang="en-US" sz="2400" dirty="0"/>
                            <a:t>-1</a:t>
                          </a:r>
                        </a:p>
                      </a:txBody>
                      <a:tcPr anchor="ctr"/>
                    </a:tc>
                    <a:tc>
                      <a:txBody>
                        <a:bodyPr/>
                        <a:lstStyle/>
                        <a:p>
                          <a:pPr algn="ctr"/>
                          <a:r>
                            <a:rPr lang="en-US" sz="2400" dirty="0"/>
                            <a:t>1</a:t>
                          </a:r>
                        </a:p>
                      </a:txBody>
                      <a:tcPr anchor="ctr"/>
                    </a:tc>
                    <a:tc>
                      <a:txBody>
                        <a:bodyPr/>
                        <a:lstStyle/>
                        <a:p>
                          <a:pPr algn="ctr"/>
                          <a:endParaRPr lang="en-US" sz="2400"/>
                        </a:p>
                      </a:txBody>
                      <a:tcPr anchor="ctr"/>
                    </a:tc>
                    <a:extLst>
                      <a:ext uri="{0D108BD9-81ED-4DB2-BD59-A6C34878D82A}">
                        <a16:rowId xmlns:a16="http://schemas.microsoft.com/office/drawing/2014/main" val="945526181"/>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a:latin typeface="Cambria Math" panose="02040503050406030204" pitchFamily="18" charset="0"/>
                                      </a:rPr>
                                      <m:t>𝟎</m:t>
                                    </m:r>
                                  </m:sub>
                                </m:sSub>
                              </m:oMath>
                            </m:oMathPara>
                          </a14:m>
                          <a:endParaRPr lang="en-US" sz="2400" dirty="0"/>
                        </a:p>
                      </a:txBody>
                      <a:tcPr anchor="ctr"/>
                    </a:tc>
                    <a:tc>
                      <a:txBody>
                        <a:bodyPr/>
                        <a:lstStyle/>
                        <a:p>
                          <a:pPr algn="ctr"/>
                          <a:r>
                            <a:rPr lang="en-US" sz="2400" dirty="0"/>
                            <a:t>-1</a:t>
                          </a:r>
                        </a:p>
                      </a:txBody>
                      <a:tcPr anchor="ctr"/>
                    </a:tc>
                    <a:tc>
                      <a:txBody>
                        <a:bodyPr/>
                        <a:lstStyle/>
                        <a:p>
                          <a:pPr algn="ctr"/>
                          <a:endParaRPr lang="en-US" sz="2400"/>
                        </a:p>
                      </a:txBody>
                      <a:tcPr anchor="ctr"/>
                    </a:tc>
                    <a:tc>
                      <a:txBody>
                        <a:bodyPr/>
                        <a:lstStyle/>
                        <a:p>
                          <a:pPr algn="ctr"/>
                          <a:endParaRPr lang="en-US" sz="2400"/>
                        </a:p>
                      </a:txBody>
                      <a:tcPr anchor="ctr"/>
                    </a:tc>
                    <a:tc>
                      <a:txBody>
                        <a:bodyPr/>
                        <a:lstStyle/>
                        <a:p>
                          <a:pPr algn="ctr"/>
                          <a:r>
                            <a:rPr lang="en-US" sz="2400" dirty="0"/>
                            <a:t>1</a:t>
                          </a:r>
                        </a:p>
                      </a:txBody>
                      <a:tcPr anchor="ctr"/>
                    </a:tc>
                    <a:extLst>
                      <a:ext uri="{0D108BD9-81ED-4DB2-BD59-A6C34878D82A}">
                        <a16:rowId xmlns:a16="http://schemas.microsoft.com/office/drawing/2014/main" val="2839597485"/>
                      </a:ext>
                    </a:extLst>
                  </a:tr>
                </a:tbl>
              </a:graphicData>
            </a:graphic>
          </p:graphicFrame>
        </mc:Choice>
        <mc:Fallback xmlns="">
          <p:graphicFrame>
            <p:nvGraphicFramePr>
              <p:cNvPr id="68" name="表格 67">
                <a:extLst>
                  <a:ext uri="{FF2B5EF4-FFF2-40B4-BE49-F238E27FC236}">
                    <a16:creationId xmlns:a16="http://schemas.microsoft.com/office/drawing/2014/main" id="{139300B6-F159-467E-81ED-137996C7BA84}"/>
                  </a:ext>
                </a:extLst>
              </p:cNvPr>
              <p:cNvGraphicFramePr>
                <a:graphicFrameLocks noGrp="1"/>
              </p:cNvGraphicFramePr>
              <p:nvPr>
                <p:extLst>
                  <p:ext uri="{D42A27DB-BD31-4B8C-83A1-F6EECF244321}">
                    <p14:modId xmlns:p14="http://schemas.microsoft.com/office/powerpoint/2010/main" val="1428045702"/>
                  </p:ext>
                </p:extLst>
              </p:nvPr>
            </p:nvGraphicFramePr>
            <p:xfrm>
              <a:off x="632898" y="2510807"/>
              <a:ext cx="4647715" cy="3161260"/>
            </p:xfrm>
            <a:graphic>
              <a:graphicData uri="http://schemas.openxmlformats.org/drawingml/2006/table">
                <a:tbl>
                  <a:tblPr firstRow="1" bandRow="1">
                    <a:tableStyleId>{5C22544A-7EE6-4342-B048-85BDC9FD1C3A}</a:tableStyleId>
                  </a:tblPr>
                  <a:tblGrid>
                    <a:gridCol w="929543">
                      <a:extLst>
                        <a:ext uri="{9D8B030D-6E8A-4147-A177-3AD203B41FA5}">
                          <a16:colId xmlns:a16="http://schemas.microsoft.com/office/drawing/2014/main" val="1865622969"/>
                        </a:ext>
                      </a:extLst>
                    </a:gridCol>
                    <a:gridCol w="929543">
                      <a:extLst>
                        <a:ext uri="{9D8B030D-6E8A-4147-A177-3AD203B41FA5}">
                          <a16:colId xmlns:a16="http://schemas.microsoft.com/office/drawing/2014/main" val="1008439255"/>
                        </a:ext>
                      </a:extLst>
                    </a:gridCol>
                    <a:gridCol w="929543">
                      <a:extLst>
                        <a:ext uri="{9D8B030D-6E8A-4147-A177-3AD203B41FA5}">
                          <a16:colId xmlns:a16="http://schemas.microsoft.com/office/drawing/2014/main" val="792926993"/>
                        </a:ext>
                      </a:extLst>
                    </a:gridCol>
                    <a:gridCol w="929543">
                      <a:extLst>
                        <a:ext uri="{9D8B030D-6E8A-4147-A177-3AD203B41FA5}">
                          <a16:colId xmlns:a16="http://schemas.microsoft.com/office/drawing/2014/main" val="930328449"/>
                        </a:ext>
                      </a:extLst>
                    </a:gridCol>
                    <a:gridCol w="929543">
                      <a:extLst>
                        <a:ext uri="{9D8B030D-6E8A-4147-A177-3AD203B41FA5}">
                          <a16:colId xmlns:a16="http://schemas.microsoft.com/office/drawing/2014/main" val="3391997160"/>
                        </a:ext>
                      </a:extLst>
                    </a:gridCol>
                  </a:tblGrid>
                  <a:tr h="632252">
                    <a:tc>
                      <a:txBody>
                        <a:bodyPr/>
                        <a:lstStyle/>
                        <a:p>
                          <a:pPr algn="ctr"/>
                          <a:endParaRPr lang="en-US" sz="2400" dirty="0"/>
                        </a:p>
                      </a:txBody>
                      <a:tcPr anchor="ctr"/>
                    </a:tc>
                    <a:tc>
                      <a:txBody>
                        <a:bodyPr/>
                        <a:lstStyle/>
                        <a:p>
                          <a:endParaRPr lang="en-US"/>
                        </a:p>
                      </a:txBody>
                      <a:tcPr anchor="ctr">
                        <a:blipFill>
                          <a:blip r:embed="rId5"/>
                          <a:stretch>
                            <a:fillRect l="-100654" t="-962" r="-301961" b="-407692"/>
                          </a:stretch>
                        </a:blipFill>
                      </a:tcPr>
                    </a:tc>
                    <a:tc>
                      <a:txBody>
                        <a:bodyPr/>
                        <a:lstStyle/>
                        <a:p>
                          <a:endParaRPr lang="en-US"/>
                        </a:p>
                      </a:txBody>
                      <a:tcPr anchor="ctr">
                        <a:blipFill>
                          <a:blip r:embed="rId5"/>
                          <a:stretch>
                            <a:fillRect l="-201974" t="-962" r="-203947" b="-407692"/>
                          </a:stretch>
                        </a:blipFill>
                      </a:tcPr>
                    </a:tc>
                    <a:tc>
                      <a:txBody>
                        <a:bodyPr/>
                        <a:lstStyle/>
                        <a:p>
                          <a:endParaRPr lang="en-US"/>
                        </a:p>
                      </a:txBody>
                      <a:tcPr anchor="ctr">
                        <a:blipFill>
                          <a:blip r:embed="rId5"/>
                          <a:stretch>
                            <a:fillRect l="-300000" t="-962" r="-102614" b="-407692"/>
                          </a:stretch>
                        </a:blipFill>
                      </a:tcPr>
                    </a:tc>
                    <a:tc>
                      <a:txBody>
                        <a:bodyPr/>
                        <a:lstStyle/>
                        <a:p>
                          <a:endParaRPr lang="en-US"/>
                        </a:p>
                      </a:txBody>
                      <a:tcPr anchor="ctr">
                        <a:blipFill>
                          <a:blip r:embed="rId5"/>
                          <a:stretch>
                            <a:fillRect l="-400000" t="-962" r="-2614" b="-407692"/>
                          </a:stretch>
                        </a:blipFill>
                      </a:tcPr>
                    </a:tc>
                    <a:extLst>
                      <a:ext uri="{0D108BD9-81ED-4DB2-BD59-A6C34878D82A}">
                        <a16:rowId xmlns:a16="http://schemas.microsoft.com/office/drawing/2014/main" val="2320912197"/>
                      </a:ext>
                    </a:extLst>
                  </a:tr>
                  <a:tr h="632252">
                    <a:tc>
                      <a:txBody>
                        <a:bodyPr/>
                        <a:lstStyle/>
                        <a:p>
                          <a:endParaRPr lang="en-US"/>
                        </a:p>
                      </a:txBody>
                      <a:tcPr anchor="ctr">
                        <a:blipFill>
                          <a:blip r:embed="rId5"/>
                          <a:stretch>
                            <a:fillRect l="-654" t="-100962" r="-401961" b="-307692"/>
                          </a:stretch>
                        </a:blipFill>
                      </a:tcP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r>
                            <a:rPr lang="en-US" sz="2400" dirty="0"/>
                            <a:t>-1</a:t>
                          </a:r>
                        </a:p>
                      </a:txBody>
                      <a:tcPr anchor="ctr"/>
                    </a:tc>
                    <a:extLst>
                      <a:ext uri="{0D108BD9-81ED-4DB2-BD59-A6C34878D82A}">
                        <a16:rowId xmlns:a16="http://schemas.microsoft.com/office/drawing/2014/main" val="3985265763"/>
                      </a:ext>
                    </a:extLst>
                  </a:tr>
                  <a:tr h="632252">
                    <a:tc>
                      <a:txBody>
                        <a:bodyPr/>
                        <a:lstStyle/>
                        <a:p>
                          <a:endParaRPr lang="en-US"/>
                        </a:p>
                      </a:txBody>
                      <a:tcPr anchor="ctr">
                        <a:blipFill>
                          <a:blip r:embed="rId5"/>
                          <a:stretch>
                            <a:fillRect l="-654" t="-200962" r="-401961" b="-207692"/>
                          </a:stretch>
                        </a:blipFill>
                      </a:tcP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a:p>
                      </a:txBody>
                      <a:tcPr anchor="ctr"/>
                    </a:tc>
                    <a:extLst>
                      <a:ext uri="{0D108BD9-81ED-4DB2-BD59-A6C34878D82A}">
                        <a16:rowId xmlns:a16="http://schemas.microsoft.com/office/drawing/2014/main" val="1389871965"/>
                      </a:ext>
                    </a:extLst>
                  </a:tr>
                  <a:tr h="632252">
                    <a:tc>
                      <a:txBody>
                        <a:bodyPr/>
                        <a:lstStyle/>
                        <a:p>
                          <a:endParaRPr lang="en-US"/>
                        </a:p>
                      </a:txBody>
                      <a:tcPr anchor="ctr">
                        <a:blipFill>
                          <a:blip r:embed="rId5"/>
                          <a:stretch>
                            <a:fillRect l="-654" t="-300962" r="-401961" b="-107692"/>
                          </a:stretch>
                        </a:blipFill>
                      </a:tcPr>
                    </a:tc>
                    <a:tc>
                      <a:txBody>
                        <a:bodyPr/>
                        <a:lstStyle/>
                        <a:p>
                          <a:pPr algn="ctr"/>
                          <a:endParaRPr lang="en-US" sz="2400"/>
                        </a:p>
                      </a:txBody>
                      <a:tcPr anchor="ctr"/>
                    </a:tc>
                    <a:tc>
                      <a:txBody>
                        <a:bodyPr/>
                        <a:lstStyle/>
                        <a:p>
                          <a:pPr algn="ctr"/>
                          <a:r>
                            <a:rPr lang="en-US" sz="2400" dirty="0"/>
                            <a:t>-1</a:t>
                          </a:r>
                        </a:p>
                      </a:txBody>
                      <a:tcPr anchor="ctr"/>
                    </a:tc>
                    <a:tc>
                      <a:txBody>
                        <a:bodyPr/>
                        <a:lstStyle/>
                        <a:p>
                          <a:pPr algn="ctr"/>
                          <a:r>
                            <a:rPr lang="en-US" sz="2400" dirty="0"/>
                            <a:t>1</a:t>
                          </a:r>
                        </a:p>
                      </a:txBody>
                      <a:tcPr anchor="ctr"/>
                    </a:tc>
                    <a:tc>
                      <a:txBody>
                        <a:bodyPr/>
                        <a:lstStyle/>
                        <a:p>
                          <a:pPr algn="ctr"/>
                          <a:endParaRPr lang="en-US" sz="2400"/>
                        </a:p>
                      </a:txBody>
                      <a:tcPr anchor="ctr"/>
                    </a:tc>
                    <a:extLst>
                      <a:ext uri="{0D108BD9-81ED-4DB2-BD59-A6C34878D82A}">
                        <a16:rowId xmlns:a16="http://schemas.microsoft.com/office/drawing/2014/main" val="945526181"/>
                      </a:ext>
                    </a:extLst>
                  </a:tr>
                  <a:tr h="632252">
                    <a:tc>
                      <a:txBody>
                        <a:bodyPr/>
                        <a:lstStyle/>
                        <a:p>
                          <a:endParaRPr lang="en-US"/>
                        </a:p>
                      </a:txBody>
                      <a:tcPr anchor="ctr">
                        <a:blipFill>
                          <a:blip r:embed="rId5"/>
                          <a:stretch>
                            <a:fillRect l="-654" t="-400962" r="-401961" b="-7692"/>
                          </a:stretch>
                        </a:blipFill>
                      </a:tcPr>
                    </a:tc>
                    <a:tc>
                      <a:txBody>
                        <a:bodyPr/>
                        <a:lstStyle/>
                        <a:p>
                          <a:pPr algn="ctr"/>
                          <a:r>
                            <a:rPr lang="en-US" sz="2400" dirty="0"/>
                            <a:t>-1</a:t>
                          </a:r>
                        </a:p>
                      </a:txBody>
                      <a:tcPr anchor="ctr"/>
                    </a:tc>
                    <a:tc>
                      <a:txBody>
                        <a:bodyPr/>
                        <a:lstStyle/>
                        <a:p>
                          <a:pPr algn="ctr"/>
                          <a:endParaRPr lang="en-US" sz="2400"/>
                        </a:p>
                      </a:txBody>
                      <a:tcPr anchor="ctr"/>
                    </a:tc>
                    <a:tc>
                      <a:txBody>
                        <a:bodyPr/>
                        <a:lstStyle/>
                        <a:p>
                          <a:pPr algn="ctr"/>
                          <a:endParaRPr lang="en-US" sz="2400"/>
                        </a:p>
                      </a:txBody>
                      <a:tcPr anchor="ctr"/>
                    </a:tc>
                    <a:tc>
                      <a:txBody>
                        <a:bodyPr/>
                        <a:lstStyle/>
                        <a:p>
                          <a:pPr algn="ctr"/>
                          <a:r>
                            <a:rPr lang="en-US" sz="2400" dirty="0"/>
                            <a:t>1</a:t>
                          </a:r>
                        </a:p>
                      </a:txBody>
                      <a:tcPr anchor="ctr"/>
                    </a:tc>
                    <a:extLst>
                      <a:ext uri="{0D108BD9-81ED-4DB2-BD59-A6C34878D82A}">
                        <a16:rowId xmlns:a16="http://schemas.microsoft.com/office/drawing/2014/main" val="2839597485"/>
                      </a:ext>
                    </a:extLst>
                  </a:tr>
                </a:tbl>
              </a:graphicData>
            </a:graphic>
          </p:graphicFrame>
        </mc:Fallback>
      </mc:AlternateContent>
      <p:graphicFrame>
        <p:nvGraphicFramePr>
          <p:cNvPr id="69" name="表格 68">
            <a:extLst>
              <a:ext uri="{FF2B5EF4-FFF2-40B4-BE49-F238E27FC236}">
                <a16:creationId xmlns:a16="http://schemas.microsoft.com/office/drawing/2014/main" id="{6551319D-5671-4230-8B56-27A0DF7D8854}"/>
              </a:ext>
            </a:extLst>
          </p:cNvPr>
          <p:cNvGraphicFramePr>
            <a:graphicFrameLocks noGrp="1"/>
          </p:cNvGraphicFramePr>
          <p:nvPr>
            <p:extLst>
              <p:ext uri="{D42A27DB-BD31-4B8C-83A1-F6EECF244321}">
                <p14:modId xmlns:p14="http://schemas.microsoft.com/office/powerpoint/2010/main" val="3753858632"/>
              </p:ext>
            </p:extLst>
          </p:nvPr>
        </p:nvGraphicFramePr>
        <p:xfrm>
          <a:off x="5750203" y="2510807"/>
          <a:ext cx="821866" cy="3161260"/>
        </p:xfrm>
        <a:graphic>
          <a:graphicData uri="http://schemas.openxmlformats.org/drawingml/2006/table">
            <a:tbl>
              <a:tblPr firstRow="1" bandRow="1">
                <a:tableStyleId>{5C22544A-7EE6-4342-B048-85BDC9FD1C3A}</a:tableStyleId>
              </a:tblPr>
              <a:tblGrid>
                <a:gridCol w="821866">
                  <a:extLst>
                    <a:ext uri="{9D8B030D-6E8A-4147-A177-3AD203B41FA5}">
                      <a16:colId xmlns:a16="http://schemas.microsoft.com/office/drawing/2014/main" val="2220708536"/>
                    </a:ext>
                  </a:extLst>
                </a:gridCol>
              </a:tblGrid>
              <a:tr h="632252">
                <a:tc>
                  <a:txBody>
                    <a:bodyPr/>
                    <a:lstStyle/>
                    <a:p>
                      <a:pPr algn="ctr"/>
                      <a:endParaRPr lang="en-US" dirty="0"/>
                    </a:p>
                  </a:txBody>
                  <a:tcPr anchor="ctr"/>
                </a:tc>
                <a:extLst>
                  <a:ext uri="{0D108BD9-81ED-4DB2-BD59-A6C34878D82A}">
                    <a16:rowId xmlns:a16="http://schemas.microsoft.com/office/drawing/2014/main" val="2663439589"/>
                  </a:ext>
                </a:extLst>
              </a:tr>
              <a:tr h="632252">
                <a:tc>
                  <a:txBody>
                    <a:bodyPr/>
                    <a:lstStyle/>
                    <a:p>
                      <a:pPr algn="ctr"/>
                      <a:endParaRPr lang="en-US" dirty="0"/>
                    </a:p>
                  </a:txBody>
                  <a:tcPr anchor="ctr"/>
                </a:tc>
                <a:extLst>
                  <a:ext uri="{0D108BD9-81ED-4DB2-BD59-A6C34878D82A}">
                    <a16:rowId xmlns:a16="http://schemas.microsoft.com/office/drawing/2014/main" val="4244977417"/>
                  </a:ext>
                </a:extLst>
              </a:tr>
              <a:tr h="632252">
                <a:tc>
                  <a:txBody>
                    <a:bodyPr/>
                    <a:lstStyle/>
                    <a:p>
                      <a:pPr algn="ctr"/>
                      <a:endParaRPr lang="en-US" dirty="0"/>
                    </a:p>
                  </a:txBody>
                  <a:tcPr anchor="ctr"/>
                </a:tc>
                <a:extLst>
                  <a:ext uri="{0D108BD9-81ED-4DB2-BD59-A6C34878D82A}">
                    <a16:rowId xmlns:a16="http://schemas.microsoft.com/office/drawing/2014/main" val="2724588774"/>
                  </a:ext>
                </a:extLst>
              </a:tr>
              <a:tr h="632252">
                <a:tc>
                  <a:txBody>
                    <a:bodyPr/>
                    <a:lstStyle/>
                    <a:p>
                      <a:pPr algn="ctr"/>
                      <a:r>
                        <a:rPr lang="en-US" dirty="0"/>
                        <a:t>-3</a:t>
                      </a:r>
                    </a:p>
                  </a:txBody>
                  <a:tcPr anchor="ctr"/>
                </a:tc>
                <a:extLst>
                  <a:ext uri="{0D108BD9-81ED-4DB2-BD59-A6C34878D82A}">
                    <a16:rowId xmlns:a16="http://schemas.microsoft.com/office/drawing/2014/main" val="3539016618"/>
                  </a:ext>
                </a:extLst>
              </a:tr>
              <a:tr h="632252">
                <a:tc>
                  <a:txBody>
                    <a:bodyPr/>
                    <a:lstStyle/>
                    <a:p>
                      <a:pPr algn="ctr"/>
                      <a:r>
                        <a:rPr lang="en-US" dirty="0"/>
                        <a:t>15</a:t>
                      </a:r>
                    </a:p>
                  </a:txBody>
                  <a:tcPr anchor="ctr"/>
                </a:tc>
                <a:extLst>
                  <a:ext uri="{0D108BD9-81ED-4DB2-BD59-A6C34878D82A}">
                    <a16:rowId xmlns:a16="http://schemas.microsoft.com/office/drawing/2014/main" val="2206547451"/>
                  </a:ext>
                </a:extLst>
              </a:tr>
            </a:tbl>
          </a:graphicData>
        </a:graphic>
      </p:graphicFrame>
      <p:sp>
        <p:nvSpPr>
          <p:cNvPr id="70" name="文本框 69">
            <a:extLst>
              <a:ext uri="{FF2B5EF4-FFF2-40B4-BE49-F238E27FC236}">
                <a16:creationId xmlns:a16="http://schemas.microsoft.com/office/drawing/2014/main" id="{ACE1510C-451D-4A1F-BAC9-FBFEA3FE3286}"/>
              </a:ext>
            </a:extLst>
          </p:cNvPr>
          <p:cNvSpPr txBox="1"/>
          <p:nvPr/>
        </p:nvSpPr>
        <p:spPr>
          <a:xfrm>
            <a:off x="2108310" y="1916081"/>
            <a:ext cx="2289357" cy="369332"/>
          </a:xfrm>
          <a:prstGeom prst="rect">
            <a:avLst/>
          </a:prstGeom>
          <a:noFill/>
        </p:spPr>
        <p:txBody>
          <a:bodyPr wrap="square" rtlCol="0">
            <a:spAutoFit/>
          </a:bodyPr>
          <a:lstStyle/>
          <a:p>
            <a:r>
              <a:rPr lang="en-US" dirty="0"/>
              <a:t>Matrix </a:t>
            </a:r>
            <a:r>
              <a:rPr lang="en-US" b="1" i="1" dirty="0"/>
              <a:t>A</a:t>
            </a:r>
          </a:p>
        </p:txBody>
      </p:sp>
      <p:sp>
        <p:nvSpPr>
          <p:cNvPr id="71" name="文本框 70">
            <a:extLst>
              <a:ext uri="{FF2B5EF4-FFF2-40B4-BE49-F238E27FC236}">
                <a16:creationId xmlns:a16="http://schemas.microsoft.com/office/drawing/2014/main" id="{922F2AEA-6D4A-4691-9F38-D97A1DBA04FA}"/>
              </a:ext>
            </a:extLst>
          </p:cNvPr>
          <p:cNvSpPr txBox="1"/>
          <p:nvPr/>
        </p:nvSpPr>
        <p:spPr>
          <a:xfrm>
            <a:off x="5689723" y="1925680"/>
            <a:ext cx="2289357" cy="369332"/>
          </a:xfrm>
          <a:prstGeom prst="rect">
            <a:avLst/>
          </a:prstGeom>
          <a:noFill/>
        </p:spPr>
        <p:txBody>
          <a:bodyPr wrap="square" rtlCol="0">
            <a:spAutoFit/>
          </a:bodyPr>
          <a:lstStyle/>
          <a:p>
            <a:r>
              <a:rPr lang="en-US" dirty="0"/>
              <a:t>Vector </a:t>
            </a:r>
            <a:r>
              <a:rPr lang="en-US" b="1" i="1" dirty="0"/>
              <a:t>b</a:t>
            </a:r>
          </a:p>
        </p:txBody>
      </p:sp>
      <p:sp>
        <p:nvSpPr>
          <p:cNvPr id="72" name="文本框 71">
            <a:extLst>
              <a:ext uri="{FF2B5EF4-FFF2-40B4-BE49-F238E27FC236}">
                <a16:creationId xmlns:a16="http://schemas.microsoft.com/office/drawing/2014/main" id="{EA669AD2-8EF0-417B-9B84-41F8430D59DB}"/>
              </a:ext>
            </a:extLst>
          </p:cNvPr>
          <p:cNvSpPr txBox="1"/>
          <p:nvPr/>
        </p:nvSpPr>
        <p:spPr>
          <a:xfrm>
            <a:off x="1895407" y="3265652"/>
            <a:ext cx="425805" cy="369332"/>
          </a:xfrm>
          <a:prstGeom prst="rect">
            <a:avLst/>
          </a:prstGeom>
          <a:noFill/>
        </p:spPr>
        <p:txBody>
          <a:bodyPr wrap="square" rtlCol="0">
            <a:spAutoFit/>
          </a:bodyPr>
          <a:lstStyle/>
          <a:p>
            <a:r>
              <a:rPr lang="en-US" dirty="0"/>
              <a:t>2</a:t>
            </a:r>
          </a:p>
        </p:txBody>
      </p:sp>
      <p:sp>
        <p:nvSpPr>
          <p:cNvPr id="73" name="文本框 72">
            <a:extLst>
              <a:ext uri="{FF2B5EF4-FFF2-40B4-BE49-F238E27FC236}">
                <a16:creationId xmlns:a16="http://schemas.microsoft.com/office/drawing/2014/main" id="{3D5A3E5F-6DB3-496A-8725-9641435FEC24}"/>
              </a:ext>
            </a:extLst>
          </p:cNvPr>
          <p:cNvSpPr txBox="1"/>
          <p:nvPr/>
        </p:nvSpPr>
        <p:spPr>
          <a:xfrm>
            <a:off x="2787107" y="3308005"/>
            <a:ext cx="425805" cy="369332"/>
          </a:xfrm>
          <a:prstGeom prst="rect">
            <a:avLst/>
          </a:prstGeom>
          <a:noFill/>
        </p:spPr>
        <p:txBody>
          <a:bodyPr wrap="square" rtlCol="0">
            <a:spAutoFit/>
          </a:bodyPr>
          <a:lstStyle/>
          <a:p>
            <a:r>
              <a:rPr lang="en-US" dirty="0"/>
              <a:t>-1</a:t>
            </a:r>
          </a:p>
        </p:txBody>
      </p:sp>
      <p:sp>
        <p:nvSpPr>
          <p:cNvPr id="74" name="文本框 73">
            <a:extLst>
              <a:ext uri="{FF2B5EF4-FFF2-40B4-BE49-F238E27FC236}">
                <a16:creationId xmlns:a16="http://schemas.microsoft.com/office/drawing/2014/main" id="{DE8C5DC4-6756-4CB3-9E21-BEDB972E8CB0}"/>
              </a:ext>
            </a:extLst>
          </p:cNvPr>
          <p:cNvSpPr txBox="1"/>
          <p:nvPr/>
        </p:nvSpPr>
        <p:spPr>
          <a:xfrm>
            <a:off x="2787106" y="3933853"/>
            <a:ext cx="425805" cy="369332"/>
          </a:xfrm>
          <a:prstGeom prst="rect">
            <a:avLst/>
          </a:prstGeom>
          <a:noFill/>
        </p:spPr>
        <p:txBody>
          <a:bodyPr wrap="square" rtlCol="0">
            <a:spAutoFit/>
          </a:bodyPr>
          <a:lstStyle/>
          <a:p>
            <a:r>
              <a:rPr lang="en-US" dirty="0"/>
              <a:t> 2</a:t>
            </a:r>
          </a:p>
        </p:txBody>
      </p:sp>
      <p:sp>
        <p:nvSpPr>
          <p:cNvPr id="75" name="文本框 74">
            <a:extLst>
              <a:ext uri="{FF2B5EF4-FFF2-40B4-BE49-F238E27FC236}">
                <a16:creationId xmlns:a16="http://schemas.microsoft.com/office/drawing/2014/main" id="{087CFA7B-85EA-4F22-B9A0-D102B52F2689}"/>
              </a:ext>
            </a:extLst>
          </p:cNvPr>
          <p:cNvSpPr txBox="1"/>
          <p:nvPr/>
        </p:nvSpPr>
        <p:spPr>
          <a:xfrm>
            <a:off x="1800851" y="3933853"/>
            <a:ext cx="425805" cy="369332"/>
          </a:xfrm>
          <a:prstGeom prst="rect">
            <a:avLst/>
          </a:prstGeom>
          <a:noFill/>
        </p:spPr>
        <p:txBody>
          <a:bodyPr wrap="square" rtlCol="0">
            <a:spAutoFit/>
          </a:bodyPr>
          <a:lstStyle/>
          <a:p>
            <a:r>
              <a:rPr lang="en-US" dirty="0"/>
              <a:t> -1</a:t>
            </a:r>
          </a:p>
        </p:txBody>
      </p:sp>
      <p:sp>
        <p:nvSpPr>
          <p:cNvPr id="76" name="文本框 75">
            <a:extLst>
              <a:ext uri="{FF2B5EF4-FFF2-40B4-BE49-F238E27FC236}">
                <a16:creationId xmlns:a16="http://schemas.microsoft.com/office/drawing/2014/main" id="{7593058E-9A51-41B6-9E45-35E691B21CCE}"/>
              </a:ext>
            </a:extLst>
          </p:cNvPr>
          <p:cNvSpPr txBox="1"/>
          <p:nvPr/>
        </p:nvSpPr>
        <p:spPr>
          <a:xfrm>
            <a:off x="5831123" y="3265652"/>
            <a:ext cx="660025" cy="369332"/>
          </a:xfrm>
          <a:prstGeom prst="rect">
            <a:avLst/>
          </a:prstGeom>
          <a:noFill/>
        </p:spPr>
        <p:txBody>
          <a:bodyPr wrap="square" rtlCol="0">
            <a:spAutoFit/>
          </a:bodyPr>
          <a:lstStyle/>
          <a:p>
            <a:r>
              <a:rPr lang="en-US" dirty="0"/>
              <a:t> -25</a:t>
            </a:r>
          </a:p>
        </p:txBody>
      </p:sp>
      <p:sp>
        <p:nvSpPr>
          <p:cNvPr id="77" name="文本框 76">
            <a:extLst>
              <a:ext uri="{FF2B5EF4-FFF2-40B4-BE49-F238E27FC236}">
                <a16:creationId xmlns:a16="http://schemas.microsoft.com/office/drawing/2014/main" id="{F4DC72BC-334F-4191-B237-D81C4896D46E}"/>
              </a:ext>
            </a:extLst>
          </p:cNvPr>
          <p:cNvSpPr txBox="1"/>
          <p:nvPr/>
        </p:nvSpPr>
        <p:spPr>
          <a:xfrm>
            <a:off x="5831122" y="3933853"/>
            <a:ext cx="660025" cy="369332"/>
          </a:xfrm>
          <a:prstGeom prst="rect">
            <a:avLst/>
          </a:prstGeom>
          <a:noFill/>
        </p:spPr>
        <p:txBody>
          <a:bodyPr wrap="square" rtlCol="0">
            <a:spAutoFit/>
          </a:bodyPr>
          <a:lstStyle/>
          <a:p>
            <a:r>
              <a:rPr lang="en-US" dirty="0"/>
              <a:t> 13</a:t>
            </a:r>
          </a:p>
        </p:txBody>
      </p:sp>
      <p:sp>
        <p:nvSpPr>
          <p:cNvPr id="39" name="文本框 38">
            <a:extLst>
              <a:ext uri="{FF2B5EF4-FFF2-40B4-BE49-F238E27FC236}">
                <a16:creationId xmlns:a16="http://schemas.microsoft.com/office/drawing/2014/main" id="{AB6471D7-B8B3-4583-9870-27B47D179331}"/>
              </a:ext>
            </a:extLst>
          </p:cNvPr>
          <p:cNvSpPr txBox="1"/>
          <p:nvPr/>
        </p:nvSpPr>
        <p:spPr>
          <a:xfrm>
            <a:off x="3682501" y="3941627"/>
            <a:ext cx="425805" cy="369332"/>
          </a:xfrm>
          <a:prstGeom prst="rect">
            <a:avLst/>
          </a:prstGeom>
          <a:noFill/>
        </p:spPr>
        <p:txBody>
          <a:bodyPr wrap="square" rtlCol="0">
            <a:spAutoFit/>
          </a:bodyPr>
          <a:lstStyle/>
          <a:p>
            <a:r>
              <a:rPr lang="en-US" dirty="0"/>
              <a:t> -1</a:t>
            </a:r>
          </a:p>
        </p:txBody>
      </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FE683976-9A42-449D-8AD4-275BD8A260AA}"/>
                  </a:ext>
                </a:extLst>
              </p:cNvPr>
              <p:cNvSpPr txBox="1"/>
              <p:nvPr/>
            </p:nvSpPr>
            <p:spPr>
              <a:xfrm>
                <a:off x="6718549" y="4807371"/>
                <a:ext cx="54704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r>
                        <a:rPr lang="en-US" altLang="zh-CN" sz="2400" b="0"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𝟏𝟎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𝟏𝟓</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𝟐𝟓</m:t>
                      </m:r>
                    </m:oMath>
                  </m:oMathPara>
                </a14:m>
                <a:endParaRPr lang="en-US" sz="2400" b="1" dirty="0"/>
              </a:p>
            </p:txBody>
          </p:sp>
        </mc:Choice>
        <mc:Fallback xmlns="">
          <p:sp>
            <p:nvSpPr>
              <p:cNvPr id="40" name="文本框 39">
                <a:extLst>
                  <a:ext uri="{FF2B5EF4-FFF2-40B4-BE49-F238E27FC236}">
                    <a16:creationId xmlns:a16="http://schemas.microsoft.com/office/drawing/2014/main" id="{FE683976-9A42-449D-8AD4-275BD8A260AA}"/>
                  </a:ext>
                </a:extLst>
              </p:cNvPr>
              <p:cNvSpPr txBox="1">
                <a:spLocks noRot="1" noChangeAspect="1" noMove="1" noResize="1" noEditPoints="1" noAdjustHandles="1" noChangeArrowheads="1" noChangeShapeType="1" noTextEdit="1"/>
              </p:cNvSpPr>
              <p:nvPr/>
            </p:nvSpPr>
            <p:spPr>
              <a:xfrm>
                <a:off x="6718549" y="4807371"/>
                <a:ext cx="5470401" cy="461665"/>
              </a:xfrm>
              <a:prstGeom prst="rect">
                <a:avLst/>
              </a:prstGeom>
              <a:blipFill>
                <a:blip r:embed="rId6"/>
                <a:stretch>
                  <a:fillRect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09A3497A-A312-43BA-A049-39DD9FC4AF56}"/>
                  </a:ext>
                </a:extLst>
              </p:cNvPr>
              <p:cNvSpPr txBox="1"/>
              <p:nvPr/>
            </p:nvSpPr>
            <p:spPr>
              <a:xfrm>
                <a:off x="7619441" y="4195990"/>
                <a:ext cx="386613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𝟎𝟎</m:t>
                          </m:r>
                        </m:sub>
                      </m:sSub>
                      <m:r>
                        <a:rPr lang="en-US" altLang="zh-CN" sz="2400" b="1" i="1">
                          <a:latin typeface="Cambria Math" panose="02040503050406030204" pitchFamily="18" charset="0"/>
                        </a:rPr>
                        <m:t>=</m:t>
                      </m:r>
                      <m:sSub>
                        <m:sSubPr>
                          <m:ctrlPr>
                            <a:rPr lang="en-US" altLang="zh-CN" sz="2400" b="1" i="1" smtClean="0">
                              <a:latin typeface="Cambria Math" panose="02040503050406030204" pitchFamily="18" charset="0"/>
                            </a:rPr>
                          </m:ctrlPr>
                        </m:sSubPr>
                        <m:e>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𝟏𝟓</m:t>
                      </m:r>
                    </m:oMath>
                  </m:oMathPara>
                </a14:m>
                <a:endParaRPr lang="en-US" sz="2400" b="1" dirty="0"/>
              </a:p>
            </p:txBody>
          </p:sp>
        </mc:Choice>
        <mc:Fallback xmlns="">
          <p:sp>
            <p:nvSpPr>
              <p:cNvPr id="43" name="文本框 42">
                <a:extLst>
                  <a:ext uri="{FF2B5EF4-FFF2-40B4-BE49-F238E27FC236}">
                    <a16:creationId xmlns:a16="http://schemas.microsoft.com/office/drawing/2014/main" id="{09A3497A-A312-43BA-A049-39DD9FC4AF56}"/>
                  </a:ext>
                </a:extLst>
              </p:cNvPr>
              <p:cNvSpPr txBox="1">
                <a:spLocks noRot="1" noChangeAspect="1" noMove="1" noResize="1" noEditPoints="1" noAdjustHandles="1" noChangeArrowheads="1" noChangeShapeType="1" noTextEdit="1"/>
              </p:cNvSpPr>
              <p:nvPr/>
            </p:nvSpPr>
            <p:spPr>
              <a:xfrm>
                <a:off x="7619441" y="4195990"/>
                <a:ext cx="3866133" cy="461665"/>
              </a:xfrm>
              <a:prstGeom prst="rect">
                <a:avLst/>
              </a:prstGeom>
              <a:blipFill>
                <a:blip r:embed="rId7"/>
                <a:stretch>
                  <a:fillRect b="-2632"/>
                </a:stretch>
              </a:blipFill>
            </p:spPr>
            <p:txBody>
              <a:bodyPr/>
              <a:lstStyle/>
              <a:p>
                <a:r>
                  <a:rPr lang="en-US">
                    <a:noFill/>
                  </a:rPr>
                  <a:t> </a:t>
                </a:r>
              </a:p>
            </p:txBody>
          </p:sp>
        </mc:Fallback>
      </mc:AlternateContent>
      <p:sp>
        <p:nvSpPr>
          <p:cNvPr id="44" name="矩形 43">
            <a:extLst>
              <a:ext uri="{FF2B5EF4-FFF2-40B4-BE49-F238E27FC236}">
                <a16:creationId xmlns:a16="http://schemas.microsoft.com/office/drawing/2014/main" id="{51AFC931-84DA-4DF5-8394-0F8C6FDDFF75}"/>
              </a:ext>
            </a:extLst>
          </p:cNvPr>
          <p:cNvSpPr/>
          <p:nvPr/>
        </p:nvSpPr>
        <p:spPr>
          <a:xfrm>
            <a:off x="5762826" y="3193431"/>
            <a:ext cx="796615" cy="483906"/>
          </a:xfrm>
          <a:prstGeom prst="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F60D4A9D-FB68-4B61-8FA1-2EB6248CE6B6}"/>
              </a:ext>
            </a:extLst>
          </p:cNvPr>
          <p:cNvSpPr/>
          <p:nvPr/>
        </p:nvSpPr>
        <p:spPr>
          <a:xfrm>
            <a:off x="5754825" y="5133202"/>
            <a:ext cx="796615" cy="483906"/>
          </a:xfrm>
          <a:prstGeom prst="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矩形 77">
            <a:extLst>
              <a:ext uri="{FF2B5EF4-FFF2-40B4-BE49-F238E27FC236}">
                <a16:creationId xmlns:a16="http://schemas.microsoft.com/office/drawing/2014/main" id="{51FC51D3-2D47-458F-88D4-F6F22513DDB3}"/>
              </a:ext>
            </a:extLst>
          </p:cNvPr>
          <p:cNvSpPr/>
          <p:nvPr/>
        </p:nvSpPr>
        <p:spPr>
          <a:xfrm>
            <a:off x="1615445" y="3187047"/>
            <a:ext cx="796615" cy="483906"/>
          </a:xfrm>
          <a:prstGeom prst="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矩形 78">
            <a:extLst>
              <a:ext uri="{FF2B5EF4-FFF2-40B4-BE49-F238E27FC236}">
                <a16:creationId xmlns:a16="http://schemas.microsoft.com/office/drawing/2014/main" id="{684C37DE-C7B8-48FC-8A46-D9A0DB75E558}"/>
              </a:ext>
            </a:extLst>
          </p:cNvPr>
          <p:cNvSpPr/>
          <p:nvPr/>
        </p:nvSpPr>
        <p:spPr>
          <a:xfrm>
            <a:off x="1615444" y="5117678"/>
            <a:ext cx="796615" cy="483906"/>
          </a:xfrm>
          <a:prstGeom prst="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组合 102">
            <a:extLst>
              <a:ext uri="{FF2B5EF4-FFF2-40B4-BE49-F238E27FC236}">
                <a16:creationId xmlns:a16="http://schemas.microsoft.com/office/drawing/2014/main" id="{6C236778-526C-4B7D-99C2-6FB5444FFCA0}"/>
              </a:ext>
            </a:extLst>
          </p:cNvPr>
          <p:cNvGrpSpPr/>
          <p:nvPr/>
        </p:nvGrpSpPr>
        <p:grpSpPr>
          <a:xfrm>
            <a:off x="6854914" y="0"/>
            <a:ext cx="5132938" cy="2807468"/>
            <a:chOff x="100874" y="3654499"/>
            <a:chExt cx="5526994" cy="3022997"/>
          </a:xfrm>
        </p:grpSpPr>
        <p:grpSp>
          <p:nvGrpSpPr>
            <p:cNvPr id="104" name="组合 103">
              <a:extLst>
                <a:ext uri="{FF2B5EF4-FFF2-40B4-BE49-F238E27FC236}">
                  <a16:creationId xmlns:a16="http://schemas.microsoft.com/office/drawing/2014/main" id="{661B7345-0642-418D-ADBF-653168D91FD4}"/>
                </a:ext>
              </a:extLst>
            </p:cNvPr>
            <p:cNvGrpSpPr/>
            <p:nvPr/>
          </p:nvGrpSpPr>
          <p:grpSpPr>
            <a:xfrm>
              <a:off x="803421" y="3654499"/>
              <a:ext cx="4824447" cy="3022997"/>
              <a:chOff x="803421" y="3654499"/>
              <a:chExt cx="4824447" cy="3022997"/>
            </a:xfrm>
          </p:grpSpPr>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5B6475D1-9FDF-419A-A569-48880CA064A6}"/>
                      </a:ext>
                    </a:extLst>
                  </p:cNvPr>
                  <p:cNvSpPr txBox="1"/>
                  <p:nvPr/>
                </p:nvSpPr>
                <p:spPr>
                  <a:xfrm>
                    <a:off x="803421" y="365449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07" name="文本框 106">
                    <a:extLst>
                      <a:ext uri="{FF2B5EF4-FFF2-40B4-BE49-F238E27FC236}">
                        <a16:creationId xmlns:a16="http://schemas.microsoft.com/office/drawing/2014/main" id="{5B6475D1-9FDF-419A-A569-48880CA064A6}"/>
                      </a:ext>
                    </a:extLst>
                  </p:cNvPr>
                  <p:cNvSpPr txBox="1">
                    <a:spLocks noRot="1" noChangeAspect="1" noMove="1" noResize="1" noEditPoints="1" noAdjustHandles="1" noChangeArrowheads="1" noChangeShapeType="1" noTextEdit="1"/>
                  </p:cNvSpPr>
                  <p:nvPr/>
                </p:nvSpPr>
                <p:spPr>
                  <a:xfrm>
                    <a:off x="803421" y="3654499"/>
                    <a:ext cx="533400" cy="461665"/>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6B55E19B-D5C4-4CD7-B4BB-8213DF8564FD}"/>
                      </a:ext>
                    </a:extLst>
                  </p:cNvPr>
                  <p:cNvSpPr txBox="1"/>
                  <p:nvPr/>
                </p:nvSpPr>
                <p:spPr>
                  <a:xfrm>
                    <a:off x="2870346"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108" name="文本框 107">
                    <a:extLst>
                      <a:ext uri="{FF2B5EF4-FFF2-40B4-BE49-F238E27FC236}">
                        <a16:creationId xmlns:a16="http://schemas.microsoft.com/office/drawing/2014/main" id="{6B55E19B-D5C4-4CD7-B4BB-8213DF8564FD}"/>
                      </a:ext>
                    </a:extLst>
                  </p:cNvPr>
                  <p:cNvSpPr txBox="1">
                    <a:spLocks noRot="1" noChangeAspect="1" noMove="1" noResize="1" noEditPoints="1" noAdjustHandles="1" noChangeArrowheads="1" noChangeShapeType="1" noTextEdit="1"/>
                  </p:cNvSpPr>
                  <p:nvPr/>
                </p:nvSpPr>
                <p:spPr>
                  <a:xfrm>
                    <a:off x="2870346" y="3654500"/>
                    <a:ext cx="533400" cy="461665"/>
                  </a:xfrm>
                  <a:prstGeom prst="rect">
                    <a:avLst/>
                  </a:prstGeom>
                  <a:blipFill>
                    <a:blip r:embed="rId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文本框 108">
                    <a:extLst>
                      <a:ext uri="{FF2B5EF4-FFF2-40B4-BE49-F238E27FC236}">
                        <a16:creationId xmlns:a16="http://schemas.microsoft.com/office/drawing/2014/main" id="{316673AB-E213-493D-9BC0-580915BC5C27}"/>
                      </a:ext>
                    </a:extLst>
                  </p:cNvPr>
                  <p:cNvSpPr txBox="1"/>
                  <p:nvPr/>
                </p:nvSpPr>
                <p:spPr>
                  <a:xfrm>
                    <a:off x="4937271"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109" name="文本框 108">
                    <a:extLst>
                      <a:ext uri="{FF2B5EF4-FFF2-40B4-BE49-F238E27FC236}">
                        <a16:creationId xmlns:a16="http://schemas.microsoft.com/office/drawing/2014/main" id="{316673AB-E213-493D-9BC0-580915BC5C27}"/>
                      </a:ext>
                    </a:extLst>
                  </p:cNvPr>
                  <p:cNvSpPr txBox="1">
                    <a:spLocks noRot="1" noChangeAspect="1" noMove="1" noResize="1" noEditPoints="1" noAdjustHandles="1" noChangeArrowheads="1" noChangeShapeType="1" noTextEdit="1"/>
                  </p:cNvSpPr>
                  <p:nvPr/>
                </p:nvSpPr>
                <p:spPr>
                  <a:xfrm>
                    <a:off x="4937271" y="3654500"/>
                    <a:ext cx="533400" cy="461665"/>
                  </a:xfrm>
                  <a:prstGeom prst="rect">
                    <a:avLst/>
                  </a:prstGeom>
                  <a:blipFill>
                    <a:blip r:embed="rId1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B4ED7D64-2F73-4CCC-8343-831636743226}"/>
                      </a:ext>
                    </a:extLst>
                  </p:cNvPr>
                  <p:cNvSpPr txBox="1"/>
                  <p:nvPr/>
                </p:nvSpPr>
                <p:spPr>
                  <a:xfrm>
                    <a:off x="2738863" y="6215831"/>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10" name="文本框 109">
                    <a:extLst>
                      <a:ext uri="{FF2B5EF4-FFF2-40B4-BE49-F238E27FC236}">
                        <a16:creationId xmlns:a16="http://schemas.microsoft.com/office/drawing/2014/main" id="{B4ED7D64-2F73-4CCC-8343-831636743226}"/>
                      </a:ext>
                    </a:extLst>
                  </p:cNvPr>
                  <p:cNvSpPr txBox="1">
                    <a:spLocks noRot="1" noChangeAspect="1" noMove="1" noResize="1" noEditPoints="1" noAdjustHandles="1" noChangeArrowheads="1" noChangeShapeType="1" noTextEdit="1"/>
                  </p:cNvSpPr>
                  <p:nvPr/>
                </p:nvSpPr>
                <p:spPr>
                  <a:xfrm>
                    <a:off x="2738863" y="6215831"/>
                    <a:ext cx="533400" cy="461665"/>
                  </a:xfrm>
                  <a:prstGeom prst="rect">
                    <a:avLst/>
                  </a:prstGeom>
                  <a:blipFill>
                    <a:blip r:embed="rId11"/>
                    <a:stretch>
                      <a:fillRect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966D8181-AA0A-41FA-AB02-2BA16FE0E6CD}"/>
                      </a:ext>
                    </a:extLst>
                  </p:cNvPr>
                  <p:cNvSpPr txBox="1"/>
                  <p:nvPr/>
                </p:nvSpPr>
                <p:spPr>
                  <a:xfrm>
                    <a:off x="1826312" y="393122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oMath>
                      </m:oMathPara>
                    </a14:m>
                    <a:endParaRPr lang="en-US" sz="2400" b="1" dirty="0"/>
                  </a:p>
                </p:txBody>
              </p:sp>
            </mc:Choice>
            <mc:Fallback xmlns="">
              <p:sp>
                <p:nvSpPr>
                  <p:cNvPr id="111" name="文本框 110">
                    <a:extLst>
                      <a:ext uri="{FF2B5EF4-FFF2-40B4-BE49-F238E27FC236}">
                        <a16:creationId xmlns:a16="http://schemas.microsoft.com/office/drawing/2014/main" id="{966D8181-AA0A-41FA-AB02-2BA16FE0E6CD}"/>
                      </a:ext>
                    </a:extLst>
                  </p:cNvPr>
                  <p:cNvSpPr txBox="1">
                    <a:spLocks noRot="1" noChangeAspect="1" noMove="1" noResize="1" noEditPoints="1" noAdjustHandles="1" noChangeArrowheads="1" noChangeShapeType="1" noTextEdit="1"/>
                  </p:cNvSpPr>
                  <p:nvPr/>
                </p:nvSpPr>
                <p:spPr>
                  <a:xfrm>
                    <a:off x="1826312" y="3931220"/>
                    <a:ext cx="533400" cy="461665"/>
                  </a:xfrm>
                  <a:prstGeom prst="rect">
                    <a:avLst/>
                  </a:prstGeom>
                  <a:blipFill>
                    <a:blip r:embed="rId12"/>
                    <a:stretch>
                      <a:fillRect r="-26829"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文本框 111">
                    <a:extLst>
                      <a:ext uri="{FF2B5EF4-FFF2-40B4-BE49-F238E27FC236}">
                        <a16:creationId xmlns:a16="http://schemas.microsoft.com/office/drawing/2014/main" id="{AB29A9E7-C81E-4C74-A502-CC97FB430273}"/>
                      </a:ext>
                    </a:extLst>
                  </p:cNvPr>
                  <p:cNvSpPr txBox="1"/>
                  <p:nvPr/>
                </p:nvSpPr>
                <p:spPr>
                  <a:xfrm>
                    <a:off x="3903808" y="393121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oMath>
                      </m:oMathPara>
                    </a14:m>
                    <a:endParaRPr lang="en-US" sz="2400" b="1" dirty="0"/>
                  </a:p>
                </p:txBody>
              </p:sp>
            </mc:Choice>
            <mc:Fallback xmlns="">
              <p:sp>
                <p:nvSpPr>
                  <p:cNvPr id="112" name="文本框 111">
                    <a:extLst>
                      <a:ext uri="{FF2B5EF4-FFF2-40B4-BE49-F238E27FC236}">
                        <a16:creationId xmlns:a16="http://schemas.microsoft.com/office/drawing/2014/main" id="{AB29A9E7-C81E-4C74-A502-CC97FB430273}"/>
                      </a:ext>
                    </a:extLst>
                  </p:cNvPr>
                  <p:cNvSpPr txBox="1">
                    <a:spLocks noRot="1" noChangeAspect="1" noMove="1" noResize="1" noEditPoints="1" noAdjustHandles="1" noChangeArrowheads="1" noChangeShapeType="1" noTextEdit="1"/>
                  </p:cNvSpPr>
                  <p:nvPr/>
                </p:nvSpPr>
                <p:spPr>
                  <a:xfrm>
                    <a:off x="3903808" y="3931219"/>
                    <a:ext cx="533400" cy="461665"/>
                  </a:xfrm>
                  <a:prstGeom prst="rect">
                    <a:avLst/>
                  </a:prstGeom>
                  <a:blipFill>
                    <a:blip r:embed="rId13"/>
                    <a:stretch>
                      <a:fillRect r="-28395"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文本框 112">
                    <a:extLst>
                      <a:ext uri="{FF2B5EF4-FFF2-40B4-BE49-F238E27FC236}">
                        <a16:creationId xmlns:a16="http://schemas.microsoft.com/office/drawing/2014/main" id="{CE9D75AC-C3F0-462C-BC12-9D291253458F}"/>
                      </a:ext>
                    </a:extLst>
                  </p:cNvPr>
                  <p:cNvSpPr txBox="1"/>
                  <p:nvPr/>
                </p:nvSpPr>
                <p:spPr>
                  <a:xfrm>
                    <a:off x="1022379" y="521888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113" name="文本框 112">
                    <a:extLst>
                      <a:ext uri="{FF2B5EF4-FFF2-40B4-BE49-F238E27FC236}">
                        <a16:creationId xmlns:a16="http://schemas.microsoft.com/office/drawing/2014/main" id="{CE9D75AC-C3F0-462C-BC12-9D291253458F}"/>
                      </a:ext>
                    </a:extLst>
                  </p:cNvPr>
                  <p:cNvSpPr txBox="1">
                    <a:spLocks noRot="1" noChangeAspect="1" noMove="1" noResize="1" noEditPoints="1" noAdjustHandles="1" noChangeArrowheads="1" noChangeShapeType="1" noTextEdit="1"/>
                  </p:cNvSpPr>
                  <p:nvPr/>
                </p:nvSpPr>
                <p:spPr>
                  <a:xfrm>
                    <a:off x="1022379" y="5218880"/>
                    <a:ext cx="533400" cy="461665"/>
                  </a:xfrm>
                  <a:prstGeom prst="rect">
                    <a:avLst/>
                  </a:prstGeom>
                  <a:blipFill>
                    <a:blip r:embed="rId14"/>
                    <a:stretch>
                      <a:fillRect r="-45679"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8936BD75-A279-4A0D-93F4-0C6295024696}"/>
                      </a:ext>
                    </a:extLst>
                  </p:cNvPr>
                  <p:cNvSpPr txBox="1"/>
                  <p:nvPr/>
                </p:nvSpPr>
                <p:spPr>
                  <a:xfrm>
                    <a:off x="2373180" y="491259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𝟏𝟎</m:t>
                              </m:r>
                            </m:sub>
                          </m:sSub>
                        </m:oMath>
                      </m:oMathPara>
                    </a14:m>
                    <a:endParaRPr lang="en-US" sz="2400" b="1" dirty="0"/>
                  </a:p>
                </p:txBody>
              </p:sp>
            </mc:Choice>
            <mc:Fallback xmlns="">
              <p:sp>
                <p:nvSpPr>
                  <p:cNvPr id="114" name="文本框 113">
                    <a:extLst>
                      <a:ext uri="{FF2B5EF4-FFF2-40B4-BE49-F238E27FC236}">
                        <a16:creationId xmlns:a16="http://schemas.microsoft.com/office/drawing/2014/main" id="{8936BD75-A279-4A0D-93F4-0C6295024696}"/>
                      </a:ext>
                    </a:extLst>
                  </p:cNvPr>
                  <p:cNvSpPr txBox="1">
                    <a:spLocks noRot="1" noChangeAspect="1" noMove="1" noResize="1" noEditPoints="1" noAdjustHandles="1" noChangeArrowheads="1" noChangeShapeType="1" noTextEdit="1"/>
                  </p:cNvSpPr>
                  <p:nvPr/>
                </p:nvSpPr>
                <p:spPr>
                  <a:xfrm>
                    <a:off x="2373180" y="4912599"/>
                    <a:ext cx="533400" cy="461665"/>
                  </a:xfrm>
                  <a:prstGeom prst="rect">
                    <a:avLst/>
                  </a:prstGeom>
                  <a:blipFill>
                    <a:blip r:embed="rId15"/>
                    <a:stretch>
                      <a:fillRect r="-45679"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文本框 114">
                    <a:extLst>
                      <a:ext uri="{FF2B5EF4-FFF2-40B4-BE49-F238E27FC236}">
                        <a16:creationId xmlns:a16="http://schemas.microsoft.com/office/drawing/2014/main" id="{EE298B8A-EF45-4D2B-BD9F-15DF5723D5F7}"/>
                      </a:ext>
                    </a:extLst>
                  </p:cNvPr>
                  <p:cNvSpPr txBox="1"/>
                  <p:nvPr/>
                </p:nvSpPr>
                <p:spPr>
                  <a:xfrm>
                    <a:off x="4059290" y="536544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𝟐𝟎</m:t>
                              </m:r>
                            </m:sub>
                          </m:sSub>
                        </m:oMath>
                      </m:oMathPara>
                    </a14:m>
                    <a:endParaRPr lang="en-US" sz="2400" b="1" dirty="0"/>
                  </a:p>
                </p:txBody>
              </p:sp>
            </mc:Choice>
            <mc:Fallback xmlns="">
              <p:sp>
                <p:nvSpPr>
                  <p:cNvPr id="115" name="文本框 114">
                    <a:extLst>
                      <a:ext uri="{FF2B5EF4-FFF2-40B4-BE49-F238E27FC236}">
                        <a16:creationId xmlns:a16="http://schemas.microsoft.com/office/drawing/2014/main" id="{EE298B8A-EF45-4D2B-BD9F-15DF5723D5F7}"/>
                      </a:ext>
                    </a:extLst>
                  </p:cNvPr>
                  <p:cNvSpPr txBox="1">
                    <a:spLocks noRot="1" noChangeAspect="1" noMove="1" noResize="1" noEditPoints="1" noAdjustHandles="1" noChangeArrowheads="1" noChangeShapeType="1" noTextEdit="1"/>
                  </p:cNvSpPr>
                  <p:nvPr/>
                </p:nvSpPr>
                <p:spPr>
                  <a:xfrm>
                    <a:off x="4059290" y="5365448"/>
                    <a:ext cx="533400" cy="461665"/>
                  </a:xfrm>
                  <a:prstGeom prst="rect">
                    <a:avLst/>
                  </a:prstGeom>
                  <a:blipFill>
                    <a:blip r:embed="rId16"/>
                    <a:stretch>
                      <a:fillRect r="-45679" b="-10000"/>
                    </a:stretch>
                  </a:blipFill>
                </p:spPr>
                <p:txBody>
                  <a:bodyPr/>
                  <a:lstStyle/>
                  <a:p>
                    <a:r>
                      <a:rPr lang="en-US">
                        <a:noFill/>
                      </a:rPr>
                      <a:t> </a:t>
                    </a:r>
                  </a:p>
                </p:txBody>
              </p:sp>
            </mc:Fallback>
          </mc:AlternateContent>
          <p:sp>
            <p:nvSpPr>
              <p:cNvPr id="116" name="椭圆 115">
                <a:extLst>
                  <a:ext uri="{FF2B5EF4-FFF2-40B4-BE49-F238E27FC236}">
                    <a16:creationId xmlns:a16="http://schemas.microsoft.com/office/drawing/2014/main" id="{7510E48F-09C0-4BEF-AFB3-F94320DE8725}"/>
                  </a:ext>
                </a:extLst>
              </p:cNvPr>
              <p:cNvSpPr/>
              <p:nvPr/>
            </p:nvSpPr>
            <p:spPr>
              <a:xfrm>
                <a:off x="89365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椭圆 116">
                <a:extLst>
                  <a:ext uri="{FF2B5EF4-FFF2-40B4-BE49-F238E27FC236}">
                    <a16:creationId xmlns:a16="http://schemas.microsoft.com/office/drawing/2014/main" id="{0B98BDE9-ED39-4EDA-A223-DD2B1402F3A0}"/>
                  </a:ext>
                </a:extLst>
              </p:cNvPr>
              <p:cNvSpPr/>
              <p:nvPr/>
            </p:nvSpPr>
            <p:spPr>
              <a:xfrm>
                <a:off x="287034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椭圆 117">
                <a:extLst>
                  <a:ext uri="{FF2B5EF4-FFF2-40B4-BE49-F238E27FC236}">
                    <a16:creationId xmlns:a16="http://schemas.microsoft.com/office/drawing/2014/main" id="{EB77A4F3-F009-4012-945E-36EF2C57510E}"/>
                  </a:ext>
                </a:extLst>
              </p:cNvPr>
              <p:cNvSpPr/>
              <p:nvPr/>
            </p:nvSpPr>
            <p:spPr>
              <a:xfrm>
                <a:off x="5166203"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椭圆 118">
                <a:extLst>
                  <a:ext uri="{FF2B5EF4-FFF2-40B4-BE49-F238E27FC236}">
                    <a16:creationId xmlns:a16="http://schemas.microsoft.com/office/drawing/2014/main" id="{0CFF3BD6-A052-455A-A6E1-D16C1A45CFB1}"/>
                  </a:ext>
                </a:extLst>
              </p:cNvPr>
              <p:cNvSpPr/>
              <p:nvPr/>
            </p:nvSpPr>
            <p:spPr>
              <a:xfrm>
                <a:off x="2707122" y="5732458"/>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直接箭头连接符 119">
                <a:extLst>
                  <a:ext uri="{FF2B5EF4-FFF2-40B4-BE49-F238E27FC236}">
                    <a16:creationId xmlns:a16="http://schemas.microsoft.com/office/drawing/2014/main" id="{6839DBD5-69C5-41AD-B304-A91FF1170BB8}"/>
                  </a:ext>
                </a:extLst>
              </p:cNvPr>
              <p:cNvCxnSpPr>
                <a:cxnSpLocks/>
                <a:stCxn id="116" idx="6"/>
                <a:endCxn id="117" idx="2"/>
              </p:cNvCxnSpPr>
              <p:nvPr/>
            </p:nvCxnSpPr>
            <p:spPr>
              <a:xfrm>
                <a:off x="1355321" y="4488886"/>
                <a:ext cx="15150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a:extLst>
                  <a:ext uri="{FF2B5EF4-FFF2-40B4-BE49-F238E27FC236}">
                    <a16:creationId xmlns:a16="http://schemas.microsoft.com/office/drawing/2014/main" id="{4C099AAC-4E23-4266-AF62-B28F61531DF9}"/>
                  </a:ext>
                </a:extLst>
              </p:cNvPr>
              <p:cNvCxnSpPr>
                <a:cxnSpLocks/>
                <a:stCxn id="117" idx="6"/>
                <a:endCxn id="118" idx="2"/>
              </p:cNvCxnSpPr>
              <p:nvPr/>
            </p:nvCxnSpPr>
            <p:spPr>
              <a:xfrm>
                <a:off x="3332011" y="4488886"/>
                <a:ext cx="18341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E0B53222-B104-44E6-A33E-2291850DA0FD}"/>
                  </a:ext>
                </a:extLst>
              </p:cNvPr>
              <p:cNvCxnSpPr>
                <a:cxnSpLocks/>
                <a:stCxn id="116" idx="5"/>
                <a:endCxn id="119" idx="1"/>
              </p:cNvCxnSpPr>
              <p:nvPr/>
            </p:nvCxnSpPr>
            <p:spPr>
              <a:xfrm>
                <a:off x="1287712" y="4652109"/>
                <a:ext cx="1487019" cy="1147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BACF024C-4223-486B-9423-EB6D3952317A}"/>
                  </a:ext>
                </a:extLst>
              </p:cNvPr>
              <p:cNvCxnSpPr>
                <a:cxnSpLocks/>
                <a:stCxn id="117" idx="4"/>
                <a:endCxn id="119" idx="7"/>
              </p:cNvCxnSpPr>
              <p:nvPr/>
            </p:nvCxnSpPr>
            <p:spPr>
              <a:xfrm flipH="1">
                <a:off x="3101178" y="4719718"/>
                <a:ext cx="1" cy="1080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90D156EB-95E2-4962-B395-4E39BBED7756}"/>
                  </a:ext>
                </a:extLst>
              </p:cNvPr>
              <p:cNvCxnSpPr>
                <a:cxnSpLocks/>
                <a:stCxn id="118" idx="3"/>
                <a:endCxn id="119" idx="6"/>
              </p:cNvCxnSpPr>
              <p:nvPr/>
            </p:nvCxnSpPr>
            <p:spPr>
              <a:xfrm flipH="1">
                <a:off x="3168787" y="4652109"/>
                <a:ext cx="2065025" cy="1311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5" name="直接连接符 104">
              <a:extLst>
                <a:ext uri="{FF2B5EF4-FFF2-40B4-BE49-F238E27FC236}">
                  <a16:creationId xmlns:a16="http://schemas.microsoft.com/office/drawing/2014/main" id="{C40E2CF4-17AA-492E-8642-865F94A54CB6}"/>
                </a:ext>
              </a:extLst>
            </p:cNvPr>
            <p:cNvCxnSpPr>
              <a:endCxn id="116" idx="2"/>
            </p:cNvCxnSpPr>
            <p:nvPr/>
          </p:nvCxnSpPr>
          <p:spPr>
            <a:xfrm>
              <a:off x="442913" y="4488886"/>
              <a:ext cx="450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5FFAAD58-7A0A-417F-8C4F-15761EF2410C}"/>
                    </a:ext>
                  </a:extLst>
                </p:cNvPr>
                <p:cNvSpPr txBox="1"/>
                <p:nvPr/>
              </p:nvSpPr>
              <p:spPr>
                <a:xfrm>
                  <a:off x="100874" y="3941086"/>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106" name="文本框 105">
                  <a:extLst>
                    <a:ext uri="{FF2B5EF4-FFF2-40B4-BE49-F238E27FC236}">
                      <a16:creationId xmlns:a16="http://schemas.microsoft.com/office/drawing/2014/main" id="{5FFAAD58-7A0A-417F-8C4F-15761EF2410C}"/>
                    </a:ext>
                  </a:extLst>
                </p:cNvPr>
                <p:cNvSpPr txBox="1">
                  <a:spLocks noRot="1" noChangeAspect="1" noMove="1" noResize="1" noEditPoints="1" noAdjustHandles="1" noChangeArrowheads="1" noChangeShapeType="1" noTextEdit="1"/>
                </p:cNvSpPr>
                <p:nvPr/>
              </p:nvSpPr>
              <p:spPr>
                <a:xfrm>
                  <a:off x="100874" y="3941086"/>
                  <a:ext cx="533400" cy="461665"/>
                </a:xfrm>
                <a:prstGeom prst="rect">
                  <a:avLst/>
                </a:prstGeom>
                <a:blipFill>
                  <a:blip r:embed="rId17"/>
                  <a:stretch>
                    <a:fillRect r="-26829" b="-10000"/>
                  </a:stretch>
                </a:blipFill>
              </p:spPr>
              <p:txBody>
                <a:bodyPr/>
                <a:lstStyle/>
                <a:p>
                  <a:r>
                    <a:rPr lang="en-US">
                      <a:noFill/>
                    </a:rPr>
                    <a:t> </a:t>
                  </a:r>
                </a:p>
              </p:txBody>
            </p:sp>
          </mc:Fallback>
        </mc:AlternateContent>
      </p:grpSp>
      <p:sp>
        <p:nvSpPr>
          <p:cNvPr id="46" name="矩形 45">
            <a:extLst>
              <a:ext uri="{FF2B5EF4-FFF2-40B4-BE49-F238E27FC236}">
                <a16:creationId xmlns:a16="http://schemas.microsoft.com/office/drawing/2014/main" id="{21E59A9E-1078-43B8-BAC0-0E79EBCE442C}"/>
              </a:ext>
            </a:extLst>
          </p:cNvPr>
          <p:cNvSpPr/>
          <p:nvPr/>
        </p:nvSpPr>
        <p:spPr>
          <a:xfrm>
            <a:off x="4442487" y="3193431"/>
            <a:ext cx="796615" cy="483906"/>
          </a:xfrm>
          <a:prstGeom prst="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BB8E9E65-566A-41CE-B16B-46275DEC80A1}"/>
              </a:ext>
            </a:extLst>
          </p:cNvPr>
          <p:cNvSpPr/>
          <p:nvPr/>
        </p:nvSpPr>
        <p:spPr>
          <a:xfrm>
            <a:off x="4432417" y="5110578"/>
            <a:ext cx="796615" cy="483906"/>
          </a:xfrm>
          <a:prstGeom prst="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25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9FCAB-85DD-4F80-AA8C-A8035A2F3ED0}"/>
              </a:ext>
            </a:extLst>
          </p:cNvPr>
          <p:cNvSpPr>
            <a:spLocks noGrp="1"/>
          </p:cNvSpPr>
          <p:nvPr>
            <p:ph type="title"/>
          </p:nvPr>
        </p:nvSpPr>
        <p:spPr/>
        <p:txBody>
          <a:bodyPr/>
          <a:lstStyle/>
          <a:p>
            <a:r>
              <a:rPr lang="en-US" dirty="0"/>
              <a:t>Example </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4128B11-4DCF-493B-9BD6-A4657CE1E0B3}"/>
                  </a:ext>
                </a:extLst>
              </p:cNvPr>
              <p:cNvSpPr txBox="1"/>
              <p:nvPr/>
            </p:nvSpPr>
            <p:spPr>
              <a:xfrm>
                <a:off x="7520684" y="3147265"/>
                <a:ext cx="386613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r>
                        <a:rPr lang="en-US" altLang="zh-CN" sz="2400" b="1" i="1">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𝟏</m:t>
                          </m:r>
                        </m:sub>
                      </m:sSub>
                      <m:r>
                        <a:rPr lang="en-US" altLang="zh-CN" sz="2400" b="0"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𝟏𝟎</m:t>
                      </m:r>
                    </m:oMath>
                  </m:oMathPara>
                </a14:m>
                <a:endParaRPr lang="en-US" sz="2400" b="1" dirty="0"/>
              </a:p>
            </p:txBody>
          </p:sp>
        </mc:Choice>
        <mc:Fallback xmlns="">
          <p:sp>
            <p:nvSpPr>
              <p:cNvPr id="16" name="文本框 15">
                <a:extLst>
                  <a:ext uri="{FF2B5EF4-FFF2-40B4-BE49-F238E27FC236}">
                    <a16:creationId xmlns:a16="http://schemas.microsoft.com/office/drawing/2014/main" id="{64128B11-4DCF-493B-9BD6-A4657CE1E0B3}"/>
                  </a:ext>
                </a:extLst>
              </p:cNvPr>
              <p:cNvSpPr txBox="1">
                <a:spLocks noRot="1" noChangeAspect="1" noMove="1" noResize="1" noEditPoints="1" noAdjustHandles="1" noChangeArrowheads="1" noChangeShapeType="1" noTextEdit="1"/>
              </p:cNvSpPr>
              <p:nvPr/>
            </p:nvSpPr>
            <p:spPr>
              <a:xfrm>
                <a:off x="7520684" y="3147265"/>
                <a:ext cx="3866133" cy="461665"/>
              </a:xfrm>
              <a:prstGeom prst="rect">
                <a:avLst/>
              </a:prstGeom>
              <a:blipFill>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7559387-057E-4CE1-AAB5-6ABBD884CE1C}"/>
                  </a:ext>
                </a:extLst>
              </p:cNvPr>
              <p:cNvSpPr txBox="1"/>
              <p:nvPr/>
            </p:nvSpPr>
            <p:spPr>
              <a:xfrm>
                <a:off x="7879785" y="3629772"/>
                <a:ext cx="314793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r>
                        <a:rPr lang="en-US" altLang="zh-CN" sz="2400" b="1" i="1">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r>
                        <a:rPr lang="en-US" altLang="zh-CN" sz="2400" b="0"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oMath>
                  </m:oMathPara>
                </a14:m>
                <a:endParaRPr lang="en-US" sz="2400" b="1" dirty="0"/>
              </a:p>
            </p:txBody>
          </p:sp>
        </mc:Choice>
        <mc:Fallback xmlns="">
          <p:sp>
            <p:nvSpPr>
              <p:cNvPr id="17" name="文本框 16">
                <a:extLst>
                  <a:ext uri="{FF2B5EF4-FFF2-40B4-BE49-F238E27FC236}">
                    <a16:creationId xmlns:a16="http://schemas.microsoft.com/office/drawing/2014/main" id="{F7559387-057E-4CE1-AAB5-6ABBD884CE1C}"/>
                  </a:ext>
                </a:extLst>
              </p:cNvPr>
              <p:cNvSpPr txBox="1">
                <a:spLocks noRot="1" noChangeAspect="1" noMove="1" noResize="1" noEditPoints="1" noAdjustHandles="1" noChangeArrowheads="1" noChangeShapeType="1" noTextEdit="1"/>
              </p:cNvSpPr>
              <p:nvPr/>
            </p:nvSpPr>
            <p:spPr>
              <a:xfrm>
                <a:off x="7879785" y="3629772"/>
                <a:ext cx="3147932" cy="461665"/>
              </a:xfrm>
              <a:prstGeom prst="rect">
                <a:avLst/>
              </a:prstGeom>
              <a:blipFill>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1FB5BCB-B7CD-4FE9-8466-A345112E7959}"/>
                  </a:ext>
                </a:extLst>
              </p:cNvPr>
              <p:cNvSpPr txBox="1"/>
              <p:nvPr/>
            </p:nvSpPr>
            <p:spPr>
              <a:xfrm>
                <a:off x="7692969" y="4101858"/>
                <a:ext cx="386613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𝟎𝟎</m:t>
                          </m:r>
                        </m:sub>
                      </m:sSub>
                      <m:r>
                        <a:rPr lang="en-US" altLang="zh-CN" sz="2400" b="1" i="1">
                          <a:latin typeface="Cambria Math" panose="02040503050406030204" pitchFamily="18" charset="0"/>
                        </a:rPr>
                        <m:t>=</m:t>
                      </m:r>
                      <m:sSub>
                        <m:sSubPr>
                          <m:ctrlPr>
                            <a:rPr lang="en-US" altLang="zh-CN" sz="2400" b="1" i="1" smtClean="0">
                              <a:latin typeface="Cambria Math" panose="02040503050406030204" pitchFamily="18" charset="0"/>
                            </a:rPr>
                          </m:ctrlPr>
                        </m:sSubPr>
                        <m:e>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𝟏𝟓</m:t>
                      </m:r>
                    </m:oMath>
                  </m:oMathPara>
                </a14:m>
                <a:endParaRPr lang="en-US" sz="2400" b="1" dirty="0"/>
              </a:p>
            </p:txBody>
          </p:sp>
        </mc:Choice>
        <mc:Fallback xmlns="">
          <p:sp>
            <p:nvSpPr>
              <p:cNvPr id="18" name="文本框 17">
                <a:extLst>
                  <a:ext uri="{FF2B5EF4-FFF2-40B4-BE49-F238E27FC236}">
                    <a16:creationId xmlns:a16="http://schemas.microsoft.com/office/drawing/2014/main" id="{41FB5BCB-B7CD-4FE9-8466-A345112E7959}"/>
                  </a:ext>
                </a:extLst>
              </p:cNvPr>
              <p:cNvSpPr txBox="1">
                <a:spLocks noRot="1" noChangeAspect="1" noMove="1" noResize="1" noEditPoints="1" noAdjustHandles="1" noChangeArrowheads="1" noChangeShapeType="1" noTextEdit="1"/>
              </p:cNvSpPr>
              <p:nvPr/>
            </p:nvSpPr>
            <p:spPr>
              <a:xfrm>
                <a:off x="7692969" y="4101858"/>
                <a:ext cx="3866133" cy="461665"/>
              </a:xfrm>
              <a:prstGeom prst="rect">
                <a:avLst/>
              </a:prstGeom>
              <a:blipFill>
                <a:blip r:embed="rId5"/>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CBDDBC4-7D33-49BE-BBE0-72D2C8A56243}"/>
                  </a:ext>
                </a:extLst>
              </p:cNvPr>
              <p:cNvSpPr txBox="1"/>
              <p:nvPr/>
            </p:nvSpPr>
            <p:spPr>
              <a:xfrm>
                <a:off x="7863526" y="4573944"/>
                <a:ext cx="327106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𝟏𝟎</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𝟓</m:t>
                      </m:r>
                    </m:oMath>
                  </m:oMathPara>
                </a14:m>
                <a:endParaRPr lang="en-US" sz="2400" b="1" dirty="0"/>
              </a:p>
            </p:txBody>
          </p:sp>
        </mc:Choice>
        <mc:Fallback xmlns="">
          <p:sp>
            <p:nvSpPr>
              <p:cNvPr id="19" name="文本框 18">
                <a:extLst>
                  <a:ext uri="{FF2B5EF4-FFF2-40B4-BE49-F238E27FC236}">
                    <a16:creationId xmlns:a16="http://schemas.microsoft.com/office/drawing/2014/main" id="{BCBDDBC4-7D33-49BE-BBE0-72D2C8A56243}"/>
                  </a:ext>
                </a:extLst>
              </p:cNvPr>
              <p:cNvSpPr txBox="1">
                <a:spLocks noRot="1" noChangeAspect="1" noMove="1" noResize="1" noEditPoints="1" noAdjustHandles="1" noChangeArrowheads="1" noChangeShapeType="1" noTextEdit="1"/>
              </p:cNvSpPr>
              <p:nvPr/>
            </p:nvSpPr>
            <p:spPr>
              <a:xfrm>
                <a:off x="7863526" y="4573944"/>
                <a:ext cx="3271063" cy="461665"/>
              </a:xfrm>
              <a:prstGeom prst="rect">
                <a:avLst/>
              </a:prstGeom>
              <a:blipFill>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5D2FF37F-EF7A-43EF-85B7-0947F390D5EB}"/>
                  </a:ext>
                </a:extLst>
              </p:cNvPr>
              <p:cNvSpPr txBox="1"/>
              <p:nvPr/>
            </p:nvSpPr>
            <p:spPr>
              <a:xfrm>
                <a:off x="8115755" y="5046030"/>
                <a:ext cx="3271062" cy="461665"/>
              </a:xfrm>
              <a:prstGeom prst="rect">
                <a:avLst/>
              </a:prstGeom>
              <a:noFill/>
            </p:spPr>
            <p:txBody>
              <a:bodyPr wrap="square"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𝟐𝟎</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𝟖</m:t>
                    </m:r>
                  </m:oMath>
                </a14:m>
                <a:r>
                  <a:rPr lang="en-US" sz="2400" b="1" dirty="0"/>
                  <a:t> </a:t>
                </a:r>
              </a:p>
            </p:txBody>
          </p:sp>
        </mc:Choice>
        <mc:Fallback xmlns="">
          <p:sp>
            <p:nvSpPr>
              <p:cNvPr id="25" name="文本框 24">
                <a:extLst>
                  <a:ext uri="{FF2B5EF4-FFF2-40B4-BE49-F238E27FC236}">
                    <a16:creationId xmlns:a16="http://schemas.microsoft.com/office/drawing/2014/main" id="{5D2FF37F-EF7A-43EF-85B7-0947F390D5EB}"/>
                  </a:ext>
                </a:extLst>
              </p:cNvPr>
              <p:cNvSpPr txBox="1">
                <a:spLocks noRot="1" noChangeAspect="1" noMove="1" noResize="1" noEditPoints="1" noAdjustHandles="1" noChangeArrowheads="1" noChangeShapeType="1" noTextEdit="1"/>
              </p:cNvSpPr>
              <p:nvPr/>
            </p:nvSpPr>
            <p:spPr>
              <a:xfrm>
                <a:off x="8115755" y="5046030"/>
                <a:ext cx="3271062" cy="461665"/>
              </a:xfrm>
              <a:prstGeom prst="rect">
                <a:avLst/>
              </a:prstGeom>
              <a:blipFill>
                <a:blip r:embed="rId7"/>
                <a:stretch>
                  <a:fillRect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8" name="表格 67">
                <a:extLst>
                  <a:ext uri="{FF2B5EF4-FFF2-40B4-BE49-F238E27FC236}">
                    <a16:creationId xmlns:a16="http://schemas.microsoft.com/office/drawing/2014/main" id="{139300B6-F159-467E-81ED-137996C7BA84}"/>
                  </a:ext>
                </a:extLst>
              </p:cNvPr>
              <p:cNvGraphicFramePr>
                <a:graphicFrameLocks noGrp="1"/>
              </p:cNvGraphicFramePr>
              <p:nvPr>
                <p:extLst>
                  <p:ext uri="{D42A27DB-BD31-4B8C-83A1-F6EECF244321}">
                    <p14:modId xmlns:p14="http://schemas.microsoft.com/office/powerpoint/2010/main" val="2660115514"/>
                  </p:ext>
                </p:extLst>
              </p:nvPr>
            </p:nvGraphicFramePr>
            <p:xfrm>
              <a:off x="632898" y="2510807"/>
              <a:ext cx="4647715" cy="3161260"/>
            </p:xfrm>
            <a:graphic>
              <a:graphicData uri="http://schemas.openxmlformats.org/drawingml/2006/table">
                <a:tbl>
                  <a:tblPr firstRow="1" bandRow="1">
                    <a:tableStyleId>{5C22544A-7EE6-4342-B048-85BDC9FD1C3A}</a:tableStyleId>
                  </a:tblPr>
                  <a:tblGrid>
                    <a:gridCol w="929543">
                      <a:extLst>
                        <a:ext uri="{9D8B030D-6E8A-4147-A177-3AD203B41FA5}">
                          <a16:colId xmlns:a16="http://schemas.microsoft.com/office/drawing/2014/main" val="1865622969"/>
                        </a:ext>
                      </a:extLst>
                    </a:gridCol>
                    <a:gridCol w="929543">
                      <a:extLst>
                        <a:ext uri="{9D8B030D-6E8A-4147-A177-3AD203B41FA5}">
                          <a16:colId xmlns:a16="http://schemas.microsoft.com/office/drawing/2014/main" val="1008439255"/>
                        </a:ext>
                      </a:extLst>
                    </a:gridCol>
                    <a:gridCol w="929543">
                      <a:extLst>
                        <a:ext uri="{9D8B030D-6E8A-4147-A177-3AD203B41FA5}">
                          <a16:colId xmlns:a16="http://schemas.microsoft.com/office/drawing/2014/main" val="792926993"/>
                        </a:ext>
                      </a:extLst>
                    </a:gridCol>
                    <a:gridCol w="929543">
                      <a:extLst>
                        <a:ext uri="{9D8B030D-6E8A-4147-A177-3AD203B41FA5}">
                          <a16:colId xmlns:a16="http://schemas.microsoft.com/office/drawing/2014/main" val="930328449"/>
                        </a:ext>
                      </a:extLst>
                    </a:gridCol>
                    <a:gridCol w="929543">
                      <a:extLst>
                        <a:ext uri="{9D8B030D-6E8A-4147-A177-3AD203B41FA5}">
                          <a16:colId xmlns:a16="http://schemas.microsoft.com/office/drawing/2014/main" val="3391997160"/>
                        </a:ext>
                      </a:extLst>
                    </a:gridCol>
                  </a:tblGrid>
                  <a:tr h="632252">
                    <a:tc>
                      <a:txBody>
                        <a:bodyPr/>
                        <a:lstStyle/>
                        <a:p>
                          <a:pPr algn="ctr"/>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a:latin typeface="Cambria Math" panose="02040503050406030204" pitchFamily="18" charset="0"/>
                                      </a:rPr>
                                      <m:t>𝟎</m:t>
                                    </m:r>
                                  </m:sub>
                                </m:sSub>
                              </m:oMath>
                            </m:oMathPara>
                          </a14:m>
                          <a:endParaRPr lang="en-US" sz="2400" dirty="0"/>
                        </a:p>
                      </a:txBody>
                      <a:tcPr anchor="ctr"/>
                    </a:tc>
                    <a:extLst>
                      <a:ext uri="{0D108BD9-81ED-4DB2-BD59-A6C34878D82A}">
                        <a16:rowId xmlns:a16="http://schemas.microsoft.com/office/drawing/2014/main" val="2320912197"/>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oMath>
                            </m:oMathPara>
                          </a14:m>
                          <a:endParaRPr lang="en-US" sz="2400" dirty="0"/>
                        </a:p>
                      </a:txBody>
                      <a:tcPr anchor="ctr"/>
                    </a:tc>
                    <a:tc>
                      <a:txBody>
                        <a:bodyPr/>
                        <a:lstStyle/>
                        <a:p>
                          <a:pPr algn="ctr"/>
                          <a:r>
                            <a:rPr lang="en-US" sz="2400" dirty="0"/>
                            <a:t>2</a:t>
                          </a:r>
                        </a:p>
                      </a:txBody>
                      <a:tcPr anchor="ctr"/>
                    </a:tc>
                    <a:tc>
                      <a:txBody>
                        <a:bodyPr/>
                        <a:lstStyle/>
                        <a:p>
                          <a:pPr algn="ctr"/>
                          <a:r>
                            <a:rPr lang="en-US" sz="2400" dirty="0"/>
                            <a:t>-1</a:t>
                          </a:r>
                        </a:p>
                      </a:txBody>
                      <a:tcPr anchor="ctr"/>
                    </a:tc>
                    <a:tc>
                      <a:txBody>
                        <a:bodyPr/>
                        <a:lstStyle/>
                        <a:p>
                          <a:pPr algn="ctr"/>
                          <a:r>
                            <a:rPr lang="en-US" sz="2400" dirty="0"/>
                            <a:t>0</a:t>
                          </a:r>
                        </a:p>
                      </a:txBody>
                      <a:tcPr anchor="ctr"/>
                    </a:tc>
                    <a:tc>
                      <a:txBody>
                        <a:bodyPr/>
                        <a:lstStyle/>
                        <a:p>
                          <a:pPr algn="ctr"/>
                          <a:r>
                            <a:rPr lang="en-US" sz="2400" dirty="0"/>
                            <a:t>-1</a:t>
                          </a:r>
                        </a:p>
                      </a:txBody>
                      <a:tcPr anchor="ctr"/>
                    </a:tc>
                    <a:extLst>
                      <a:ext uri="{0D108BD9-81ED-4DB2-BD59-A6C34878D82A}">
                        <a16:rowId xmlns:a16="http://schemas.microsoft.com/office/drawing/2014/main" val="3985265763"/>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dirty="0"/>
                        </a:p>
                      </a:txBody>
                      <a:tcPr anchor="ctr"/>
                    </a:tc>
                    <a:tc>
                      <a:txBody>
                        <a:bodyPr/>
                        <a:lstStyle/>
                        <a:p>
                          <a:pPr algn="ctr"/>
                          <a:r>
                            <a:rPr lang="en-US" sz="2400" dirty="0"/>
                            <a:t>-1</a:t>
                          </a:r>
                        </a:p>
                      </a:txBody>
                      <a:tcPr anchor="ctr"/>
                    </a:tc>
                    <a:tc>
                      <a:txBody>
                        <a:bodyPr/>
                        <a:lstStyle/>
                        <a:p>
                          <a:pPr algn="ctr"/>
                          <a:r>
                            <a:rPr lang="en-US" sz="2400" dirty="0"/>
                            <a:t>3</a:t>
                          </a:r>
                        </a:p>
                      </a:txBody>
                      <a:tcPr anchor="ctr"/>
                    </a:tc>
                    <a:tc>
                      <a:txBody>
                        <a:bodyPr/>
                        <a:lstStyle/>
                        <a:p>
                          <a:pPr algn="ctr"/>
                          <a:r>
                            <a:rPr lang="en-US" sz="2400" dirty="0"/>
                            <a:t>-1</a:t>
                          </a:r>
                        </a:p>
                      </a:txBody>
                      <a:tcPr anchor="ctr"/>
                    </a:tc>
                    <a:tc>
                      <a:txBody>
                        <a:bodyPr/>
                        <a:lstStyle/>
                        <a:p>
                          <a:pPr algn="ctr"/>
                          <a:r>
                            <a:rPr lang="en-US" sz="2400" dirty="0"/>
                            <a:t>-1</a:t>
                          </a:r>
                        </a:p>
                      </a:txBody>
                      <a:tcPr anchor="ctr"/>
                    </a:tc>
                    <a:extLst>
                      <a:ext uri="{0D108BD9-81ED-4DB2-BD59-A6C34878D82A}">
                        <a16:rowId xmlns:a16="http://schemas.microsoft.com/office/drawing/2014/main" val="1389871965"/>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dirty="0"/>
                        </a:p>
                      </a:txBody>
                      <a:tcPr anchor="ctr"/>
                    </a:tc>
                    <a:tc>
                      <a:txBody>
                        <a:bodyPr/>
                        <a:lstStyle/>
                        <a:p>
                          <a:pPr algn="ctr"/>
                          <a:r>
                            <a:rPr lang="en-US" sz="2400" dirty="0"/>
                            <a:t>0</a:t>
                          </a:r>
                        </a:p>
                      </a:txBody>
                      <a:tcPr anchor="ctr"/>
                    </a:tc>
                    <a:tc>
                      <a:txBody>
                        <a:bodyPr/>
                        <a:lstStyle/>
                        <a:p>
                          <a:pPr algn="ctr"/>
                          <a:r>
                            <a:rPr lang="en-US" sz="2400" dirty="0"/>
                            <a:t>-1</a:t>
                          </a:r>
                        </a:p>
                      </a:txBody>
                      <a:tcPr anchor="ctr"/>
                    </a:tc>
                    <a:tc>
                      <a:txBody>
                        <a:bodyPr/>
                        <a:lstStyle/>
                        <a:p>
                          <a:pPr algn="ctr"/>
                          <a:r>
                            <a:rPr lang="en-US" sz="2400" dirty="0"/>
                            <a:t>2</a:t>
                          </a:r>
                        </a:p>
                      </a:txBody>
                      <a:tcPr anchor="ctr"/>
                    </a:tc>
                    <a:tc>
                      <a:txBody>
                        <a:bodyPr/>
                        <a:lstStyle/>
                        <a:p>
                          <a:pPr algn="ctr"/>
                          <a:r>
                            <a:rPr lang="en-US" sz="2400" dirty="0"/>
                            <a:t>-1</a:t>
                          </a:r>
                        </a:p>
                      </a:txBody>
                      <a:tcPr anchor="ctr"/>
                    </a:tc>
                    <a:extLst>
                      <a:ext uri="{0D108BD9-81ED-4DB2-BD59-A6C34878D82A}">
                        <a16:rowId xmlns:a16="http://schemas.microsoft.com/office/drawing/2014/main" val="945526181"/>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a:latin typeface="Cambria Math" panose="02040503050406030204" pitchFamily="18" charset="0"/>
                                      </a:rPr>
                                      <m:t>𝟎</m:t>
                                    </m:r>
                                  </m:sub>
                                </m:sSub>
                              </m:oMath>
                            </m:oMathPara>
                          </a14:m>
                          <a:endParaRPr lang="en-US" sz="2400" dirty="0"/>
                        </a:p>
                      </a:txBody>
                      <a:tcPr anchor="ctr"/>
                    </a:tc>
                    <a:tc>
                      <a:txBody>
                        <a:bodyPr/>
                        <a:lstStyle/>
                        <a:p>
                          <a:pPr algn="ctr"/>
                          <a:r>
                            <a:rPr lang="en-US" sz="2400" dirty="0"/>
                            <a:t>-1</a:t>
                          </a:r>
                        </a:p>
                      </a:txBody>
                      <a:tcPr anchor="ctr"/>
                    </a:tc>
                    <a:tc>
                      <a:txBody>
                        <a:bodyPr/>
                        <a:lstStyle/>
                        <a:p>
                          <a:pPr algn="ctr"/>
                          <a:r>
                            <a:rPr lang="en-US" sz="2400" dirty="0"/>
                            <a:t>-1</a:t>
                          </a:r>
                        </a:p>
                      </a:txBody>
                      <a:tcPr anchor="ctr"/>
                    </a:tc>
                    <a:tc>
                      <a:txBody>
                        <a:bodyPr/>
                        <a:lstStyle/>
                        <a:p>
                          <a:pPr algn="ctr"/>
                          <a:r>
                            <a:rPr lang="en-US" sz="2400" dirty="0"/>
                            <a:t>-1</a:t>
                          </a:r>
                        </a:p>
                      </a:txBody>
                      <a:tcPr anchor="ctr"/>
                    </a:tc>
                    <a:tc>
                      <a:txBody>
                        <a:bodyPr/>
                        <a:lstStyle/>
                        <a:p>
                          <a:pPr algn="ctr"/>
                          <a:r>
                            <a:rPr lang="en-US" sz="2400" dirty="0"/>
                            <a:t>3</a:t>
                          </a:r>
                        </a:p>
                      </a:txBody>
                      <a:tcPr anchor="ctr"/>
                    </a:tc>
                    <a:extLst>
                      <a:ext uri="{0D108BD9-81ED-4DB2-BD59-A6C34878D82A}">
                        <a16:rowId xmlns:a16="http://schemas.microsoft.com/office/drawing/2014/main" val="2839597485"/>
                      </a:ext>
                    </a:extLst>
                  </a:tr>
                </a:tbl>
              </a:graphicData>
            </a:graphic>
          </p:graphicFrame>
        </mc:Choice>
        <mc:Fallback xmlns="">
          <p:graphicFrame>
            <p:nvGraphicFramePr>
              <p:cNvPr id="68" name="表格 67">
                <a:extLst>
                  <a:ext uri="{FF2B5EF4-FFF2-40B4-BE49-F238E27FC236}">
                    <a16:creationId xmlns:a16="http://schemas.microsoft.com/office/drawing/2014/main" id="{139300B6-F159-467E-81ED-137996C7BA84}"/>
                  </a:ext>
                </a:extLst>
              </p:cNvPr>
              <p:cNvGraphicFramePr>
                <a:graphicFrameLocks noGrp="1"/>
              </p:cNvGraphicFramePr>
              <p:nvPr>
                <p:extLst>
                  <p:ext uri="{D42A27DB-BD31-4B8C-83A1-F6EECF244321}">
                    <p14:modId xmlns:p14="http://schemas.microsoft.com/office/powerpoint/2010/main" val="2660115514"/>
                  </p:ext>
                </p:extLst>
              </p:nvPr>
            </p:nvGraphicFramePr>
            <p:xfrm>
              <a:off x="632898" y="2510807"/>
              <a:ext cx="4647715" cy="3161260"/>
            </p:xfrm>
            <a:graphic>
              <a:graphicData uri="http://schemas.openxmlformats.org/drawingml/2006/table">
                <a:tbl>
                  <a:tblPr firstRow="1" bandRow="1">
                    <a:tableStyleId>{5C22544A-7EE6-4342-B048-85BDC9FD1C3A}</a:tableStyleId>
                  </a:tblPr>
                  <a:tblGrid>
                    <a:gridCol w="929543">
                      <a:extLst>
                        <a:ext uri="{9D8B030D-6E8A-4147-A177-3AD203B41FA5}">
                          <a16:colId xmlns:a16="http://schemas.microsoft.com/office/drawing/2014/main" val="1865622969"/>
                        </a:ext>
                      </a:extLst>
                    </a:gridCol>
                    <a:gridCol w="929543">
                      <a:extLst>
                        <a:ext uri="{9D8B030D-6E8A-4147-A177-3AD203B41FA5}">
                          <a16:colId xmlns:a16="http://schemas.microsoft.com/office/drawing/2014/main" val="1008439255"/>
                        </a:ext>
                      </a:extLst>
                    </a:gridCol>
                    <a:gridCol w="929543">
                      <a:extLst>
                        <a:ext uri="{9D8B030D-6E8A-4147-A177-3AD203B41FA5}">
                          <a16:colId xmlns:a16="http://schemas.microsoft.com/office/drawing/2014/main" val="792926993"/>
                        </a:ext>
                      </a:extLst>
                    </a:gridCol>
                    <a:gridCol w="929543">
                      <a:extLst>
                        <a:ext uri="{9D8B030D-6E8A-4147-A177-3AD203B41FA5}">
                          <a16:colId xmlns:a16="http://schemas.microsoft.com/office/drawing/2014/main" val="930328449"/>
                        </a:ext>
                      </a:extLst>
                    </a:gridCol>
                    <a:gridCol w="929543">
                      <a:extLst>
                        <a:ext uri="{9D8B030D-6E8A-4147-A177-3AD203B41FA5}">
                          <a16:colId xmlns:a16="http://schemas.microsoft.com/office/drawing/2014/main" val="3391997160"/>
                        </a:ext>
                      </a:extLst>
                    </a:gridCol>
                  </a:tblGrid>
                  <a:tr h="632252">
                    <a:tc>
                      <a:txBody>
                        <a:bodyPr/>
                        <a:lstStyle/>
                        <a:p>
                          <a:pPr algn="ctr"/>
                          <a:endParaRPr lang="en-US" sz="2400" dirty="0"/>
                        </a:p>
                      </a:txBody>
                      <a:tcPr anchor="ctr"/>
                    </a:tc>
                    <a:tc>
                      <a:txBody>
                        <a:bodyPr/>
                        <a:lstStyle/>
                        <a:p>
                          <a:endParaRPr lang="en-US"/>
                        </a:p>
                      </a:txBody>
                      <a:tcPr anchor="ctr">
                        <a:blipFill>
                          <a:blip r:embed="rId8"/>
                          <a:stretch>
                            <a:fillRect l="-100654" t="-962" r="-301961" b="-407692"/>
                          </a:stretch>
                        </a:blipFill>
                      </a:tcPr>
                    </a:tc>
                    <a:tc>
                      <a:txBody>
                        <a:bodyPr/>
                        <a:lstStyle/>
                        <a:p>
                          <a:endParaRPr lang="en-US"/>
                        </a:p>
                      </a:txBody>
                      <a:tcPr anchor="ctr">
                        <a:blipFill>
                          <a:blip r:embed="rId8"/>
                          <a:stretch>
                            <a:fillRect l="-201974" t="-962" r="-203947" b="-407692"/>
                          </a:stretch>
                        </a:blipFill>
                      </a:tcPr>
                    </a:tc>
                    <a:tc>
                      <a:txBody>
                        <a:bodyPr/>
                        <a:lstStyle/>
                        <a:p>
                          <a:endParaRPr lang="en-US"/>
                        </a:p>
                      </a:txBody>
                      <a:tcPr anchor="ctr">
                        <a:blipFill>
                          <a:blip r:embed="rId8"/>
                          <a:stretch>
                            <a:fillRect l="-300000" t="-962" r="-102614" b="-407692"/>
                          </a:stretch>
                        </a:blipFill>
                      </a:tcPr>
                    </a:tc>
                    <a:tc>
                      <a:txBody>
                        <a:bodyPr/>
                        <a:lstStyle/>
                        <a:p>
                          <a:endParaRPr lang="en-US"/>
                        </a:p>
                      </a:txBody>
                      <a:tcPr anchor="ctr">
                        <a:blipFill>
                          <a:blip r:embed="rId8"/>
                          <a:stretch>
                            <a:fillRect l="-400000" t="-962" r="-2614" b="-407692"/>
                          </a:stretch>
                        </a:blipFill>
                      </a:tcPr>
                    </a:tc>
                    <a:extLst>
                      <a:ext uri="{0D108BD9-81ED-4DB2-BD59-A6C34878D82A}">
                        <a16:rowId xmlns:a16="http://schemas.microsoft.com/office/drawing/2014/main" val="2320912197"/>
                      </a:ext>
                    </a:extLst>
                  </a:tr>
                  <a:tr h="632252">
                    <a:tc>
                      <a:txBody>
                        <a:bodyPr/>
                        <a:lstStyle/>
                        <a:p>
                          <a:endParaRPr lang="en-US"/>
                        </a:p>
                      </a:txBody>
                      <a:tcPr anchor="ctr">
                        <a:blipFill>
                          <a:blip r:embed="rId8"/>
                          <a:stretch>
                            <a:fillRect l="-654" t="-100962" r="-401961" b="-307692"/>
                          </a:stretch>
                        </a:blipFill>
                      </a:tcPr>
                    </a:tc>
                    <a:tc>
                      <a:txBody>
                        <a:bodyPr/>
                        <a:lstStyle/>
                        <a:p>
                          <a:pPr algn="ctr"/>
                          <a:r>
                            <a:rPr lang="en-US" sz="2400" dirty="0"/>
                            <a:t>2</a:t>
                          </a:r>
                        </a:p>
                      </a:txBody>
                      <a:tcPr anchor="ctr"/>
                    </a:tc>
                    <a:tc>
                      <a:txBody>
                        <a:bodyPr/>
                        <a:lstStyle/>
                        <a:p>
                          <a:pPr algn="ctr"/>
                          <a:r>
                            <a:rPr lang="en-US" sz="2400" dirty="0"/>
                            <a:t>-1</a:t>
                          </a:r>
                        </a:p>
                      </a:txBody>
                      <a:tcPr anchor="ctr"/>
                    </a:tc>
                    <a:tc>
                      <a:txBody>
                        <a:bodyPr/>
                        <a:lstStyle/>
                        <a:p>
                          <a:pPr algn="ctr"/>
                          <a:r>
                            <a:rPr lang="en-US" sz="2400" dirty="0"/>
                            <a:t>0</a:t>
                          </a:r>
                        </a:p>
                      </a:txBody>
                      <a:tcPr anchor="ctr"/>
                    </a:tc>
                    <a:tc>
                      <a:txBody>
                        <a:bodyPr/>
                        <a:lstStyle/>
                        <a:p>
                          <a:pPr algn="ctr"/>
                          <a:r>
                            <a:rPr lang="en-US" sz="2400" dirty="0"/>
                            <a:t>-1</a:t>
                          </a:r>
                        </a:p>
                      </a:txBody>
                      <a:tcPr anchor="ctr"/>
                    </a:tc>
                    <a:extLst>
                      <a:ext uri="{0D108BD9-81ED-4DB2-BD59-A6C34878D82A}">
                        <a16:rowId xmlns:a16="http://schemas.microsoft.com/office/drawing/2014/main" val="3985265763"/>
                      </a:ext>
                    </a:extLst>
                  </a:tr>
                  <a:tr h="632252">
                    <a:tc>
                      <a:txBody>
                        <a:bodyPr/>
                        <a:lstStyle/>
                        <a:p>
                          <a:endParaRPr lang="en-US"/>
                        </a:p>
                      </a:txBody>
                      <a:tcPr anchor="ctr">
                        <a:blipFill>
                          <a:blip r:embed="rId8"/>
                          <a:stretch>
                            <a:fillRect l="-654" t="-200962" r="-401961" b="-207692"/>
                          </a:stretch>
                        </a:blipFill>
                      </a:tcPr>
                    </a:tc>
                    <a:tc>
                      <a:txBody>
                        <a:bodyPr/>
                        <a:lstStyle/>
                        <a:p>
                          <a:pPr algn="ctr"/>
                          <a:r>
                            <a:rPr lang="en-US" sz="2400" dirty="0"/>
                            <a:t>-1</a:t>
                          </a:r>
                        </a:p>
                      </a:txBody>
                      <a:tcPr anchor="ctr"/>
                    </a:tc>
                    <a:tc>
                      <a:txBody>
                        <a:bodyPr/>
                        <a:lstStyle/>
                        <a:p>
                          <a:pPr algn="ctr"/>
                          <a:r>
                            <a:rPr lang="en-US" sz="2400" dirty="0"/>
                            <a:t>3</a:t>
                          </a:r>
                        </a:p>
                      </a:txBody>
                      <a:tcPr anchor="ctr"/>
                    </a:tc>
                    <a:tc>
                      <a:txBody>
                        <a:bodyPr/>
                        <a:lstStyle/>
                        <a:p>
                          <a:pPr algn="ctr"/>
                          <a:r>
                            <a:rPr lang="en-US" sz="2400" dirty="0"/>
                            <a:t>-1</a:t>
                          </a:r>
                        </a:p>
                      </a:txBody>
                      <a:tcPr anchor="ctr"/>
                    </a:tc>
                    <a:tc>
                      <a:txBody>
                        <a:bodyPr/>
                        <a:lstStyle/>
                        <a:p>
                          <a:pPr algn="ctr"/>
                          <a:r>
                            <a:rPr lang="en-US" sz="2400" dirty="0"/>
                            <a:t>-1</a:t>
                          </a:r>
                        </a:p>
                      </a:txBody>
                      <a:tcPr anchor="ctr"/>
                    </a:tc>
                    <a:extLst>
                      <a:ext uri="{0D108BD9-81ED-4DB2-BD59-A6C34878D82A}">
                        <a16:rowId xmlns:a16="http://schemas.microsoft.com/office/drawing/2014/main" val="1389871965"/>
                      </a:ext>
                    </a:extLst>
                  </a:tr>
                  <a:tr h="632252">
                    <a:tc>
                      <a:txBody>
                        <a:bodyPr/>
                        <a:lstStyle/>
                        <a:p>
                          <a:endParaRPr lang="en-US"/>
                        </a:p>
                      </a:txBody>
                      <a:tcPr anchor="ctr">
                        <a:blipFill>
                          <a:blip r:embed="rId8"/>
                          <a:stretch>
                            <a:fillRect l="-654" t="-300962" r="-401961" b="-107692"/>
                          </a:stretch>
                        </a:blipFill>
                      </a:tcPr>
                    </a:tc>
                    <a:tc>
                      <a:txBody>
                        <a:bodyPr/>
                        <a:lstStyle/>
                        <a:p>
                          <a:pPr algn="ctr"/>
                          <a:r>
                            <a:rPr lang="en-US" sz="2400" dirty="0"/>
                            <a:t>0</a:t>
                          </a:r>
                        </a:p>
                      </a:txBody>
                      <a:tcPr anchor="ctr"/>
                    </a:tc>
                    <a:tc>
                      <a:txBody>
                        <a:bodyPr/>
                        <a:lstStyle/>
                        <a:p>
                          <a:pPr algn="ctr"/>
                          <a:r>
                            <a:rPr lang="en-US" sz="2400" dirty="0"/>
                            <a:t>-1</a:t>
                          </a:r>
                        </a:p>
                      </a:txBody>
                      <a:tcPr anchor="ctr"/>
                    </a:tc>
                    <a:tc>
                      <a:txBody>
                        <a:bodyPr/>
                        <a:lstStyle/>
                        <a:p>
                          <a:pPr algn="ctr"/>
                          <a:r>
                            <a:rPr lang="en-US" sz="2400" dirty="0"/>
                            <a:t>2</a:t>
                          </a:r>
                        </a:p>
                      </a:txBody>
                      <a:tcPr anchor="ctr"/>
                    </a:tc>
                    <a:tc>
                      <a:txBody>
                        <a:bodyPr/>
                        <a:lstStyle/>
                        <a:p>
                          <a:pPr algn="ctr"/>
                          <a:r>
                            <a:rPr lang="en-US" sz="2400" dirty="0"/>
                            <a:t>-1</a:t>
                          </a:r>
                        </a:p>
                      </a:txBody>
                      <a:tcPr anchor="ctr"/>
                    </a:tc>
                    <a:extLst>
                      <a:ext uri="{0D108BD9-81ED-4DB2-BD59-A6C34878D82A}">
                        <a16:rowId xmlns:a16="http://schemas.microsoft.com/office/drawing/2014/main" val="945526181"/>
                      </a:ext>
                    </a:extLst>
                  </a:tr>
                  <a:tr h="632252">
                    <a:tc>
                      <a:txBody>
                        <a:bodyPr/>
                        <a:lstStyle/>
                        <a:p>
                          <a:endParaRPr lang="en-US"/>
                        </a:p>
                      </a:txBody>
                      <a:tcPr anchor="ctr">
                        <a:blipFill>
                          <a:blip r:embed="rId8"/>
                          <a:stretch>
                            <a:fillRect l="-654" t="-400962" r="-401961" b="-7692"/>
                          </a:stretch>
                        </a:blipFill>
                      </a:tcPr>
                    </a:tc>
                    <a:tc>
                      <a:txBody>
                        <a:bodyPr/>
                        <a:lstStyle/>
                        <a:p>
                          <a:pPr algn="ctr"/>
                          <a:r>
                            <a:rPr lang="en-US" sz="2400" dirty="0"/>
                            <a:t>-1</a:t>
                          </a:r>
                        </a:p>
                      </a:txBody>
                      <a:tcPr anchor="ctr"/>
                    </a:tc>
                    <a:tc>
                      <a:txBody>
                        <a:bodyPr/>
                        <a:lstStyle/>
                        <a:p>
                          <a:pPr algn="ctr"/>
                          <a:r>
                            <a:rPr lang="en-US" sz="2400" dirty="0"/>
                            <a:t>-1</a:t>
                          </a:r>
                        </a:p>
                      </a:txBody>
                      <a:tcPr anchor="ctr"/>
                    </a:tc>
                    <a:tc>
                      <a:txBody>
                        <a:bodyPr/>
                        <a:lstStyle/>
                        <a:p>
                          <a:pPr algn="ctr"/>
                          <a:r>
                            <a:rPr lang="en-US" sz="2400" dirty="0"/>
                            <a:t>-1</a:t>
                          </a:r>
                        </a:p>
                      </a:txBody>
                      <a:tcPr anchor="ctr"/>
                    </a:tc>
                    <a:tc>
                      <a:txBody>
                        <a:bodyPr/>
                        <a:lstStyle/>
                        <a:p>
                          <a:pPr algn="ctr"/>
                          <a:r>
                            <a:rPr lang="en-US" sz="2400" dirty="0"/>
                            <a:t>3</a:t>
                          </a:r>
                        </a:p>
                      </a:txBody>
                      <a:tcPr anchor="ctr"/>
                    </a:tc>
                    <a:extLst>
                      <a:ext uri="{0D108BD9-81ED-4DB2-BD59-A6C34878D82A}">
                        <a16:rowId xmlns:a16="http://schemas.microsoft.com/office/drawing/2014/main" val="2839597485"/>
                      </a:ext>
                    </a:extLst>
                  </a:tr>
                </a:tbl>
              </a:graphicData>
            </a:graphic>
          </p:graphicFrame>
        </mc:Fallback>
      </mc:AlternateContent>
      <p:graphicFrame>
        <p:nvGraphicFramePr>
          <p:cNvPr id="69" name="表格 68">
            <a:extLst>
              <a:ext uri="{FF2B5EF4-FFF2-40B4-BE49-F238E27FC236}">
                <a16:creationId xmlns:a16="http://schemas.microsoft.com/office/drawing/2014/main" id="{6551319D-5671-4230-8B56-27A0DF7D8854}"/>
              </a:ext>
            </a:extLst>
          </p:cNvPr>
          <p:cNvGraphicFramePr>
            <a:graphicFrameLocks noGrp="1"/>
          </p:cNvGraphicFramePr>
          <p:nvPr>
            <p:extLst>
              <p:ext uri="{D42A27DB-BD31-4B8C-83A1-F6EECF244321}">
                <p14:modId xmlns:p14="http://schemas.microsoft.com/office/powerpoint/2010/main" val="1549304677"/>
              </p:ext>
            </p:extLst>
          </p:nvPr>
        </p:nvGraphicFramePr>
        <p:xfrm>
          <a:off x="5750203" y="2510807"/>
          <a:ext cx="821866" cy="3161260"/>
        </p:xfrm>
        <a:graphic>
          <a:graphicData uri="http://schemas.openxmlformats.org/drawingml/2006/table">
            <a:tbl>
              <a:tblPr firstRow="1" bandRow="1">
                <a:tableStyleId>{5C22544A-7EE6-4342-B048-85BDC9FD1C3A}</a:tableStyleId>
              </a:tblPr>
              <a:tblGrid>
                <a:gridCol w="821866">
                  <a:extLst>
                    <a:ext uri="{9D8B030D-6E8A-4147-A177-3AD203B41FA5}">
                      <a16:colId xmlns:a16="http://schemas.microsoft.com/office/drawing/2014/main" val="2220708536"/>
                    </a:ext>
                  </a:extLst>
                </a:gridCol>
              </a:tblGrid>
              <a:tr h="632252">
                <a:tc>
                  <a:txBody>
                    <a:bodyPr/>
                    <a:lstStyle/>
                    <a:p>
                      <a:pPr algn="ctr"/>
                      <a:endParaRPr lang="en-US" dirty="0"/>
                    </a:p>
                  </a:txBody>
                  <a:tcPr anchor="ctr"/>
                </a:tc>
                <a:extLst>
                  <a:ext uri="{0D108BD9-81ED-4DB2-BD59-A6C34878D82A}">
                    <a16:rowId xmlns:a16="http://schemas.microsoft.com/office/drawing/2014/main" val="2663439589"/>
                  </a:ext>
                </a:extLst>
              </a:tr>
              <a:tr h="632252">
                <a:tc>
                  <a:txBody>
                    <a:bodyPr/>
                    <a:lstStyle/>
                    <a:p>
                      <a:pPr algn="ctr"/>
                      <a:r>
                        <a:rPr lang="en-US" dirty="0"/>
                        <a:t>-25</a:t>
                      </a:r>
                    </a:p>
                  </a:txBody>
                  <a:tcPr anchor="ctr"/>
                </a:tc>
                <a:extLst>
                  <a:ext uri="{0D108BD9-81ED-4DB2-BD59-A6C34878D82A}">
                    <a16:rowId xmlns:a16="http://schemas.microsoft.com/office/drawing/2014/main" val="4244977417"/>
                  </a:ext>
                </a:extLst>
              </a:tr>
              <a:tr h="632252">
                <a:tc>
                  <a:txBody>
                    <a:bodyPr/>
                    <a:lstStyle/>
                    <a:p>
                      <a:pPr algn="ctr"/>
                      <a:r>
                        <a:rPr lang="en-US" dirty="0"/>
                        <a:t>8</a:t>
                      </a:r>
                    </a:p>
                  </a:txBody>
                  <a:tcPr anchor="ctr"/>
                </a:tc>
                <a:extLst>
                  <a:ext uri="{0D108BD9-81ED-4DB2-BD59-A6C34878D82A}">
                    <a16:rowId xmlns:a16="http://schemas.microsoft.com/office/drawing/2014/main" val="2724588774"/>
                  </a:ext>
                </a:extLst>
              </a:tr>
              <a:tr h="632252">
                <a:tc>
                  <a:txBody>
                    <a:bodyPr/>
                    <a:lstStyle/>
                    <a:p>
                      <a:pPr algn="ctr"/>
                      <a:r>
                        <a:rPr lang="en-US" dirty="0"/>
                        <a:t>-11</a:t>
                      </a:r>
                    </a:p>
                  </a:txBody>
                  <a:tcPr anchor="ctr"/>
                </a:tc>
                <a:extLst>
                  <a:ext uri="{0D108BD9-81ED-4DB2-BD59-A6C34878D82A}">
                    <a16:rowId xmlns:a16="http://schemas.microsoft.com/office/drawing/2014/main" val="3539016618"/>
                  </a:ext>
                </a:extLst>
              </a:tr>
              <a:tr h="632252">
                <a:tc>
                  <a:txBody>
                    <a:bodyPr/>
                    <a:lstStyle/>
                    <a:p>
                      <a:pPr algn="ctr"/>
                      <a:r>
                        <a:rPr lang="en-US" dirty="0"/>
                        <a:t>28</a:t>
                      </a:r>
                    </a:p>
                  </a:txBody>
                  <a:tcPr anchor="ctr"/>
                </a:tc>
                <a:extLst>
                  <a:ext uri="{0D108BD9-81ED-4DB2-BD59-A6C34878D82A}">
                    <a16:rowId xmlns:a16="http://schemas.microsoft.com/office/drawing/2014/main" val="2206547451"/>
                  </a:ext>
                </a:extLst>
              </a:tr>
            </a:tbl>
          </a:graphicData>
        </a:graphic>
      </p:graphicFrame>
      <p:sp>
        <p:nvSpPr>
          <p:cNvPr id="70" name="文本框 69">
            <a:extLst>
              <a:ext uri="{FF2B5EF4-FFF2-40B4-BE49-F238E27FC236}">
                <a16:creationId xmlns:a16="http://schemas.microsoft.com/office/drawing/2014/main" id="{ACE1510C-451D-4A1F-BAC9-FBFEA3FE3286}"/>
              </a:ext>
            </a:extLst>
          </p:cNvPr>
          <p:cNvSpPr txBox="1"/>
          <p:nvPr/>
        </p:nvSpPr>
        <p:spPr>
          <a:xfrm>
            <a:off x="2108310" y="1916081"/>
            <a:ext cx="2289357" cy="369332"/>
          </a:xfrm>
          <a:prstGeom prst="rect">
            <a:avLst/>
          </a:prstGeom>
          <a:noFill/>
        </p:spPr>
        <p:txBody>
          <a:bodyPr wrap="square" rtlCol="0">
            <a:spAutoFit/>
          </a:bodyPr>
          <a:lstStyle/>
          <a:p>
            <a:r>
              <a:rPr lang="en-US" dirty="0"/>
              <a:t>Matrix </a:t>
            </a:r>
            <a:r>
              <a:rPr lang="en-US" b="1" i="1" dirty="0"/>
              <a:t>A</a:t>
            </a:r>
          </a:p>
        </p:txBody>
      </p:sp>
      <p:sp>
        <p:nvSpPr>
          <p:cNvPr id="71" name="文本框 70">
            <a:extLst>
              <a:ext uri="{FF2B5EF4-FFF2-40B4-BE49-F238E27FC236}">
                <a16:creationId xmlns:a16="http://schemas.microsoft.com/office/drawing/2014/main" id="{922F2AEA-6D4A-4691-9F38-D97A1DBA04FA}"/>
              </a:ext>
            </a:extLst>
          </p:cNvPr>
          <p:cNvSpPr txBox="1"/>
          <p:nvPr/>
        </p:nvSpPr>
        <p:spPr>
          <a:xfrm>
            <a:off x="5689723" y="1925680"/>
            <a:ext cx="2289357" cy="369332"/>
          </a:xfrm>
          <a:prstGeom prst="rect">
            <a:avLst/>
          </a:prstGeom>
          <a:noFill/>
        </p:spPr>
        <p:txBody>
          <a:bodyPr wrap="square" rtlCol="0">
            <a:spAutoFit/>
          </a:bodyPr>
          <a:lstStyle/>
          <a:p>
            <a:r>
              <a:rPr lang="en-US" dirty="0"/>
              <a:t>Vector </a:t>
            </a:r>
            <a:r>
              <a:rPr lang="en-US" b="1" i="1" dirty="0"/>
              <a:t>b</a:t>
            </a:r>
          </a:p>
        </p:txBody>
      </p:sp>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A6C6DAAB-5F10-4E68-BF8B-22BD66DDE99C}"/>
                  </a:ext>
                </a:extLst>
              </p:cNvPr>
              <p:cNvSpPr txBox="1"/>
              <p:nvPr/>
            </p:nvSpPr>
            <p:spPr>
              <a:xfrm>
                <a:off x="632897" y="5852660"/>
                <a:ext cx="5056825" cy="375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𝝁</m:t>
                      </m:r>
                      <m:r>
                        <a:rPr lang="en-US" b="1"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𝑨</m:t>
                          </m:r>
                        </m:e>
                        <m:sup>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sup>
                      </m:sSup>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𝒃</m:t>
                      </m:r>
                    </m:oMath>
                  </m:oMathPara>
                </a14:m>
                <a:endParaRPr lang="en-US" b="1" dirty="0"/>
              </a:p>
            </p:txBody>
          </p:sp>
        </mc:Choice>
        <mc:Fallback xmlns="">
          <p:sp>
            <p:nvSpPr>
              <p:cNvPr id="79" name="文本框 78">
                <a:extLst>
                  <a:ext uri="{FF2B5EF4-FFF2-40B4-BE49-F238E27FC236}">
                    <a16:creationId xmlns:a16="http://schemas.microsoft.com/office/drawing/2014/main" id="{A6C6DAAB-5F10-4E68-BF8B-22BD66DDE99C}"/>
                  </a:ext>
                </a:extLst>
              </p:cNvPr>
              <p:cNvSpPr txBox="1">
                <a:spLocks noRot="1" noChangeAspect="1" noMove="1" noResize="1" noEditPoints="1" noAdjustHandles="1" noChangeArrowheads="1" noChangeShapeType="1" noTextEdit="1"/>
              </p:cNvSpPr>
              <p:nvPr/>
            </p:nvSpPr>
            <p:spPr>
              <a:xfrm>
                <a:off x="632897" y="5852660"/>
                <a:ext cx="5056825" cy="375552"/>
              </a:xfrm>
              <a:prstGeom prst="rect">
                <a:avLst/>
              </a:prstGeom>
              <a:blipFill>
                <a:blip r:embed="rId9"/>
                <a:stretch>
                  <a:fillRect b="-3226"/>
                </a:stretch>
              </a:blipFill>
            </p:spPr>
            <p:txBody>
              <a:bodyPr/>
              <a:lstStyle/>
              <a:p>
                <a:r>
                  <a:rPr lang="en-US">
                    <a:noFill/>
                  </a:rPr>
                  <a:t> </a:t>
                </a:r>
              </a:p>
            </p:txBody>
          </p:sp>
        </mc:Fallback>
      </mc:AlternateContent>
      <p:sp>
        <p:nvSpPr>
          <p:cNvPr id="80" name="文本框 79">
            <a:extLst>
              <a:ext uri="{FF2B5EF4-FFF2-40B4-BE49-F238E27FC236}">
                <a16:creationId xmlns:a16="http://schemas.microsoft.com/office/drawing/2014/main" id="{FAD339B0-6A1A-42CC-BC1F-BC5DB3A6A6EE}"/>
              </a:ext>
            </a:extLst>
          </p:cNvPr>
          <p:cNvSpPr txBox="1"/>
          <p:nvPr/>
        </p:nvSpPr>
        <p:spPr>
          <a:xfrm>
            <a:off x="6748054" y="5852660"/>
            <a:ext cx="4386535" cy="523220"/>
          </a:xfrm>
          <a:prstGeom prst="rect">
            <a:avLst/>
          </a:prstGeom>
          <a:noFill/>
        </p:spPr>
        <p:txBody>
          <a:bodyPr wrap="square" rtlCol="0">
            <a:spAutoFit/>
          </a:bodyPr>
          <a:lstStyle/>
          <a:p>
            <a:r>
              <a:rPr lang="en-US" sz="2800" dirty="0"/>
              <a:t>Did we miss something? </a:t>
            </a:r>
          </a:p>
        </p:txBody>
      </p:sp>
      <p:grpSp>
        <p:nvGrpSpPr>
          <p:cNvPr id="104" name="组合 103">
            <a:extLst>
              <a:ext uri="{FF2B5EF4-FFF2-40B4-BE49-F238E27FC236}">
                <a16:creationId xmlns:a16="http://schemas.microsoft.com/office/drawing/2014/main" id="{8E4478FF-7220-45EF-BDF8-69878AA7DC21}"/>
              </a:ext>
            </a:extLst>
          </p:cNvPr>
          <p:cNvGrpSpPr/>
          <p:nvPr/>
        </p:nvGrpSpPr>
        <p:grpSpPr>
          <a:xfrm>
            <a:off x="6854914" y="0"/>
            <a:ext cx="5132938" cy="2807468"/>
            <a:chOff x="100874" y="3654499"/>
            <a:chExt cx="5526994" cy="3022997"/>
          </a:xfrm>
        </p:grpSpPr>
        <p:grpSp>
          <p:nvGrpSpPr>
            <p:cNvPr id="105" name="组合 104">
              <a:extLst>
                <a:ext uri="{FF2B5EF4-FFF2-40B4-BE49-F238E27FC236}">
                  <a16:creationId xmlns:a16="http://schemas.microsoft.com/office/drawing/2014/main" id="{204BFE15-86BB-4F69-85D8-E0B72EBFF5AD}"/>
                </a:ext>
              </a:extLst>
            </p:cNvPr>
            <p:cNvGrpSpPr/>
            <p:nvPr/>
          </p:nvGrpSpPr>
          <p:grpSpPr>
            <a:xfrm>
              <a:off x="803421" y="3654499"/>
              <a:ext cx="4824447" cy="3022997"/>
              <a:chOff x="803421" y="3654499"/>
              <a:chExt cx="4824447" cy="3022997"/>
            </a:xfrm>
          </p:grpSpPr>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CE593908-182F-4536-AC95-4749232660A8}"/>
                      </a:ext>
                    </a:extLst>
                  </p:cNvPr>
                  <p:cNvSpPr txBox="1"/>
                  <p:nvPr/>
                </p:nvSpPr>
                <p:spPr>
                  <a:xfrm>
                    <a:off x="803421" y="365449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08" name="文本框 107">
                    <a:extLst>
                      <a:ext uri="{FF2B5EF4-FFF2-40B4-BE49-F238E27FC236}">
                        <a16:creationId xmlns:a16="http://schemas.microsoft.com/office/drawing/2014/main" id="{CE593908-182F-4536-AC95-4749232660A8}"/>
                      </a:ext>
                    </a:extLst>
                  </p:cNvPr>
                  <p:cNvSpPr txBox="1">
                    <a:spLocks noRot="1" noChangeAspect="1" noMove="1" noResize="1" noEditPoints="1" noAdjustHandles="1" noChangeArrowheads="1" noChangeShapeType="1" noTextEdit="1"/>
                  </p:cNvSpPr>
                  <p:nvPr/>
                </p:nvSpPr>
                <p:spPr>
                  <a:xfrm>
                    <a:off x="803421" y="3654499"/>
                    <a:ext cx="533400" cy="461665"/>
                  </a:xfrm>
                  <a:prstGeom prst="rect">
                    <a:avLst/>
                  </a:prstGeom>
                  <a:blipFill>
                    <a:blip r:embed="rId11"/>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文本框 108">
                    <a:extLst>
                      <a:ext uri="{FF2B5EF4-FFF2-40B4-BE49-F238E27FC236}">
                        <a16:creationId xmlns:a16="http://schemas.microsoft.com/office/drawing/2014/main" id="{831E5495-71A5-4B5F-B995-11F831F2DF9C}"/>
                      </a:ext>
                    </a:extLst>
                  </p:cNvPr>
                  <p:cNvSpPr txBox="1"/>
                  <p:nvPr/>
                </p:nvSpPr>
                <p:spPr>
                  <a:xfrm>
                    <a:off x="2870346"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109" name="文本框 108">
                    <a:extLst>
                      <a:ext uri="{FF2B5EF4-FFF2-40B4-BE49-F238E27FC236}">
                        <a16:creationId xmlns:a16="http://schemas.microsoft.com/office/drawing/2014/main" id="{831E5495-71A5-4B5F-B995-11F831F2DF9C}"/>
                      </a:ext>
                    </a:extLst>
                  </p:cNvPr>
                  <p:cNvSpPr txBox="1">
                    <a:spLocks noRot="1" noChangeAspect="1" noMove="1" noResize="1" noEditPoints="1" noAdjustHandles="1" noChangeArrowheads="1" noChangeShapeType="1" noTextEdit="1"/>
                  </p:cNvSpPr>
                  <p:nvPr/>
                </p:nvSpPr>
                <p:spPr>
                  <a:xfrm>
                    <a:off x="2870346" y="3654500"/>
                    <a:ext cx="533400" cy="461665"/>
                  </a:xfrm>
                  <a:prstGeom prst="rect">
                    <a:avLst/>
                  </a:prstGeom>
                  <a:blipFill>
                    <a:blip r:embed="rId1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226F6263-FFCA-4268-8753-7BFFE56E57B3}"/>
                      </a:ext>
                    </a:extLst>
                  </p:cNvPr>
                  <p:cNvSpPr txBox="1"/>
                  <p:nvPr/>
                </p:nvSpPr>
                <p:spPr>
                  <a:xfrm>
                    <a:off x="4937271"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110" name="文本框 109">
                    <a:extLst>
                      <a:ext uri="{FF2B5EF4-FFF2-40B4-BE49-F238E27FC236}">
                        <a16:creationId xmlns:a16="http://schemas.microsoft.com/office/drawing/2014/main" id="{226F6263-FFCA-4268-8753-7BFFE56E57B3}"/>
                      </a:ext>
                    </a:extLst>
                  </p:cNvPr>
                  <p:cNvSpPr txBox="1">
                    <a:spLocks noRot="1" noChangeAspect="1" noMove="1" noResize="1" noEditPoints="1" noAdjustHandles="1" noChangeArrowheads="1" noChangeShapeType="1" noTextEdit="1"/>
                  </p:cNvSpPr>
                  <p:nvPr/>
                </p:nvSpPr>
                <p:spPr>
                  <a:xfrm>
                    <a:off x="4937271" y="3654500"/>
                    <a:ext cx="533400" cy="461665"/>
                  </a:xfrm>
                  <a:prstGeom prst="rect">
                    <a:avLst/>
                  </a:prstGeom>
                  <a:blipFill>
                    <a:blip r:embed="rId1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9763E557-BD88-4D51-A829-08F478B638B2}"/>
                      </a:ext>
                    </a:extLst>
                  </p:cNvPr>
                  <p:cNvSpPr txBox="1"/>
                  <p:nvPr/>
                </p:nvSpPr>
                <p:spPr>
                  <a:xfrm>
                    <a:off x="2738863" y="6215831"/>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11" name="文本框 110">
                    <a:extLst>
                      <a:ext uri="{FF2B5EF4-FFF2-40B4-BE49-F238E27FC236}">
                        <a16:creationId xmlns:a16="http://schemas.microsoft.com/office/drawing/2014/main" id="{9763E557-BD88-4D51-A829-08F478B638B2}"/>
                      </a:ext>
                    </a:extLst>
                  </p:cNvPr>
                  <p:cNvSpPr txBox="1">
                    <a:spLocks noRot="1" noChangeAspect="1" noMove="1" noResize="1" noEditPoints="1" noAdjustHandles="1" noChangeArrowheads="1" noChangeShapeType="1" noTextEdit="1"/>
                  </p:cNvSpPr>
                  <p:nvPr/>
                </p:nvSpPr>
                <p:spPr>
                  <a:xfrm>
                    <a:off x="2738863" y="6215831"/>
                    <a:ext cx="533400" cy="461665"/>
                  </a:xfrm>
                  <a:prstGeom prst="rect">
                    <a:avLst/>
                  </a:prstGeom>
                  <a:blipFill>
                    <a:blip r:embed="rId14"/>
                    <a:stretch>
                      <a:fillRect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文本框 111">
                    <a:extLst>
                      <a:ext uri="{FF2B5EF4-FFF2-40B4-BE49-F238E27FC236}">
                        <a16:creationId xmlns:a16="http://schemas.microsoft.com/office/drawing/2014/main" id="{01FB75B6-6C68-49F4-9FE5-B5120B2A8DA1}"/>
                      </a:ext>
                    </a:extLst>
                  </p:cNvPr>
                  <p:cNvSpPr txBox="1"/>
                  <p:nvPr/>
                </p:nvSpPr>
                <p:spPr>
                  <a:xfrm>
                    <a:off x="1826312" y="393122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oMath>
                      </m:oMathPara>
                    </a14:m>
                    <a:endParaRPr lang="en-US" sz="2400" b="1" dirty="0"/>
                  </a:p>
                </p:txBody>
              </p:sp>
            </mc:Choice>
            <mc:Fallback xmlns="">
              <p:sp>
                <p:nvSpPr>
                  <p:cNvPr id="112" name="文本框 111">
                    <a:extLst>
                      <a:ext uri="{FF2B5EF4-FFF2-40B4-BE49-F238E27FC236}">
                        <a16:creationId xmlns:a16="http://schemas.microsoft.com/office/drawing/2014/main" id="{01FB75B6-6C68-49F4-9FE5-B5120B2A8DA1}"/>
                      </a:ext>
                    </a:extLst>
                  </p:cNvPr>
                  <p:cNvSpPr txBox="1">
                    <a:spLocks noRot="1" noChangeAspect="1" noMove="1" noResize="1" noEditPoints="1" noAdjustHandles="1" noChangeArrowheads="1" noChangeShapeType="1" noTextEdit="1"/>
                  </p:cNvSpPr>
                  <p:nvPr/>
                </p:nvSpPr>
                <p:spPr>
                  <a:xfrm>
                    <a:off x="1826312" y="3931220"/>
                    <a:ext cx="533400" cy="461665"/>
                  </a:xfrm>
                  <a:prstGeom prst="rect">
                    <a:avLst/>
                  </a:prstGeom>
                  <a:blipFill>
                    <a:blip r:embed="rId15"/>
                    <a:stretch>
                      <a:fillRect r="-26829"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文本框 112">
                    <a:extLst>
                      <a:ext uri="{FF2B5EF4-FFF2-40B4-BE49-F238E27FC236}">
                        <a16:creationId xmlns:a16="http://schemas.microsoft.com/office/drawing/2014/main" id="{CD174703-5420-4EF3-8301-E560795B358A}"/>
                      </a:ext>
                    </a:extLst>
                  </p:cNvPr>
                  <p:cNvSpPr txBox="1"/>
                  <p:nvPr/>
                </p:nvSpPr>
                <p:spPr>
                  <a:xfrm>
                    <a:off x="3903808" y="393121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oMath>
                      </m:oMathPara>
                    </a14:m>
                    <a:endParaRPr lang="en-US" sz="2400" b="1" dirty="0"/>
                  </a:p>
                </p:txBody>
              </p:sp>
            </mc:Choice>
            <mc:Fallback xmlns="">
              <p:sp>
                <p:nvSpPr>
                  <p:cNvPr id="113" name="文本框 112">
                    <a:extLst>
                      <a:ext uri="{FF2B5EF4-FFF2-40B4-BE49-F238E27FC236}">
                        <a16:creationId xmlns:a16="http://schemas.microsoft.com/office/drawing/2014/main" id="{CD174703-5420-4EF3-8301-E560795B358A}"/>
                      </a:ext>
                    </a:extLst>
                  </p:cNvPr>
                  <p:cNvSpPr txBox="1">
                    <a:spLocks noRot="1" noChangeAspect="1" noMove="1" noResize="1" noEditPoints="1" noAdjustHandles="1" noChangeArrowheads="1" noChangeShapeType="1" noTextEdit="1"/>
                  </p:cNvSpPr>
                  <p:nvPr/>
                </p:nvSpPr>
                <p:spPr>
                  <a:xfrm>
                    <a:off x="3903808" y="3931219"/>
                    <a:ext cx="533400" cy="461665"/>
                  </a:xfrm>
                  <a:prstGeom prst="rect">
                    <a:avLst/>
                  </a:prstGeom>
                  <a:blipFill>
                    <a:blip r:embed="rId16"/>
                    <a:stretch>
                      <a:fillRect r="-28395"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5523B8B4-977D-49F8-93FB-74CB17232346}"/>
                      </a:ext>
                    </a:extLst>
                  </p:cNvPr>
                  <p:cNvSpPr txBox="1"/>
                  <p:nvPr/>
                </p:nvSpPr>
                <p:spPr>
                  <a:xfrm>
                    <a:off x="1022379" y="521888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114" name="文本框 113">
                    <a:extLst>
                      <a:ext uri="{FF2B5EF4-FFF2-40B4-BE49-F238E27FC236}">
                        <a16:creationId xmlns:a16="http://schemas.microsoft.com/office/drawing/2014/main" id="{5523B8B4-977D-49F8-93FB-74CB17232346}"/>
                      </a:ext>
                    </a:extLst>
                  </p:cNvPr>
                  <p:cNvSpPr txBox="1">
                    <a:spLocks noRot="1" noChangeAspect="1" noMove="1" noResize="1" noEditPoints="1" noAdjustHandles="1" noChangeArrowheads="1" noChangeShapeType="1" noTextEdit="1"/>
                  </p:cNvSpPr>
                  <p:nvPr/>
                </p:nvSpPr>
                <p:spPr>
                  <a:xfrm>
                    <a:off x="1022379" y="5218880"/>
                    <a:ext cx="533400" cy="461665"/>
                  </a:xfrm>
                  <a:prstGeom prst="rect">
                    <a:avLst/>
                  </a:prstGeom>
                  <a:blipFill>
                    <a:blip r:embed="rId17"/>
                    <a:stretch>
                      <a:fillRect r="-45679"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文本框 114">
                    <a:extLst>
                      <a:ext uri="{FF2B5EF4-FFF2-40B4-BE49-F238E27FC236}">
                        <a16:creationId xmlns:a16="http://schemas.microsoft.com/office/drawing/2014/main" id="{F97D3207-722E-4C01-89C2-9A70DE0F2056}"/>
                      </a:ext>
                    </a:extLst>
                  </p:cNvPr>
                  <p:cNvSpPr txBox="1"/>
                  <p:nvPr/>
                </p:nvSpPr>
                <p:spPr>
                  <a:xfrm>
                    <a:off x="2373180" y="491259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𝟏𝟎</m:t>
                              </m:r>
                            </m:sub>
                          </m:sSub>
                        </m:oMath>
                      </m:oMathPara>
                    </a14:m>
                    <a:endParaRPr lang="en-US" sz="2400" b="1" dirty="0"/>
                  </a:p>
                </p:txBody>
              </p:sp>
            </mc:Choice>
            <mc:Fallback xmlns="">
              <p:sp>
                <p:nvSpPr>
                  <p:cNvPr id="115" name="文本框 114">
                    <a:extLst>
                      <a:ext uri="{FF2B5EF4-FFF2-40B4-BE49-F238E27FC236}">
                        <a16:creationId xmlns:a16="http://schemas.microsoft.com/office/drawing/2014/main" id="{F97D3207-722E-4C01-89C2-9A70DE0F2056}"/>
                      </a:ext>
                    </a:extLst>
                  </p:cNvPr>
                  <p:cNvSpPr txBox="1">
                    <a:spLocks noRot="1" noChangeAspect="1" noMove="1" noResize="1" noEditPoints="1" noAdjustHandles="1" noChangeArrowheads="1" noChangeShapeType="1" noTextEdit="1"/>
                  </p:cNvSpPr>
                  <p:nvPr/>
                </p:nvSpPr>
                <p:spPr>
                  <a:xfrm>
                    <a:off x="2373180" y="4912599"/>
                    <a:ext cx="533400" cy="461665"/>
                  </a:xfrm>
                  <a:prstGeom prst="rect">
                    <a:avLst/>
                  </a:prstGeom>
                  <a:blipFill>
                    <a:blip r:embed="rId18"/>
                    <a:stretch>
                      <a:fillRect r="-45679"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文本框 115">
                    <a:extLst>
                      <a:ext uri="{FF2B5EF4-FFF2-40B4-BE49-F238E27FC236}">
                        <a16:creationId xmlns:a16="http://schemas.microsoft.com/office/drawing/2014/main" id="{7AE73BCA-64D5-4BF9-A10B-28F2C4B6D679}"/>
                      </a:ext>
                    </a:extLst>
                  </p:cNvPr>
                  <p:cNvSpPr txBox="1"/>
                  <p:nvPr/>
                </p:nvSpPr>
                <p:spPr>
                  <a:xfrm>
                    <a:off x="4059290" y="536544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𝟐𝟎</m:t>
                              </m:r>
                            </m:sub>
                          </m:sSub>
                        </m:oMath>
                      </m:oMathPara>
                    </a14:m>
                    <a:endParaRPr lang="en-US" sz="2400" b="1" dirty="0"/>
                  </a:p>
                </p:txBody>
              </p:sp>
            </mc:Choice>
            <mc:Fallback xmlns="">
              <p:sp>
                <p:nvSpPr>
                  <p:cNvPr id="116" name="文本框 115">
                    <a:extLst>
                      <a:ext uri="{FF2B5EF4-FFF2-40B4-BE49-F238E27FC236}">
                        <a16:creationId xmlns:a16="http://schemas.microsoft.com/office/drawing/2014/main" id="{7AE73BCA-64D5-4BF9-A10B-28F2C4B6D679}"/>
                      </a:ext>
                    </a:extLst>
                  </p:cNvPr>
                  <p:cNvSpPr txBox="1">
                    <a:spLocks noRot="1" noChangeAspect="1" noMove="1" noResize="1" noEditPoints="1" noAdjustHandles="1" noChangeArrowheads="1" noChangeShapeType="1" noTextEdit="1"/>
                  </p:cNvSpPr>
                  <p:nvPr/>
                </p:nvSpPr>
                <p:spPr>
                  <a:xfrm>
                    <a:off x="4059290" y="5365448"/>
                    <a:ext cx="533400" cy="461665"/>
                  </a:xfrm>
                  <a:prstGeom prst="rect">
                    <a:avLst/>
                  </a:prstGeom>
                  <a:blipFill>
                    <a:blip r:embed="rId19"/>
                    <a:stretch>
                      <a:fillRect r="-45679" b="-10000"/>
                    </a:stretch>
                  </a:blipFill>
                </p:spPr>
                <p:txBody>
                  <a:bodyPr/>
                  <a:lstStyle/>
                  <a:p>
                    <a:r>
                      <a:rPr lang="en-US">
                        <a:noFill/>
                      </a:rPr>
                      <a:t> </a:t>
                    </a:r>
                  </a:p>
                </p:txBody>
              </p:sp>
            </mc:Fallback>
          </mc:AlternateContent>
          <p:sp>
            <p:nvSpPr>
              <p:cNvPr id="117" name="椭圆 116">
                <a:extLst>
                  <a:ext uri="{FF2B5EF4-FFF2-40B4-BE49-F238E27FC236}">
                    <a16:creationId xmlns:a16="http://schemas.microsoft.com/office/drawing/2014/main" id="{9D23FE8B-42E2-4F37-BC60-F378324C54E7}"/>
                  </a:ext>
                </a:extLst>
              </p:cNvPr>
              <p:cNvSpPr/>
              <p:nvPr/>
            </p:nvSpPr>
            <p:spPr>
              <a:xfrm>
                <a:off x="89365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椭圆 117">
                <a:extLst>
                  <a:ext uri="{FF2B5EF4-FFF2-40B4-BE49-F238E27FC236}">
                    <a16:creationId xmlns:a16="http://schemas.microsoft.com/office/drawing/2014/main" id="{4399EE3E-53AA-4AEB-B641-F468EAEBE7A7}"/>
                  </a:ext>
                </a:extLst>
              </p:cNvPr>
              <p:cNvSpPr/>
              <p:nvPr/>
            </p:nvSpPr>
            <p:spPr>
              <a:xfrm>
                <a:off x="287034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椭圆 118">
                <a:extLst>
                  <a:ext uri="{FF2B5EF4-FFF2-40B4-BE49-F238E27FC236}">
                    <a16:creationId xmlns:a16="http://schemas.microsoft.com/office/drawing/2014/main" id="{6DA46DDF-DDF7-418E-AF94-672B09085281}"/>
                  </a:ext>
                </a:extLst>
              </p:cNvPr>
              <p:cNvSpPr/>
              <p:nvPr/>
            </p:nvSpPr>
            <p:spPr>
              <a:xfrm>
                <a:off x="5166203"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椭圆 119">
                <a:extLst>
                  <a:ext uri="{FF2B5EF4-FFF2-40B4-BE49-F238E27FC236}">
                    <a16:creationId xmlns:a16="http://schemas.microsoft.com/office/drawing/2014/main" id="{7B086388-0BDA-47E1-BD8E-247C158DC49F}"/>
                  </a:ext>
                </a:extLst>
              </p:cNvPr>
              <p:cNvSpPr/>
              <p:nvPr/>
            </p:nvSpPr>
            <p:spPr>
              <a:xfrm>
                <a:off x="2707122" y="5732458"/>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直接箭头连接符 120">
                <a:extLst>
                  <a:ext uri="{FF2B5EF4-FFF2-40B4-BE49-F238E27FC236}">
                    <a16:creationId xmlns:a16="http://schemas.microsoft.com/office/drawing/2014/main" id="{3BD9E07B-C3A0-47AC-9241-CCE9A62655A7}"/>
                  </a:ext>
                </a:extLst>
              </p:cNvPr>
              <p:cNvCxnSpPr>
                <a:cxnSpLocks/>
                <a:stCxn id="117" idx="6"/>
                <a:endCxn id="118" idx="2"/>
              </p:cNvCxnSpPr>
              <p:nvPr/>
            </p:nvCxnSpPr>
            <p:spPr>
              <a:xfrm>
                <a:off x="1355321" y="4488886"/>
                <a:ext cx="15150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E27ACC0F-49C2-4C55-94B4-EE8986246789}"/>
                  </a:ext>
                </a:extLst>
              </p:cNvPr>
              <p:cNvCxnSpPr>
                <a:cxnSpLocks/>
                <a:stCxn id="118" idx="6"/>
                <a:endCxn id="119" idx="2"/>
              </p:cNvCxnSpPr>
              <p:nvPr/>
            </p:nvCxnSpPr>
            <p:spPr>
              <a:xfrm>
                <a:off x="3332011" y="4488886"/>
                <a:ext cx="18341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1FE6CAE7-5075-4D5B-9714-0290D340E9BD}"/>
                  </a:ext>
                </a:extLst>
              </p:cNvPr>
              <p:cNvCxnSpPr>
                <a:cxnSpLocks/>
                <a:stCxn id="117" idx="5"/>
                <a:endCxn id="120" idx="1"/>
              </p:cNvCxnSpPr>
              <p:nvPr/>
            </p:nvCxnSpPr>
            <p:spPr>
              <a:xfrm>
                <a:off x="1287712" y="4652109"/>
                <a:ext cx="1487019" cy="1147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7F3E96A0-E38D-4AB6-8641-DB7E1DA24CA7}"/>
                  </a:ext>
                </a:extLst>
              </p:cNvPr>
              <p:cNvCxnSpPr>
                <a:cxnSpLocks/>
                <a:stCxn id="118" idx="4"/>
                <a:endCxn id="120" idx="7"/>
              </p:cNvCxnSpPr>
              <p:nvPr/>
            </p:nvCxnSpPr>
            <p:spPr>
              <a:xfrm flipH="1">
                <a:off x="3101178" y="4719718"/>
                <a:ext cx="1" cy="1080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6CD54D1E-C26A-4396-A2A8-EED16701C515}"/>
                  </a:ext>
                </a:extLst>
              </p:cNvPr>
              <p:cNvCxnSpPr>
                <a:cxnSpLocks/>
                <a:stCxn id="119" idx="3"/>
                <a:endCxn id="120" idx="6"/>
              </p:cNvCxnSpPr>
              <p:nvPr/>
            </p:nvCxnSpPr>
            <p:spPr>
              <a:xfrm flipH="1">
                <a:off x="3168787" y="4652109"/>
                <a:ext cx="2065025" cy="1311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6" name="直接连接符 105">
              <a:extLst>
                <a:ext uri="{FF2B5EF4-FFF2-40B4-BE49-F238E27FC236}">
                  <a16:creationId xmlns:a16="http://schemas.microsoft.com/office/drawing/2014/main" id="{2313A0EB-594E-44B0-ABFB-860B62C635FF}"/>
                </a:ext>
              </a:extLst>
            </p:cNvPr>
            <p:cNvCxnSpPr>
              <a:endCxn id="117" idx="2"/>
            </p:cNvCxnSpPr>
            <p:nvPr/>
          </p:nvCxnSpPr>
          <p:spPr>
            <a:xfrm>
              <a:off x="442913" y="4488886"/>
              <a:ext cx="450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886BB82D-BF85-4CD5-B811-067587F57499}"/>
                    </a:ext>
                  </a:extLst>
                </p:cNvPr>
                <p:cNvSpPr txBox="1"/>
                <p:nvPr/>
              </p:nvSpPr>
              <p:spPr>
                <a:xfrm>
                  <a:off x="100874" y="3941086"/>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107" name="文本框 106">
                  <a:extLst>
                    <a:ext uri="{FF2B5EF4-FFF2-40B4-BE49-F238E27FC236}">
                      <a16:creationId xmlns:a16="http://schemas.microsoft.com/office/drawing/2014/main" id="{886BB82D-BF85-4CD5-B811-067587F57499}"/>
                    </a:ext>
                  </a:extLst>
                </p:cNvPr>
                <p:cNvSpPr txBox="1">
                  <a:spLocks noRot="1" noChangeAspect="1" noMove="1" noResize="1" noEditPoints="1" noAdjustHandles="1" noChangeArrowheads="1" noChangeShapeType="1" noTextEdit="1"/>
                </p:cNvSpPr>
                <p:nvPr/>
              </p:nvSpPr>
              <p:spPr>
                <a:xfrm>
                  <a:off x="100874" y="3941086"/>
                  <a:ext cx="533400" cy="461665"/>
                </a:xfrm>
                <a:prstGeom prst="rect">
                  <a:avLst/>
                </a:prstGeom>
                <a:blipFill>
                  <a:blip r:embed="rId20"/>
                  <a:stretch>
                    <a:fillRect r="-26829" b="-10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A10735D2-CD9C-4D47-8D0F-1F608A3979D5}"/>
                  </a:ext>
                </a:extLst>
              </p:cNvPr>
              <p:cNvSpPr txBox="1"/>
              <p:nvPr/>
            </p:nvSpPr>
            <p:spPr>
              <a:xfrm>
                <a:off x="7805549" y="6297477"/>
                <a:ext cx="27663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𝟎𝟎</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oMath>
                  </m:oMathPara>
                </a14:m>
                <a:endParaRPr lang="en-US" sz="2400" b="1" dirty="0"/>
              </a:p>
            </p:txBody>
          </p:sp>
        </mc:Choice>
        <mc:Fallback xmlns="">
          <p:sp>
            <p:nvSpPr>
              <p:cNvPr id="37" name="文本框 36">
                <a:extLst>
                  <a:ext uri="{FF2B5EF4-FFF2-40B4-BE49-F238E27FC236}">
                    <a16:creationId xmlns:a16="http://schemas.microsoft.com/office/drawing/2014/main" id="{A10735D2-CD9C-4D47-8D0F-1F608A3979D5}"/>
                  </a:ext>
                </a:extLst>
              </p:cNvPr>
              <p:cNvSpPr txBox="1">
                <a:spLocks noRot="1" noChangeAspect="1" noMove="1" noResize="1" noEditPoints="1" noAdjustHandles="1" noChangeArrowheads="1" noChangeShapeType="1" noTextEdit="1"/>
              </p:cNvSpPr>
              <p:nvPr/>
            </p:nvSpPr>
            <p:spPr>
              <a:xfrm>
                <a:off x="7805549" y="6297477"/>
                <a:ext cx="2766327" cy="461665"/>
              </a:xfrm>
              <a:prstGeom prst="rect">
                <a:avLst/>
              </a:prstGeom>
              <a:blipFill>
                <a:blip r:embed="rId21"/>
                <a:stretch>
                  <a:fillRect b="-2632"/>
                </a:stretch>
              </a:blipFill>
            </p:spPr>
            <p:txBody>
              <a:bodyPr/>
              <a:lstStyle/>
              <a:p>
                <a:r>
                  <a:rPr lang="en-US">
                    <a:noFill/>
                  </a:rPr>
                  <a:t> </a:t>
                </a:r>
              </a:p>
            </p:txBody>
          </p:sp>
        </mc:Fallback>
      </mc:AlternateContent>
    </p:spTree>
    <p:extLst>
      <p:ext uri="{BB962C8B-B14F-4D97-AF65-F5344CB8AC3E}">
        <p14:creationId xmlns:p14="http://schemas.microsoft.com/office/powerpoint/2010/main" val="33746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9FCAB-85DD-4F80-AA8C-A8035A2F3ED0}"/>
              </a:ext>
            </a:extLst>
          </p:cNvPr>
          <p:cNvSpPr>
            <a:spLocks noGrp="1"/>
          </p:cNvSpPr>
          <p:nvPr>
            <p:ph type="title"/>
          </p:nvPr>
        </p:nvSpPr>
        <p:spPr>
          <a:xfrm>
            <a:off x="838200" y="365125"/>
            <a:ext cx="3762627" cy="1325563"/>
          </a:xfrm>
        </p:spPr>
        <p:txBody>
          <a:bodyPr/>
          <a:lstStyle/>
          <a:p>
            <a:r>
              <a:rPr lang="en-US" dirty="0"/>
              <a:t>Example </a:t>
            </a:r>
          </a:p>
        </p:txBody>
      </p:sp>
      <p:grpSp>
        <p:nvGrpSpPr>
          <p:cNvPr id="46" name="组合 45">
            <a:extLst>
              <a:ext uri="{FF2B5EF4-FFF2-40B4-BE49-F238E27FC236}">
                <a16:creationId xmlns:a16="http://schemas.microsoft.com/office/drawing/2014/main" id="{E6088654-EC69-4361-8819-02F04F50BD23}"/>
              </a:ext>
            </a:extLst>
          </p:cNvPr>
          <p:cNvGrpSpPr/>
          <p:nvPr/>
        </p:nvGrpSpPr>
        <p:grpSpPr>
          <a:xfrm>
            <a:off x="6854914" y="0"/>
            <a:ext cx="5132938" cy="2807468"/>
            <a:chOff x="100874" y="3654499"/>
            <a:chExt cx="5526994" cy="3022997"/>
          </a:xfrm>
        </p:grpSpPr>
        <p:grpSp>
          <p:nvGrpSpPr>
            <p:cNvPr id="47" name="组合 46">
              <a:extLst>
                <a:ext uri="{FF2B5EF4-FFF2-40B4-BE49-F238E27FC236}">
                  <a16:creationId xmlns:a16="http://schemas.microsoft.com/office/drawing/2014/main" id="{629D2CF7-A4B0-42D6-ACD3-7813AE5778DC}"/>
                </a:ext>
              </a:extLst>
            </p:cNvPr>
            <p:cNvGrpSpPr/>
            <p:nvPr/>
          </p:nvGrpSpPr>
          <p:grpSpPr>
            <a:xfrm>
              <a:off x="803421" y="3654499"/>
              <a:ext cx="4824447" cy="3022997"/>
              <a:chOff x="803421" y="3654499"/>
              <a:chExt cx="4824447" cy="3022997"/>
            </a:xfrm>
          </p:grpSpPr>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4AC84CDF-14B6-4BE1-BA7B-E77C5C7A5507}"/>
                      </a:ext>
                    </a:extLst>
                  </p:cNvPr>
                  <p:cNvSpPr txBox="1"/>
                  <p:nvPr/>
                </p:nvSpPr>
                <p:spPr>
                  <a:xfrm>
                    <a:off x="803421" y="365449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50" name="文本框 49">
                    <a:extLst>
                      <a:ext uri="{FF2B5EF4-FFF2-40B4-BE49-F238E27FC236}">
                        <a16:creationId xmlns:a16="http://schemas.microsoft.com/office/drawing/2014/main" id="{4AC84CDF-14B6-4BE1-BA7B-E77C5C7A5507}"/>
                      </a:ext>
                    </a:extLst>
                  </p:cNvPr>
                  <p:cNvSpPr txBox="1">
                    <a:spLocks noRot="1" noChangeAspect="1" noMove="1" noResize="1" noEditPoints="1" noAdjustHandles="1" noChangeArrowheads="1" noChangeShapeType="1" noTextEdit="1"/>
                  </p:cNvSpPr>
                  <p:nvPr/>
                </p:nvSpPr>
                <p:spPr>
                  <a:xfrm>
                    <a:off x="803421" y="3654499"/>
                    <a:ext cx="533400" cy="461665"/>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B7310662-7BF0-46E6-9191-D2264F3D73BB}"/>
                      </a:ext>
                    </a:extLst>
                  </p:cNvPr>
                  <p:cNvSpPr txBox="1"/>
                  <p:nvPr/>
                </p:nvSpPr>
                <p:spPr>
                  <a:xfrm>
                    <a:off x="2870346"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51" name="文本框 50">
                    <a:extLst>
                      <a:ext uri="{FF2B5EF4-FFF2-40B4-BE49-F238E27FC236}">
                        <a16:creationId xmlns:a16="http://schemas.microsoft.com/office/drawing/2014/main" id="{B7310662-7BF0-46E6-9191-D2264F3D73BB}"/>
                      </a:ext>
                    </a:extLst>
                  </p:cNvPr>
                  <p:cNvSpPr txBox="1">
                    <a:spLocks noRot="1" noChangeAspect="1" noMove="1" noResize="1" noEditPoints="1" noAdjustHandles="1" noChangeArrowheads="1" noChangeShapeType="1" noTextEdit="1"/>
                  </p:cNvSpPr>
                  <p:nvPr/>
                </p:nvSpPr>
                <p:spPr>
                  <a:xfrm>
                    <a:off x="2870346" y="3654500"/>
                    <a:ext cx="533400" cy="461665"/>
                  </a:xfrm>
                  <a:prstGeom prst="rect">
                    <a:avLst/>
                  </a:prstGeom>
                  <a:blipFill>
                    <a:blip r:embed="rId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37FDAAAA-FDB6-4A01-BC35-2FF87C702C70}"/>
                      </a:ext>
                    </a:extLst>
                  </p:cNvPr>
                  <p:cNvSpPr txBox="1"/>
                  <p:nvPr/>
                </p:nvSpPr>
                <p:spPr>
                  <a:xfrm>
                    <a:off x="4937271"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52" name="文本框 51">
                    <a:extLst>
                      <a:ext uri="{FF2B5EF4-FFF2-40B4-BE49-F238E27FC236}">
                        <a16:creationId xmlns:a16="http://schemas.microsoft.com/office/drawing/2014/main" id="{37FDAAAA-FDB6-4A01-BC35-2FF87C702C70}"/>
                      </a:ext>
                    </a:extLst>
                  </p:cNvPr>
                  <p:cNvSpPr txBox="1">
                    <a:spLocks noRot="1" noChangeAspect="1" noMove="1" noResize="1" noEditPoints="1" noAdjustHandles="1" noChangeArrowheads="1" noChangeShapeType="1" noTextEdit="1"/>
                  </p:cNvSpPr>
                  <p:nvPr/>
                </p:nvSpPr>
                <p:spPr>
                  <a:xfrm>
                    <a:off x="4937271" y="3654500"/>
                    <a:ext cx="533400" cy="461665"/>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D69A308B-AC42-45DB-86A9-4311DD97E236}"/>
                      </a:ext>
                    </a:extLst>
                  </p:cNvPr>
                  <p:cNvSpPr txBox="1"/>
                  <p:nvPr/>
                </p:nvSpPr>
                <p:spPr>
                  <a:xfrm>
                    <a:off x="2738863" y="6215831"/>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53" name="文本框 52">
                    <a:extLst>
                      <a:ext uri="{FF2B5EF4-FFF2-40B4-BE49-F238E27FC236}">
                        <a16:creationId xmlns:a16="http://schemas.microsoft.com/office/drawing/2014/main" id="{D69A308B-AC42-45DB-86A9-4311DD97E236}"/>
                      </a:ext>
                    </a:extLst>
                  </p:cNvPr>
                  <p:cNvSpPr txBox="1">
                    <a:spLocks noRot="1" noChangeAspect="1" noMove="1" noResize="1" noEditPoints="1" noAdjustHandles="1" noChangeArrowheads="1" noChangeShapeType="1" noTextEdit="1"/>
                  </p:cNvSpPr>
                  <p:nvPr/>
                </p:nvSpPr>
                <p:spPr>
                  <a:xfrm>
                    <a:off x="2738863" y="6215831"/>
                    <a:ext cx="533400" cy="461665"/>
                  </a:xfrm>
                  <a:prstGeom prst="rect">
                    <a:avLst/>
                  </a:prstGeom>
                  <a:blipFill>
                    <a:blip r:embed="rId6"/>
                    <a:stretch>
                      <a:fillRect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40AB7F3B-606A-449C-86CD-B098A3724CD6}"/>
                      </a:ext>
                    </a:extLst>
                  </p:cNvPr>
                  <p:cNvSpPr txBox="1"/>
                  <p:nvPr/>
                </p:nvSpPr>
                <p:spPr>
                  <a:xfrm>
                    <a:off x="1826312" y="393122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oMath>
                      </m:oMathPara>
                    </a14:m>
                    <a:endParaRPr lang="en-US" sz="2400" b="1" dirty="0"/>
                  </a:p>
                </p:txBody>
              </p:sp>
            </mc:Choice>
            <mc:Fallback xmlns="">
              <p:sp>
                <p:nvSpPr>
                  <p:cNvPr id="54" name="文本框 53">
                    <a:extLst>
                      <a:ext uri="{FF2B5EF4-FFF2-40B4-BE49-F238E27FC236}">
                        <a16:creationId xmlns:a16="http://schemas.microsoft.com/office/drawing/2014/main" id="{40AB7F3B-606A-449C-86CD-B098A3724CD6}"/>
                      </a:ext>
                    </a:extLst>
                  </p:cNvPr>
                  <p:cNvSpPr txBox="1">
                    <a:spLocks noRot="1" noChangeAspect="1" noMove="1" noResize="1" noEditPoints="1" noAdjustHandles="1" noChangeArrowheads="1" noChangeShapeType="1" noTextEdit="1"/>
                  </p:cNvSpPr>
                  <p:nvPr/>
                </p:nvSpPr>
                <p:spPr>
                  <a:xfrm>
                    <a:off x="1826312" y="3931220"/>
                    <a:ext cx="533400" cy="461665"/>
                  </a:xfrm>
                  <a:prstGeom prst="rect">
                    <a:avLst/>
                  </a:prstGeom>
                  <a:blipFill>
                    <a:blip r:embed="rId7"/>
                    <a:stretch>
                      <a:fillRect r="-26829"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F9711910-30D2-45B8-82AF-927C89409D94}"/>
                      </a:ext>
                    </a:extLst>
                  </p:cNvPr>
                  <p:cNvSpPr txBox="1"/>
                  <p:nvPr/>
                </p:nvSpPr>
                <p:spPr>
                  <a:xfrm>
                    <a:off x="3903808" y="393121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oMath>
                      </m:oMathPara>
                    </a14:m>
                    <a:endParaRPr lang="en-US" sz="2400" b="1" dirty="0"/>
                  </a:p>
                </p:txBody>
              </p:sp>
            </mc:Choice>
            <mc:Fallback xmlns="">
              <p:sp>
                <p:nvSpPr>
                  <p:cNvPr id="55" name="文本框 54">
                    <a:extLst>
                      <a:ext uri="{FF2B5EF4-FFF2-40B4-BE49-F238E27FC236}">
                        <a16:creationId xmlns:a16="http://schemas.microsoft.com/office/drawing/2014/main" id="{F9711910-30D2-45B8-82AF-927C89409D94}"/>
                      </a:ext>
                    </a:extLst>
                  </p:cNvPr>
                  <p:cNvSpPr txBox="1">
                    <a:spLocks noRot="1" noChangeAspect="1" noMove="1" noResize="1" noEditPoints="1" noAdjustHandles="1" noChangeArrowheads="1" noChangeShapeType="1" noTextEdit="1"/>
                  </p:cNvSpPr>
                  <p:nvPr/>
                </p:nvSpPr>
                <p:spPr>
                  <a:xfrm>
                    <a:off x="3903808" y="3931219"/>
                    <a:ext cx="533400" cy="461665"/>
                  </a:xfrm>
                  <a:prstGeom prst="rect">
                    <a:avLst/>
                  </a:prstGeom>
                  <a:blipFill>
                    <a:blip r:embed="rId8"/>
                    <a:stretch>
                      <a:fillRect r="-28395"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18533F58-C1BF-4B8D-9982-96B3A5A14B4C}"/>
                      </a:ext>
                    </a:extLst>
                  </p:cNvPr>
                  <p:cNvSpPr txBox="1"/>
                  <p:nvPr/>
                </p:nvSpPr>
                <p:spPr>
                  <a:xfrm>
                    <a:off x="1022379" y="521888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56" name="文本框 55">
                    <a:extLst>
                      <a:ext uri="{FF2B5EF4-FFF2-40B4-BE49-F238E27FC236}">
                        <a16:creationId xmlns:a16="http://schemas.microsoft.com/office/drawing/2014/main" id="{18533F58-C1BF-4B8D-9982-96B3A5A14B4C}"/>
                      </a:ext>
                    </a:extLst>
                  </p:cNvPr>
                  <p:cNvSpPr txBox="1">
                    <a:spLocks noRot="1" noChangeAspect="1" noMove="1" noResize="1" noEditPoints="1" noAdjustHandles="1" noChangeArrowheads="1" noChangeShapeType="1" noTextEdit="1"/>
                  </p:cNvSpPr>
                  <p:nvPr/>
                </p:nvSpPr>
                <p:spPr>
                  <a:xfrm>
                    <a:off x="1022379" y="5218880"/>
                    <a:ext cx="533400" cy="461665"/>
                  </a:xfrm>
                  <a:prstGeom prst="rect">
                    <a:avLst/>
                  </a:prstGeom>
                  <a:blipFill>
                    <a:blip r:embed="rId9"/>
                    <a:stretch>
                      <a:fillRect r="-45679"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DD8F2399-A40E-4DA7-AC36-A7D7AA2C9E1E}"/>
                      </a:ext>
                    </a:extLst>
                  </p:cNvPr>
                  <p:cNvSpPr txBox="1"/>
                  <p:nvPr/>
                </p:nvSpPr>
                <p:spPr>
                  <a:xfrm>
                    <a:off x="2373180" y="491259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𝟏𝟎</m:t>
                              </m:r>
                            </m:sub>
                          </m:sSub>
                        </m:oMath>
                      </m:oMathPara>
                    </a14:m>
                    <a:endParaRPr lang="en-US" sz="2400" b="1" dirty="0"/>
                  </a:p>
                </p:txBody>
              </p:sp>
            </mc:Choice>
            <mc:Fallback xmlns="">
              <p:sp>
                <p:nvSpPr>
                  <p:cNvPr id="57" name="文本框 56">
                    <a:extLst>
                      <a:ext uri="{FF2B5EF4-FFF2-40B4-BE49-F238E27FC236}">
                        <a16:creationId xmlns:a16="http://schemas.microsoft.com/office/drawing/2014/main" id="{DD8F2399-A40E-4DA7-AC36-A7D7AA2C9E1E}"/>
                      </a:ext>
                    </a:extLst>
                  </p:cNvPr>
                  <p:cNvSpPr txBox="1">
                    <a:spLocks noRot="1" noChangeAspect="1" noMove="1" noResize="1" noEditPoints="1" noAdjustHandles="1" noChangeArrowheads="1" noChangeShapeType="1" noTextEdit="1"/>
                  </p:cNvSpPr>
                  <p:nvPr/>
                </p:nvSpPr>
                <p:spPr>
                  <a:xfrm>
                    <a:off x="2373180" y="4912599"/>
                    <a:ext cx="533400" cy="461665"/>
                  </a:xfrm>
                  <a:prstGeom prst="rect">
                    <a:avLst/>
                  </a:prstGeom>
                  <a:blipFill>
                    <a:blip r:embed="rId10"/>
                    <a:stretch>
                      <a:fillRect r="-45679"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F53B5CAC-BE42-410E-84D5-F24BD2131462}"/>
                      </a:ext>
                    </a:extLst>
                  </p:cNvPr>
                  <p:cNvSpPr txBox="1"/>
                  <p:nvPr/>
                </p:nvSpPr>
                <p:spPr>
                  <a:xfrm>
                    <a:off x="4059290" y="536544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𝟐𝟎</m:t>
                              </m:r>
                            </m:sub>
                          </m:sSub>
                        </m:oMath>
                      </m:oMathPara>
                    </a14:m>
                    <a:endParaRPr lang="en-US" sz="2400" b="1" dirty="0"/>
                  </a:p>
                </p:txBody>
              </p:sp>
            </mc:Choice>
            <mc:Fallback xmlns="">
              <p:sp>
                <p:nvSpPr>
                  <p:cNvPr id="58" name="文本框 57">
                    <a:extLst>
                      <a:ext uri="{FF2B5EF4-FFF2-40B4-BE49-F238E27FC236}">
                        <a16:creationId xmlns:a16="http://schemas.microsoft.com/office/drawing/2014/main" id="{F53B5CAC-BE42-410E-84D5-F24BD2131462}"/>
                      </a:ext>
                    </a:extLst>
                  </p:cNvPr>
                  <p:cNvSpPr txBox="1">
                    <a:spLocks noRot="1" noChangeAspect="1" noMove="1" noResize="1" noEditPoints="1" noAdjustHandles="1" noChangeArrowheads="1" noChangeShapeType="1" noTextEdit="1"/>
                  </p:cNvSpPr>
                  <p:nvPr/>
                </p:nvSpPr>
                <p:spPr>
                  <a:xfrm>
                    <a:off x="4059290" y="5365448"/>
                    <a:ext cx="533400" cy="461665"/>
                  </a:xfrm>
                  <a:prstGeom prst="rect">
                    <a:avLst/>
                  </a:prstGeom>
                  <a:blipFill>
                    <a:blip r:embed="rId11"/>
                    <a:stretch>
                      <a:fillRect r="-45679" b="-10000"/>
                    </a:stretch>
                  </a:blipFill>
                </p:spPr>
                <p:txBody>
                  <a:bodyPr/>
                  <a:lstStyle/>
                  <a:p>
                    <a:r>
                      <a:rPr lang="en-US">
                        <a:noFill/>
                      </a:rPr>
                      <a:t> </a:t>
                    </a:r>
                  </a:p>
                </p:txBody>
              </p:sp>
            </mc:Fallback>
          </mc:AlternateContent>
          <p:sp>
            <p:nvSpPr>
              <p:cNvPr id="59" name="椭圆 58">
                <a:extLst>
                  <a:ext uri="{FF2B5EF4-FFF2-40B4-BE49-F238E27FC236}">
                    <a16:creationId xmlns:a16="http://schemas.microsoft.com/office/drawing/2014/main" id="{FDCAEF62-FF4C-44BD-8802-816E811080D2}"/>
                  </a:ext>
                </a:extLst>
              </p:cNvPr>
              <p:cNvSpPr/>
              <p:nvPr/>
            </p:nvSpPr>
            <p:spPr>
              <a:xfrm>
                <a:off x="89365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椭圆 59">
                <a:extLst>
                  <a:ext uri="{FF2B5EF4-FFF2-40B4-BE49-F238E27FC236}">
                    <a16:creationId xmlns:a16="http://schemas.microsoft.com/office/drawing/2014/main" id="{E22B4D41-E517-4F89-AD7A-299433493C3D}"/>
                  </a:ext>
                </a:extLst>
              </p:cNvPr>
              <p:cNvSpPr/>
              <p:nvPr/>
            </p:nvSpPr>
            <p:spPr>
              <a:xfrm>
                <a:off x="287034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椭圆 60">
                <a:extLst>
                  <a:ext uri="{FF2B5EF4-FFF2-40B4-BE49-F238E27FC236}">
                    <a16:creationId xmlns:a16="http://schemas.microsoft.com/office/drawing/2014/main" id="{9B1A5B2F-52D4-49BD-9699-FE57328C99CE}"/>
                  </a:ext>
                </a:extLst>
              </p:cNvPr>
              <p:cNvSpPr/>
              <p:nvPr/>
            </p:nvSpPr>
            <p:spPr>
              <a:xfrm>
                <a:off x="5166203"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椭圆 61">
                <a:extLst>
                  <a:ext uri="{FF2B5EF4-FFF2-40B4-BE49-F238E27FC236}">
                    <a16:creationId xmlns:a16="http://schemas.microsoft.com/office/drawing/2014/main" id="{84284CB2-AC73-40C2-8DBE-2545D3844CC9}"/>
                  </a:ext>
                </a:extLst>
              </p:cNvPr>
              <p:cNvSpPr/>
              <p:nvPr/>
            </p:nvSpPr>
            <p:spPr>
              <a:xfrm>
                <a:off x="2707122" y="5732458"/>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直接箭头连接符 62">
                <a:extLst>
                  <a:ext uri="{FF2B5EF4-FFF2-40B4-BE49-F238E27FC236}">
                    <a16:creationId xmlns:a16="http://schemas.microsoft.com/office/drawing/2014/main" id="{61C60D85-DC6E-49F0-B1C9-CA10EA615979}"/>
                  </a:ext>
                </a:extLst>
              </p:cNvPr>
              <p:cNvCxnSpPr>
                <a:cxnSpLocks/>
                <a:stCxn id="59" idx="6"/>
                <a:endCxn id="60" idx="2"/>
              </p:cNvCxnSpPr>
              <p:nvPr/>
            </p:nvCxnSpPr>
            <p:spPr>
              <a:xfrm>
                <a:off x="1355321" y="4488886"/>
                <a:ext cx="15150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F042C761-AD5F-4E23-8EDB-470D0AB52B28}"/>
                  </a:ext>
                </a:extLst>
              </p:cNvPr>
              <p:cNvCxnSpPr>
                <a:cxnSpLocks/>
                <a:stCxn id="60" idx="6"/>
                <a:endCxn id="61" idx="2"/>
              </p:cNvCxnSpPr>
              <p:nvPr/>
            </p:nvCxnSpPr>
            <p:spPr>
              <a:xfrm>
                <a:off x="3332011" y="4488886"/>
                <a:ext cx="18341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D78D2211-9D89-44FC-9CB8-1CE03292F2A1}"/>
                  </a:ext>
                </a:extLst>
              </p:cNvPr>
              <p:cNvCxnSpPr>
                <a:cxnSpLocks/>
                <a:stCxn id="59" idx="5"/>
                <a:endCxn id="62" idx="1"/>
              </p:cNvCxnSpPr>
              <p:nvPr/>
            </p:nvCxnSpPr>
            <p:spPr>
              <a:xfrm>
                <a:off x="1287712" y="4652109"/>
                <a:ext cx="1487019" cy="1147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A7524E3D-A818-41FE-82E0-0A62A168C050}"/>
                  </a:ext>
                </a:extLst>
              </p:cNvPr>
              <p:cNvCxnSpPr>
                <a:cxnSpLocks/>
                <a:stCxn id="60" idx="4"/>
                <a:endCxn id="62" idx="7"/>
              </p:cNvCxnSpPr>
              <p:nvPr/>
            </p:nvCxnSpPr>
            <p:spPr>
              <a:xfrm flipH="1">
                <a:off x="3101178" y="4719718"/>
                <a:ext cx="1" cy="1080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297EAB13-8F25-4305-AA50-5ED06B745814}"/>
                  </a:ext>
                </a:extLst>
              </p:cNvPr>
              <p:cNvCxnSpPr>
                <a:cxnSpLocks/>
                <a:stCxn id="61" idx="3"/>
                <a:endCxn id="62" idx="6"/>
              </p:cNvCxnSpPr>
              <p:nvPr/>
            </p:nvCxnSpPr>
            <p:spPr>
              <a:xfrm flipH="1">
                <a:off x="3168787" y="4652109"/>
                <a:ext cx="2065025" cy="1311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8" name="直接连接符 47">
              <a:extLst>
                <a:ext uri="{FF2B5EF4-FFF2-40B4-BE49-F238E27FC236}">
                  <a16:creationId xmlns:a16="http://schemas.microsoft.com/office/drawing/2014/main" id="{AA850BBA-6C83-4B1D-B4F7-16B5BF6A55F2}"/>
                </a:ext>
              </a:extLst>
            </p:cNvPr>
            <p:cNvCxnSpPr>
              <a:endCxn id="59" idx="2"/>
            </p:cNvCxnSpPr>
            <p:nvPr/>
          </p:nvCxnSpPr>
          <p:spPr>
            <a:xfrm>
              <a:off x="442913" y="4488886"/>
              <a:ext cx="450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B8D020D8-E76B-40DE-9243-4BC891FC680D}"/>
                    </a:ext>
                  </a:extLst>
                </p:cNvPr>
                <p:cNvSpPr txBox="1"/>
                <p:nvPr/>
              </p:nvSpPr>
              <p:spPr>
                <a:xfrm>
                  <a:off x="100874" y="3941086"/>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49" name="文本框 48">
                  <a:extLst>
                    <a:ext uri="{FF2B5EF4-FFF2-40B4-BE49-F238E27FC236}">
                      <a16:creationId xmlns:a16="http://schemas.microsoft.com/office/drawing/2014/main" id="{B8D020D8-E76B-40DE-9243-4BC891FC680D}"/>
                    </a:ext>
                  </a:extLst>
                </p:cNvPr>
                <p:cNvSpPr txBox="1">
                  <a:spLocks noRot="1" noChangeAspect="1" noMove="1" noResize="1" noEditPoints="1" noAdjustHandles="1" noChangeArrowheads="1" noChangeShapeType="1" noTextEdit="1"/>
                </p:cNvSpPr>
                <p:nvPr/>
              </p:nvSpPr>
              <p:spPr>
                <a:xfrm>
                  <a:off x="100874" y="3941086"/>
                  <a:ext cx="533400" cy="461665"/>
                </a:xfrm>
                <a:prstGeom prst="rect">
                  <a:avLst/>
                </a:prstGeom>
                <a:blipFill>
                  <a:blip r:embed="rId12"/>
                  <a:stretch>
                    <a:fillRect r="-26829" b="-10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68" name="表格 67">
                <a:extLst>
                  <a:ext uri="{FF2B5EF4-FFF2-40B4-BE49-F238E27FC236}">
                    <a16:creationId xmlns:a16="http://schemas.microsoft.com/office/drawing/2014/main" id="{139300B6-F159-467E-81ED-137996C7BA84}"/>
                  </a:ext>
                </a:extLst>
              </p:cNvPr>
              <p:cNvGraphicFramePr>
                <a:graphicFrameLocks noGrp="1"/>
              </p:cNvGraphicFramePr>
              <p:nvPr>
                <p:extLst>
                  <p:ext uri="{D42A27DB-BD31-4B8C-83A1-F6EECF244321}">
                    <p14:modId xmlns:p14="http://schemas.microsoft.com/office/powerpoint/2010/main" val="2300549714"/>
                  </p:ext>
                </p:extLst>
              </p:nvPr>
            </p:nvGraphicFramePr>
            <p:xfrm>
              <a:off x="632898" y="2510807"/>
              <a:ext cx="4647715" cy="3161260"/>
            </p:xfrm>
            <a:graphic>
              <a:graphicData uri="http://schemas.openxmlformats.org/drawingml/2006/table">
                <a:tbl>
                  <a:tblPr firstRow="1" bandRow="1">
                    <a:tableStyleId>{5C22544A-7EE6-4342-B048-85BDC9FD1C3A}</a:tableStyleId>
                  </a:tblPr>
                  <a:tblGrid>
                    <a:gridCol w="929543">
                      <a:extLst>
                        <a:ext uri="{9D8B030D-6E8A-4147-A177-3AD203B41FA5}">
                          <a16:colId xmlns:a16="http://schemas.microsoft.com/office/drawing/2014/main" val="1865622969"/>
                        </a:ext>
                      </a:extLst>
                    </a:gridCol>
                    <a:gridCol w="929543">
                      <a:extLst>
                        <a:ext uri="{9D8B030D-6E8A-4147-A177-3AD203B41FA5}">
                          <a16:colId xmlns:a16="http://schemas.microsoft.com/office/drawing/2014/main" val="1008439255"/>
                        </a:ext>
                      </a:extLst>
                    </a:gridCol>
                    <a:gridCol w="929543">
                      <a:extLst>
                        <a:ext uri="{9D8B030D-6E8A-4147-A177-3AD203B41FA5}">
                          <a16:colId xmlns:a16="http://schemas.microsoft.com/office/drawing/2014/main" val="792926993"/>
                        </a:ext>
                      </a:extLst>
                    </a:gridCol>
                    <a:gridCol w="929543">
                      <a:extLst>
                        <a:ext uri="{9D8B030D-6E8A-4147-A177-3AD203B41FA5}">
                          <a16:colId xmlns:a16="http://schemas.microsoft.com/office/drawing/2014/main" val="930328449"/>
                        </a:ext>
                      </a:extLst>
                    </a:gridCol>
                    <a:gridCol w="929543">
                      <a:extLst>
                        <a:ext uri="{9D8B030D-6E8A-4147-A177-3AD203B41FA5}">
                          <a16:colId xmlns:a16="http://schemas.microsoft.com/office/drawing/2014/main" val="3391997160"/>
                        </a:ext>
                      </a:extLst>
                    </a:gridCol>
                  </a:tblGrid>
                  <a:tr h="632252">
                    <a:tc>
                      <a:txBody>
                        <a:bodyPr/>
                        <a:lstStyle/>
                        <a:p>
                          <a:pPr algn="ctr"/>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a:latin typeface="Cambria Math" panose="02040503050406030204" pitchFamily="18" charset="0"/>
                                      </a:rPr>
                                      <m:t>𝟎</m:t>
                                    </m:r>
                                  </m:sub>
                                </m:sSub>
                              </m:oMath>
                            </m:oMathPara>
                          </a14:m>
                          <a:endParaRPr lang="en-US" sz="2400" dirty="0"/>
                        </a:p>
                      </a:txBody>
                      <a:tcPr anchor="ctr"/>
                    </a:tc>
                    <a:extLst>
                      <a:ext uri="{0D108BD9-81ED-4DB2-BD59-A6C34878D82A}">
                        <a16:rowId xmlns:a16="http://schemas.microsoft.com/office/drawing/2014/main" val="2320912197"/>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oMath>
                            </m:oMathPara>
                          </a14:m>
                          <a:endParaRPr lang="en-US" sz="2400" dirty="0"/>
                        </a:p>
                      </a:txBody>
                      <a:tcPr anchor="ctr"/>
                    </a:tc>
                    <a:tc>
                      <a:txBody>
                        <a:bodyPr/>
                        <a:lstStyle/>
                        <a:p>
                          <a:pPr algn="ctr"/>
                          <a:r>
                            <a:rPr lang="en-US" sz="2400" b="1" dirty="0">
                              <a:solidFill>
                                <a:srgbClr val="FF0000"/>
                              </a:solidFill>
                            </a:rPr>
                            <a:t>3</a:t>
                          </a:r>
                        </a:p>
                      </a:txBody>
                      <a:tcPr anchor="ctr"/>
                    </a:tc>
                    <a:tc>
                      <a:txBody>
                        <a:bodyPr/>
                        <a:lstStyle/>
                        <a:p>
                          <a:pPr algn="ctr"/>
                          <a:r>
                            <a:rPr lang="en-US" sz="2400" dirty="0"/>
                            <a:t>-1</a:t>
                          </a:r>
                        </a:p>
                      </a:txBody>
                      <a:tcPr anchor="ctr"/>
                    </a:tc>
                    <a:tc>
                      <a:txBody>
                        <a:bodyPr/>
                        <a:lstStyle/>
                        <a:p>
                          <a:pPr algn="ctr"/>
                          <a:r>
                            <a:rPr lang="en-US" sz="2400" dirty="0"/>
                            <a:t>0</a:t>
                          </a:r>
                        </a:p>
                      </a:txBody>
                      <a:tcPr anchor="ctr"/>
                    </a:tc>
                    <a:tc>
                      <a:txBody>
                        <a:bodyPr/>
                        <a:lstStyle/>
                        <a:p>
                          <a:pPr algn="ctr"/>
                          <a:r>
                            <a:rPr lang="en-US" sz="2400" dirty="0"/>
                            <a:t>-1</a:t>
                          </a:r>
                        </a:p>
                      </a:txBody>
                      <a:tcPr anchor="ctr"/>
                    </a:tc>
                    <a:extLst>
                      <a:ext uri="{0D108BD9-81ED-4DB2-BD59-A6C34878D82A}">
                        <a16:rowId xmlns:a16="http://schemas.microsoft.com/office/drawing/2014/main" val="3985265763"/>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dirty="0"/>
                        </a:p>
                      </a:txBody>
                      <a:tcPr anchor="ctr"/>
                    </a:tc>
                    <a:tc>
                      <a:txBody>
                        <a:bodyPr/>
                        <a:lstStyle/>
                        <a:p>
                          <a:pPr algn="ctr"/>
                          <a:r>
                            <a:rPr lang="en-US" sz="2400" dirty="0"/>
                            <a:t>-1</a:t>
                          </a:r>
                        </a:p>
                      </a:txBody>
                      <a:tcPr anchor="ctr"/>
                    </a:tc>
                    <a:tc>
                      <a:txBody>
                        <a:bodyPr/>
                        <a:lstStyle/>
                        <a:p>
                          <a:pPr algn="ctr"/>
                          <a:r>
                            <a:rPr lang="en-US" sz="2400" dirty="0"/>
                            <a:t>3</a:t>
                          </a:r>
                        </a:p>
                      </a:txBody>
                      <a:tcPr anchor="ctr"/>
                    </a:tc>
                    <a:tc>
                      <a:txBody>
                        <a:bodyPr/>
                        <a:lstStyle/>
                        <a:p>
                          <a:pPr algn="ctr"/>
                          <a:r>
                            <a:rPr lang="en-US" sz="2400" dirty="0"/>
                            <a:t>-1</a:t>
                          </a:r>
                        </a:p>
                      </a:txBody>
                      <a:tcPr anchor="ctr"/>
                    </a:tc>
                    <a:tc>
                      <a:txBody>
                        <a:bodyPr/>
                        <a:lstStyle/>
                        <a:p>
                          <a:pPr algn="ctr"/>
                          <a:r>
                            <a:rPr lang="en-US" sz="2400" dirty="0"/>
                            <a:t>-1</a:t>
                          </a:r>
                        </a:p>
                      </a:txBody>
                      <a:tcPr anchor="ctr"/>
                    </a:tc>
                    <a:extLst>
                      <a:ext uri="{0D108BD9-81ED-4DB2-BD59-A6C34878D82A}">
                        <a16:rowId xmlns:a16="http://schemas.microsoft.com/office/drawing/2014/main" val="1389871965"/>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dirty="0"/>
                        </a:p>
                      </a:txBody>
                      <a:tcPr anchor="ctr"/>
                    </a:tc>
                    <a:tc>
                      <a:txBody>
                        <a:bodyPr/>
                        <a:lstStyle/>
                        <a:p>
                          <a:pPr algn="ctr"/>
                          <a:r>
                            <a:rPr lang="en-US" sz="2400" dirty="0"/>
                            <a:t>0</a:t>
                          </a:r>
                        </a:p>
                      </a:txBody>
                      <a:tcPr anchor="ctr"/>
                    </a:tc>
                    <a:tc>
                      <a:txBody>
                        <a:bodyPr/>
                        <a:lstStyle/>
                        <a:p>
                          <a:pPr algn="ctr"/>
                          <a:r>
                            <a:rPr lang="en-US" sz="2400" dirty="0"/>
                            <a:t>-1</a:t>
                          </a:r>
                        </a:p>
                      </a:txBody>
                      <a:tcPr anchor="ctr"/>
                    </a:tc>
                    <a:tc>
                      <a:txBody>
                        <a:bodyPr/>
                        <a:lstStyle/>
                        <a:p>
                          <a:pPr algn="ctr"/>
                          <a:r>
                            <a:rPr lang="en-US" sz="2400" dirty="0"/>
                            <a:t>2</a:t>
                          </a:r>
                        </a:p>
                      </a:txBody>
                      <a:tcPr anchor="ctr"/>
                    </a:tc>
                    <a:tc>
                      <a:txBody>
                        <a:bodyPr/>
                        <a:lstStyle/>
                        <a:p>
                          <a:pPr algn="ctr"/>
                          <a:r>
                            <a:rPr lang="en-US" sz="2400" dirty="0"/>
                            <a:t>-1</a:t>
                          </a:r>
                        </a:p>
                      </a:txBody>
                      <a:tcPr anchor="ctr"/>
                    </a:tc>
                    <a:extLst>
                      <a:ext uri="{0D108BD9-81ED-4DB2-BD59-A6C34878D82A}">
                        <a16:rowId xmlns:a16="http://schemas.microsoft.com/office/drawing/2014/main" val="945526181"/>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a:latin typeface="Cambria Math" panose="02040503050406030204" pitchFamily="18" charset="0"/>
                                      </a:rPr>
                                      <m:t>𝟎</m:t>
                                    </m:r>
                                  </m:sub>
                                </m:sSub>
                              </m:oMath>
                            </m:oMathPara>
                          </a14:m>
                          <a:endParaRPr lang="en-US" sz="2400" dirty="0"/>
                        </a:p>
                      </a:txBody>
                      <a:tcPr anchor="ctr"/>
                    </a:tc>
                    <a:tc>
                      <a:txBody>
                        <a:bodyPr/>
                        <a:lstStyle/>
                        <a:p>
                          <a:pPr algn="ctr"/>
                          <a:r>
                            <a:rPr lang="en-US" sz="2400" dirty="0"/>
                            <a:t>-1</a:t>
                          </a:r>
                        </a:p>
                      </a:txBody>
                      <a:tcPr anchor="ctr"/>
                    </a:tc>
                    <a:tc>
                      <a:txBody>
                        <a:bodyPr/>
                        <a:lstStyle/>
                        <a:p>
                          <a:pPr algn="ctr"/>
                          <a:r>
                            <a:rPr lang="en-US" sz="2400" dirty="0"/>
                            <a:t>-1</a:t>
                          </a:r>
                        </a:p>
                      </a:txBody>
                      <a:tcPr anchor="ctr"/>
                    </a:tc>
                    <a:tc>
                      <a:txBody>
                        <a:bodyPr/>
                        <a:lstStyle/>
                        <a:p>
                          <a:pPr algn="ctr"/>
                          <a:r>
                            <a:rPr lang="en-US" sz="2400" dirty="0"/>
                            <a:t>-1</a:t>
                          </a:r>
                        </a:p>
                      </a:txBody>
                      <a:tcPr anchor="ctr"/>
                    </a:tc>
                    <a:tc>
                      <a:txBody>
                        <a:bodyPr/>
                        <a:lstStyle/>
                        <a:p>
                          <a:pPr algn="ctr"/>
                          <a:r>
                            <a:rPr lang="en-US" sz="2400" dirty="0"/>
                            <a:t>3</a:t>
                          </a:r>
                        </a:p>
                      </a:txBody>
                      <a:tcPr anchor="ctr"/>
                    </a:tc>
                    <a:extLst>
                      <a:ext uri="{0D108BD9-81ED-4DB2-BD59-A6C34878D82A}">
                        <a16:rowId xmlns:a16="http://schemas.microsoft.com/office/drawing/2014/main" val="2839597485"/>
                      </a:ext>
                    </a:extLst>
                  </a:tr>
                </a:tbl>
              </a:graphicData>
            </a:graphic>
          </p:graphicFrame>
        </mc:Choice>
        <mc:Fallback xmlns="">
          <p:graphicFrame>
            <p:nvGraphicFramePr>
              <p:cNvPr id="68" name="表格 67">
                <a:extLst>
                  <a:ext uri="{FF2B5EF4-FFF2-40B4-BE49-F238E27FC236}">
                    <a16:creationId xmlns:a16="http://schemas.microsoft.com/office/drawing/2014/main" id="{139300B6-F159-467E-81ED-137996C7BA84}"/>
                  </a:ext>
                </a:extLst>
              </p:cNvPr>
              <p:cNvGraphicFramePr>
                <a:graphicFrameLocks noGrp="1"/>
              </p:cNvGraphicFramePr>
              <p:nvPr>
                <p:extLst>
                  <p:ext uri="{D42A27DB-BD31-4B8C-83A1-F6EECF244321}">
                    <p14:modId xmlns:p14="http://schemas.microsoft.com/office/powerpoint/2010/main" val="2300549714"/>
                  </p:ext>
                </p:extLst>
              </p:nvPr>
            </p:nvGraphicFramePr>
            <p:xfrm>
              <a:off x="632898" y="2510807"/>
              <a:ext cx="4647715" cy="3161260"/>
            </p:xfrm>
            <a:graphic>
              <a:graphicData uri="http://schemas.openxmlformats.org/drawingml/2006/table">
                <a:tbl>
                  <a:tblPr firstRow="1" bandRow="1">
                    <a:tableStyleId>{5C22544A-7EE6-4342-B048-85BDC9FD1C3A}</a:tableStyleId>
                  </a:tblPr>
                  <a:tblGrid>
                    <a:gridCol w="929543">
                      <a:extLst>
                        <a:ext uri="{9D8B030D-6E8A-4147-A177-3AD203B41FA5}">
                          <a16:colId xmlns:a16="http://schemas.microsoft.com/office/drawing/2014/main" val="1865622969"/>
                        </a:ext>
                      </a:extLst>
                    </a:gridCol>
                    <a:gridCol w="929543">
                      <a:extLst>
                        <a:ext uri="{9D8B030D-6E8A-4147-A177-3AD203B41FA5}">
                          <a16:colId xmlns:a16="http://schemas.microsoft.com/office/drawing/2014/main" val="1008439255"/>
                        </a:ext>
                      </a:extLst>
                    </a:gridCol>
                    <a:gridCol w="929543">
                      <a:extLst>
                        <a:ext uri="{9D8B030D-6E8A-4147-A177-3AD203B41FA5}">
                          <a16:colId xmlns:a16="http://schemas.microsoft.com/office/drawing/2014/main" val="792926993"/>
                        </a:ext>
                      </a:extLst>
                    </a:gridCol>
                    <a:gridCol w="929543">
                      <a:extLst>
                        <a:ext uri="{9D8B030D-6E8A-4147-A177-3AD203B41FA5}">
                          <a16:colId xmlns:a16="http://schemas.microsoft.com/office/drawing/2014/main" val="930328449"/>
                        </a:ext>
                      </a:extLst>
                    </a:gridCol>
                    <a:gridCol w="929543">
                      <a:extLst>
                        <a:ext uri="{9D8B030D-6E8A-4147-A177-3AD203B41FA5}">
                          <a16:colId xmlns:a16="http://schemas.microsoft.com/office/drawing/2014/main" val="3391997160"/>
                        </a:ext>
                      </a:extLst>
                    </a:gridCol>
                  </a:tblGrid>
                  <a:tr h="632252">
                    <a:tc>
                      <a:txBody>
                        <a:bodyPr/>
                        <a:lstStyle/>
                        <a:p>
                          <a:pPr algn="ctr"/>
                          <a:endParaRPr lang="en-US" sz="2400" dirty="0"/>
                        </a:p>
                      </a:txBody>
                      <a:tcPr anchor="ctr"/>
                    </a:tc>
                    <a:tc>
                      <a:txBody>
                        <a:bodyPr/>
                        <a:lstStyle/>
                        <a:p>
                          <a:endParaRPr lang="en-US"/>
                        </a:p>
                      </a:txBody>
                      <a:tcPr anchor="ctr">
                        <a:blipFill>
                          <a:blip r:embed="rId13"/>
                          <a:stretch>
                            <a:fillRect l="-100654" t="-962" r="-301961" b="-407692"/>
                          </a:stretch>
                        </a:blipFill>
                      </a:tcPr>
                    </a:tc>
                    <a:tc>
                      <a:txBody>
                        <a:bodyPr/>
                        <a:lstStyle/>
                        <a:p>
                          <a:endParaRPr lang="en-US"/>
                        </a:p>
                      </a:txBody>
                      <a:tcPr anchor="ctr">
                        <a:blipFill>
                          <a:blip r:embed="rId13"/>
                          <a:stretch>
                            <a:fillRect l="-201974" t="-962" r="-203947" b="-407692"/>
                          </a:stretch>
                        </a:blipFill>
                      </a:tcPr>
                    </a:tc>
                    <a:tc>
                      <a:txBody>
                        <a:bodyPr/>
                        <a:lstStyle/>
                        <a:p>
                          <a:endParaRPr lang="en-US"/>
                        </a:p>
                      </a:txBody>
                      <a:tcPr anchor="ctr">
                        <a:blipFill>
                          <a:blip r:embed="rId13"/>
                          <a:stretch>
                            <a:fillRect l="-300000" t="-962" r="-102614" b="-407692"/>
                          </a:stretch>
                        </a:blipFill>
                      </a:tcPr>
                    </a:tc>
                    <a:tc>
                      <a:txBody>
                        <a:bodyPr/>
                        <a:lstStyle/>
                        <a:p>
                          <a:endParaRPr lang="en-US"/>
                        </a:p>
                      </a:txBody>
                      <a:tcPr anchor="ctr">
                        <a:blipFill>
                          <a:blip r:embed="rId13"/>
                          <a:stretch>
                            <a:fillRect l="-400000" t="-962" r="-2614" b="-407692"/>
                          </a:stretch>
                        </a:blipFill>
                      </a:tcPr>
                    </a:tc>
                    <a:extLst>
                      <a:ext uri="{0D108BD9-81ED-4DB2-BD59-A6C34878D82A}">
                        <a16:rowId xmlns:a16="http://schemas.microsoft.com/office/drawing/2014/main" val="2320912197"/>
                      </a:ext>
                    </a:extLst>
                  </a:tr>
                  <a:tr h="632252">
                    <a:tc>
                      <a:txBody>
                        <a:bodyPr/>
                        <a:lstStyle/>
                        <a:p>
                          <a:endParaRPr lang="en-US"/>
                        </a:p>
                      </a:txBody>
                      <a:tcPr anchor="ctr">
                        <a:blipFill>
                          <a:blip r:embed="rId13"/>
                          <a:stretch>
                            <a:fillRect l="-654" t="-100962" r="-401961" b="-307692"/>
                          </a:stretch>
                        </a:blipFill>
                      </a:tcPr>
                    </a:tc>
                    <a:tc>
                      <a:txBody>
                        <a:bodyPr/>
                        <a:lstStyle/>
                        <a:p>
                          <a:pPr algn="ctr"/>
                          <a:r>
                            <a:rPr lang="en-US" sz="2400" b="1" dirty="0">
                              <a:solidFill>
                                <a:srgbClr val="FF0000"/>
                              </a:solidFill>
                            </a:rPr>
                            <a:t>3</a:t>
                          </a:r>
                        </a:p>
                      </a:txBody>
                      <a:tcPr anchor="ctr"/>
                    </a:tc>
                    <a:tc>
                      <a:txBody>
                        <a:bodyPr/>
                        <a:lstStyle/>
                        <a:p>
                          <a:pPr algn="ctr"/>
                          <a:r>
                            <a:rPr lang="en-US" sz="2400" dirty="0"/>
                            <a:t>-1</a:t>
                          </a:r>
                        </a:p>
                      </a:txBody>
                      <a:tcPr anchor="ctr"/>
                    </a:tc>
                    <a:tc>
                      <a:txBody>
                        <a:bodyPr/>
                        <a:lstStyle/>
                        <a:p>
                          <a:pPr algn="ctr"/>
                          <a:r>
                            <a:rPr lang="en-US" sz="2400" dirty="0"/>
                            <a:t>0</a:t>
                          </a:r>
                        </a:p>
                      </a:txBody>
                      <a:tcPr anchor="ctr"/>
                    </a:tc>
                    <a:tc>
                      <a:txBody>
                        <a:bodyPr/>
                        <a:lstStyle/>
                        <a:p>
                          <a:pPr algn="ctr"/>
                          <a:r>
                            <a:rPr lang="en-US" sz="2400" dirty="0"/>
                            <a:t>-1</a:t>
                          </a:r>
                        </a:p>
                      </a:txBody>
                      <a:tcPr anchor="ctr"/>
                    </a:tc>
                    <a:extLst>
                      <a:ext uri="{0D108BD9-81ED-4DB2-BD59-A6C34878D82A}">
                        <a16:rowId xmlns:a16="http://schemas.microsoft.com/office/drawing/2014/main" val="3985265763"/>
                      </a:ext>
                    </a:extLst>
                  </a:tr>
                  <a:tr h="632252">
                    <a:tc>
                      <a:txBody>
                        <a:bodyPr/>
                        <a:lstStyle/>
                        <a:p>
                          <a:endParaRPr lang="en-US"/>
                        </a:p>
                      </a:txBody>
                      <a:tcPr anchor="ctr">
                        <a:blipFill>
                          <a:blip r:embed="rId13"/>
                          <a:stretch>
                            <a:fillRect l="-654" t="-200962" r="-401961" b="-207692"/>
                          </a:stretch>
                        </a:blipFill>
                      </a:tcPr>
                    </a:tc>
                    <a:tc>
                      <a:txBody>
                        <a:bodyPr/>
                        <a:lstStyle/>
                        <a:p>
                          <a:pPr algn="ctr"/>
                          <a:r>
                            <a:rPr lang="en-US" sz="2400" dirty="0"/>
                            <a:t>-1</a:t>
                          </a:r>
                        </a:p>
                      </a:txBody>
                      <a:tcPr anchor="ctr"/>
                    </a:tc>
                    <a:tc>
                      <a:txBody>
                        <a:bodyPr/>
                        <a:lstStyle/>
                        <a:p>
                          <a:pPr algn="ctr"/>
                          <a:r>
                            <a:rPr lang="en-US" sz="2400" dirty="0"/>
                            <a:t>3</a:t>
                          </a:r>
                        </a:p>
                      </a:txBody>
                      <a:tcPr anchor="ctr"/>
                    </a:tc>
                    <a:tc>
                      <a:txBody>
                        <a:bodyPr/>
                        <a:lstStyle/>
                        <a:p>
                          <a:pPr algn="ctr"/>
                          <a:r>
                            <a:rPr lang="en-US" sz="2400" dirty="0"/>
                            <a:t>-1</a:t>
                          </a:r>
                        </a:p>
                      </a:txBody>
                      <a:tcPr anchor="ctr"/>
                    </a:tc>
                    <a:tc>
                      <a:txBody>
                        <a:bodyPr/>
                        <a:lstStyle/>
                        <a:p>
                          <a:pPr algn="ctr"/>
                          <a:r>
                            <a:rPr lang="en-US" sz="2400" dirty="0"/>
                            <a:t>-1</a:t>
                          </a:r>
                        </a:p>
                      </a:txBody>
                      <a:tcPr anchor="ctr"/>
                    </a:tc>
                    <a:extLst>
                      <a:ext uri="{0D108BD9-81ED-4DB2-BD59-A6C34878D82A}">
                        <a16:rowId xmlns:a16="http://schemas.microsoft.com/office/drawing/2014/main" val="1389871965"/>
                      </a:ext>
                    </a:extLst>
                  </a:tr>
                  <a:tr h="632252">
                    <a:tc>
                      <a:txBody>
                        <a:bodyPr/>
                        <a:lstStyle/>
                        <a:p>
                          <a:endParaRPr lang="en-US"/>
                        </a:p>
                      </a:txBody>
                      <a:tcPr anchor="ctr">
                        <a:blipFill>
                          <a:blip r:embed="rId13"/>
                          <a:stretch>
                            <a:fillRect l="-654" t="-300962" r="-401961" b="-107692"/>
                          </a:stretch>
                        </a:blipFill>
                      </a:tcPr>
                    </a:tc>
                    <a:tc>
                      <a:txBody>
                        <a:bodyPr/>
                        <a:lstStyle/>
                        <a:p>
                          <a:pPr algn="ctr"/>
                          <a:r>
                            <a:rPr lang="en-US" sz="2400" dirty="0"/>
                            <a:t>0</a:t>
                          </a:r>
                        </a:p>
                      </a:txBody>
                      <a:tcPr anchor="ctr"/>
                    </a:tc>
                    <a:tc>
                      <a:txBody>
                        <a:bodyPr/>
                        <a:lstStyle/>
                        <a:p>
                          <a:pPr algn="ctr"/>
                          <a:r>
                            <a:rPr lang="en-US" sz="2400" dirty="0"/>
                            <a:t>-1</a:t>
                          </a:r>
                        </a:p>
                      </a:txBody>
                      <a:tcPr anchor="ctr"/>
                    </a:tc>
                    <a:tc>
                      <a:txBody>
                        <a:bodyPr/>
                        <a:lstStyle/>
                        <a:p>
                          <a:pPr algn="ctr"/>
                          <a:r>
                            <a:rPr lang="en-US" sz="2400" dirty="0"/>
                            <a:t>2</a:t>
                          </a:r>
                        </a:p>
                      </a:txBody>
                      <a:tcPr anchor="ctr"/>
                    </a:tc>
                    <a:tc>
                      <a:txBody>
                        <a:bodyPr/>
                        <a:lstStyle/>
                        <a:p>
                          <a:pPr algn="ctr"/>
                          <a:r>
                            <a:rPr lang="en-US" sz="2400" dirty="0"/>
                            <a:t>-1</a:t>
                          </a:r>
                        </a:p>
                      </a:txBody>
                      <a:tcPr anchor="ctr"/>
                    </a:tc>
                    <a:extLst>
                      <a:ext uri="{0D108BD9-81ED-4DB2-BD59-A6C34878D82A}">
                        <a16:rowId xmlns:a16="http://schemas.microsoft.com/office/drawing/2014/main" val="945526181"/>
                      </a:ext>
                    </a:extLst>
                  </a:tr>
                  <a:tr h="632252">
                    <a:tc>
                      <a:txBody>
                        <a:bodyPr/>
                        <a:lstStyle/>
                        <a:p>
                          <a:endParaRPr lang="en-US"/>
                        </a:p>
                      </a:txBody>
                      <a:tcPr anchor="ctr">
                        <a:blipFill>
                          <a:blip r:embed="rId13"/>
                          <a:stretch>
                            <a:fillRect l="-654" t="-400962" r="-401961" b="-7692"/>
                          </a:stretch>
                        </a:blipFill>
                      </a:tcPr>
                    </a:tc>
                    <a:tc>
                      <a:txBody>
                        <a:bodyPr/>
                        <a:lstStyle/>
                        <a:p>
                          <a:pPr algn="ctr"/>
                          <a:r>
                            <a:rPr lang="en-US" sz="2400" dirty="0"/>
                            <a:t>-1</a:t>
                          </a:r>
                        </a:p>
                      </a:txBody>
                      <a:tcPr anchor="ctr"/>
                    </a:tc>
                    <a:tc>
                      <a:txBody>
                        <a:bodyPr/>
                        <a:lstStyle/>
                        <a:p>
                          <a:pPr algn="ctr"/>
                          <a:r>
                            <a:rPr lang="en-US" sz="2400" dirty="0"/>
                            <a:t>-1</a:t>
                          </a:r>
                        </a:p>
                      </a:txBody>
                      <a:tcPr anchor="ctr"/>
                    </a:tc>
                    <a:tc>
                      <a:txBody>
                        <a:bodyPr/>
                        <a:lstStyle/>
                        <a:p>
                          <a:pPr algn="ctr"/>
                          <a:r>
                            <a:rPr lang="en-US" sz="2400" dirty="0"/>
                            <a:t>-1</a:t>
                          </a:r>
                        </a:p>
                      </a:txBody>
                      <a:tcPr anchor="ctr"/>
                    </a:tc>
                    <a:tc>
                      <a:txBody>
                        <a:bodyPr/>
                        <a:lstStyle/>
                        <a:p>
                          <a:pPr algn="ctr"/>
                          <a:r>
                            <a:rPr lang="en-US" sz="2400" dirty="0"/>
                            <a:t>3</a:t>
                          </a:r>
                        </a:p>
                      </a:txBody>
                      <a:tcPr anchor="ctr"/>
                    </a:tc>
                    <a:extLst>
                      <a:ext uri="{0D108BD9-81ED-4DB2-BD59-A6C34878D82A}">
                        <a16:rowId xmlns:a16="http://schemas.microsoft.com/office/drawing/2014/main" val="2839597485"/>
                      </a:ext>
                    </a:extLst>
                  </a:tr>
                </a:tbl>
              </a:graphicData>
            </a:graphic>
          </p:graphicFrame>
        </mc:Fallback>
      </mc:AlternateContent>
      <p:graphicFrame>
        <p:nvGraphicFramePr>
          <p:cNvPr id="69" name="表格 68">
            <a:extLst>
              <a:ext uri="{FF2B5EF4-FFF2-40B4-BE49-F238E27FC236}">
                <a16:creationId xmlns:a16="http://schemas.microsoft.com/office/drawing/2014/main" id="{6551319D-5671-4230-8B56-27A0DF7D8854}"/>
              </a:ext>
            </a:extLst>
          </p:cNvPr>
          <p:cNvGraphicFramePr>
            <a:graphicFrameLocks noGrp="1"/>
          </p:cNvGraphicFramePr>
          <p:nvPr>
            <p:extLst>
              <p:ext uri="{D42A27DB-BD31-4B8C-83A1-F6EECF244321}">
                <p14:modId xmlns:p14="http://schemas.microsoft.com/office/powerpoint/2010/main" val="247633129"/>
              </p:ext>
            </p:extLst>
          </p:nvPr>
        </p:nvGraphicFramePr>
        <p:xfrm>
          <a:off x="5750203" y="2510807"/>
          <a:ext cx="821866" cy="3161260"/>
        </p:xfrm>
        <a:graphic>
          <a:graphicData uri="http://schemas.openxmlformats.org/drawingml/2006/table">
            <a:tbl>
              <a:tblPr firstRow="1" bandRow="1">
                <a:tableStyleId>{5C22544A-7EE6-4342-B048-85BDC9FD1C3A}</a:tableStyleId>
              </a:tblPr>
              <a:tblGrid>
                <a:gridCol w="821866">
                  <a:extLst>
                    <a:ext uri="{9D8B030D-6E8A-4147-A177-3AD203B41FA5}">
                      <a16:colId xmlns:a16="http://schemas.microsoft.com/office/drawing/2014/main" val="2220708536"/>
                    </a:ext>
                  </a:extLst>
                </a:gridCol>
              </a:tblGrid>
              <a:tr h="632252">
                <a:tc>
                  <a:txBody>
                    <a:bodyPr/>
                    <a:lstStyle/>
                    <a:p>
                      <a:pPr algn="ctr"/>
                      <a:endParaRPr lang="en-US" dirty="0"/>
                    </a:p>
                  </a:txBody>
                  <a:tcPr anchor="ctr"/>
                </a:tc>
                <a:extLst>
                  <a:ext uri="{0D108BD9-81ED-4DB2-BD59-A6C34878D82A}">
                    <a16:rowId xmlns:a16="http://schemas.microsoft.com/office/drawing/2014/main" val="2663439589"/>
                  </a:ext>
                </a:extLst>
              </a:tr>
              <a:tr h="632252">
                <a:tc>
                  <a:txBody>
                    <a:bodyPr/>
                    <a:lstStyle/>
                    <a:p>
                      <a:pPr algn="ctr"/>
                      <a:r>
                        <a:rPr lang="en-US" b="1" dirty="0">
                          <a:solidFill>
                            <a:srgbClr val="FF0000"/>
                          </a:solidFill>
                        </a:rPr>
                        <a:t>-27</a:t>
                      </a:r>
                    </a:p>
                  </a:txBody>
                  <a:tcPr anchor="ctr"/>
                </a:tc>
                <a:extLst>
                  <a:ext uri="{0D108BD9-81ED-4DB2-BD59-A6C34878D82A}">
                    <a16:rowId xmlns:a16="http://schemas.microsoft.com/office/drawing/2014/main" val="4244977417"/>
                  </a:ext>
                </a:extLst>
              </a:tr>
              <a:tr h="632252">
                <a:tc>
                  <a:txBody>
                    <a:bodyPr/>
                    <a:lstStyle/>
                    <a:p>
                      <a:pPr algn="ctr"/>
                      <a:r>
                        <a:rPr lang="en-US" dirty="0"/>
                        <a:t>8</a:t>
                      </a:r>
                    </a:p>
                  </a:txBody>
                  <a:tcPr anchor="ctr"/>
                </a:tc>
                <a:extLst>
                  <a:ext uri="{0D108BD9-81ED-4DB2-BD59-A6C34878D82A}">
                    <a16:rowId xmlns:a16="http://schemas.microsoft.com/office/drawing/2014/main" val="2724588774"/>
                  </a:ext>
                </a:extLst>
              </a:tr>
              <a:tr h="632252">
                <a:tc>
                  <a:txBody>
                    <a:bodyPr/>
                    <a:lstStyle/>
                    <a:p>
                      <a:pPr algn="ctr"/>
                      <a:r>
                        <a:rPr lang="en-US" dirty="0"/>
                        <a:t>-11</a:t>
                      </a:r>
                    </a:p>
                  </a:txBody>
                  <a:tcPr anchor="ctr"/>
                </a:tc>
                <a:extLst>
                  <a:ext uri="{0D108BD9-81ED-4DB2-BD59-A6C34878D82A}">
                    <a16:rowId xmlns:a16="http://schemas.microsoft.com/office/drawing/2014/main" val="3539016618"/>
                  </a:ext>
                </a:extLst>
              </a:tr>
              <a:tr h="632252">
                <a:tc>
                  <a:txBody>
                    <a:bodyPr/>
                    <a:lstStyle/>
                    <a:p>
                      <a:pPr algn="ctr"/>
                      <a:r>
                        <a:rPr lang="en-US" dirty="0"/>
                        <a:t>28</a:t>
                      </a:r>
                    </a:p>
                  </a:txBody>
                  <a:tcPr anchor="ctr"/>
                </a:tc>
                <a:extLst>
                  <a:ext uri="{0D108BD9-81ED-4DB2-BD59-A6C34878D82A}">
                    <a16:rowId xmlns:a16="http://schemas.microsoft.com/office/drawing/2014/main" val="2206547451"/>
                  </a:ext>
                </a:extLst>
              </a:tr>
            </a:tbl>
          </a:graphicData>
        </a:graphic>
      </p:graphicFrame>
      <p:sp>
        <p:nvSpPr>
          <p:cNvPr id="70" name="文本框 69">
            <a:extLst>
              <a:ext uri="{FF2B5EF4-FFF2-40B4-BE49-F238E27FC236}">
                <a16:creationId xmlns:a16="http://schemas.microsoft.com/office/drawing/2014/main" id="{ACE1510C-451D-4A1F-BAC9-FBFEA3FE3286}"/>
              </a:ext>
            </a:extLst>
          </p:cNvPr>
          <p:cNvSpPr txBox="1"/>
          <p:nvPr/>
        </p:nvSpPr>
        <p:spPr>
          <a:xfrm>
            <a:off x="2108310" y="1916081"/>
            <a:ext cx="2289357" cy="369332"/>
          </a:xfrm>
          <a:prstGeom prst="rect">
            <a:avLst/>
          </a:prstGeom>
          <a:noFill/>
        </p:spPr>
        <p:txBody>
          <a:bodyPr wrap="square" rtlCol="0">
            <a:spAutoFit/>
          </a:bodyPr>
          <a:lstStyle/>
          <a:p>
            <a:r>
              <a:rPr lang="en-US" dirty="0"/>
              <a:t>Matrix </a:t>
            </a:r>
            <a:r>
              <a:rPr lang="en-US" b="1" i="1" dirty="0"/>
              <a:t>A</a:t>
            </a:r>
          </a:p>
        </p:txBody>
      </p:sp>
      <p:sp>
        <p:nvSpPr>
          <p:cNvPr id="71" name="文本框 70">
            <a:extLst>
              <a:ext uri="{FF2B5EF4-FFF2-40B4-BE49-F238E27FC236}">
                <a16:creationId xmlns:a16="http://schemas.microsoft.com/office/drawing/2014/main" id="{922F2AEA-6D4A-4691-9F38-D97A1DBA04FA}"/>
              </a:ext>
            </a:extLst>
          </p:cNvPr>
          <p:cNvSpPr txBox="1"/>
          <p:nvPr/>
        </p:nvSpPr>
        <p:spPr>
          <a:xfrm>
            <a:off x="5689723" y="1925680"/>
            <a:ext cx="2289357" cy="369332"/>
          </a:xfrm>
          <a:prstGeom prst="rect">
            <a:avLst/>
          </a:prstGeom>
          <a:noFill/>
        </p:spPr>
        <p:txBody>
          <a:bodyPr wrap="square" rtlCol="0">
            <a:spAutoFit/>
          </a:bodyPr>
          <a:lstStyle/>
          <a:p>
            <a:r>
              <a:rPr lang="en-US" dirty="0"/>
              <a:t>Vector </a:t>
            </a:r>
            <a:r>
              <a:rPr lang="en-US" b="1" i="1" dirty="0"/>
              <a:t>b</a:t>
            </a:r>
          </a:p>
        </p:txBody>
      </p:sp>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A6C6DAAB-5F10-4E68-BF8B-22BD66DDE99C}"/>
                  </a:ext>
                </a:extLst>
              </p:cNvPr>
              <p:cNvSpPr txBox="1"/>
              <p:nvPr/>
            </p:nvSpPr>
            <p:spPr>
              <a:xfrm>
                <a:off x="632897" y="5852660"/>
                <a:ext cx="5056825" cy="375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𝝁</m:t>
                      </m:r>
                      <m:r>
                        <a:rPr lang="en-US" b="1"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𝑨</m:t>
                          </m:r>
                        </m:e>
                        <m:sup>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sup>
                      </m:sSup>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𝒃</m:t>
                      </m:r>
                    </m:oMath>
                  </m:oMathPara>
                </a14:m>
                <a:endParaRPr lang="en-US" b="1" dirty="0"/>
              </a:p>
            </p:txBody>
          </p:sp>
        </mc:Choice>
        <mc:Fallback xmlns="">
          <p:sp>
            <p:nvSpPr>
              <p:cNvPr id="79" name="文本框 78">
                <a:extLst>
                  <a:ext uri="{FF2B5EF4-FFF2-40B4-BE49-F238E27FC236}">
                    <a16:creationId xmlns:a16="http://schemas.microsoft.com/office/drawing/2014/main" id="{A6C6DAAB-5F10-4E68-BF8B-22BD66DDE99C}"/>
                  </a:ext>
                </a:extLst>
              </p:cNvPr>
              <p:cNvSpPr txBox="1">
                <a:spLocks noRot="1" noChangeAspect="1" noMove="1" noResize="1" noEditPoints="1" noAdjustHandles="1" noChangeArrowheads="1" noChangeShapeType="1" noTextEdit="1"/>
              </p:cNvSpPr>
              <p:nvPr/>
            </p:nvSpPr>
            <p:spPr>
              <a:xfrm>
                <a:off x="632897" y="5852660"/>
                <a:ext cx="5056825" cy="375552"/>
              </a:xfrm>
              <a:prstGeom prst="rect">
                <a:avLst/>
              </a:prstGeom>
              <a:blipFill>
                <a:blip r:embed="rId14"/>
                <a:stretch>
                  <a:fillRect b="-3226"/>
                </a:stretch>
              </a:blipFill>
            </p:spPr>
            <p:txBody>
              <a:bodyPr/>
              <a:lstStyle/>
              <a:p>
                <a:r>
                  <a:rPr lang="en-US">
                    <a:noFill/>
                  </a:rPr>
                  <a:t> </a:t>
                </a:r>
              </a:p>
            </p:txBody>
          </p:sp>
        </mc:Fallback>
      </mc:AlternateContent>
      <p:grpSp>
        <p:nvGrpSpPr>
          <p:cNvPr id="3" name="组合 2">
            <a:extLst>
              <a:ext uri="{FF2B5EF4-FFF2-40B4-BE49-F238E27FC236}">
                <a16:creationId xmlns:a16="http://schemas.microsoft.com/office/drawing/2014/main" id="{BE72FFA1-D509-43D2-826A-09D375DF9B5F}"/>
              </a:ext>
            </a:extLst>
          </p:cNvPr>
          <p:cNvGrpSpPr/>
          <p:nvPr/>
        </p:nvGrpSpPr>
        <p:grpSpPr>
          <a:xfrm>
            <a:off x="7520684" y="3147265"/>
            <a:ext cx="4038418" cy="2926086"/>
            <a:chOff x="7520684" y="3147265"/>
            <a:chExt cx="4038418" cy="2926086"/>
          </a:xfrm>
        </p:grpSpPr>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4128B11-4DCF-493B-9BD6-A4657CE1E0B3}"/>
                    </a:ext>
                  </a:extLst>
                </p:cNvPr>
                <p:cNvSpPr txBox="1"/>
                <p:nvPr/>
              </p:nvSpPr>
              <p:spPr>
                <a:xfrm>
                  <a:off x="7520684" y="3147265"/>
                  <a:ext cx="386613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r>
                          <a:rPr lang="en-US" altLang="zh-CN" sz="2400" b="1" i="1">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𝟏</m:t>
                            </m:r>
                          </m:sub>
                        </m:sSub>
                        <m:r>
                          <a:rPr lang="en-US" altLang="zh-CN" sz="2400" b="0"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𝟏𝟎</m:t>
                        </m:r>
                      </m:oMath>
                    </m:oMathPara>
                  </a14:m>
                  <a:endParaRPr lang="en-US" sz="2400" b="1" dirty="0"/>
                </a:p>
              </p:txBody>
            </p:sp>
          </mc:Choice>
          <mc:Fallback xmlns="">
            <p:sp>
              <p:nvSpPr>
                <p:cNvPr id="16" name="文本框 15">
                  <a:extLst>
                    <a:ext uri="{FF2B5EF4-FFF2-40B4-BE49-F238E27FC236}">
                      <a16:creationId xmlns:a16="http://schemas.microsoft.com/office/drawing/2014/main" id="{64128B11-4DCF-493B-9BD6-A4657CE1E0B3}"/>
                    </a:ext>
                  </a:extLst>
                </p:cNvPr>
                <p:cNvSpPr txBox="1">
                  <a:spLocks noRot="1" noChangeAspect="1" noMove="1" noResize="1" noEditPoints="1" noAdjustHandles="1" noChangeArrowheads="1" noChangeShapeType="1" noTextEdit="1"/>
                </p:cNvSpPr>
                <p:nvPr/>
              </p:nvSpPr>
              <p:spPr>
                <a:xfrm>
                  <a:off x="7520684" y="3147265"/>
                  <a:ext cx="3866133" cy="461665"/>
                </a:xfrm>
                <a:prstGeom prst="rect">
                  <a:avLst/>
                </a:prstGeom>
                <a:blipFill>
                  <a:blip r:embed="rId15"/>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7559387-057E-4CE1-AAB5-6ABBD884CE1C}"/>
                    </a:ext>
                  </a:extLst>
                </p:cNvPr>
                <p:cNvSpPr txBox="1"/>
                <p:nvPr/>
              </p:nvSpPr>
              <p:spPr>
                <a:xfrm>
                  <a:off x="7879785" y="3629772"/>
                  <a:ext cx="314793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r>
                          <a:rPr lang="en-US" altLang="zh-CN" sz="2400" b="1" i="1">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r>
                          <a:rPr lang="en-US" altLang="zh-CN" sz="2400" b="0"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oMath>
                    </m:oMathPara>
                  </a14:m>
                  <a:endParaRPr lang="en-US" sz="2400" b="1" dirty="0"/>
                </a:p>
              </p:txBody>
            </p:sp>
          </mc:Choice>
          <mc:Fallback xmlns="">
            <p:sp>
              <p:nvSpPr>
                <p:cNvPr id="17" name="文本框 16">
                  <a:extLst>
                    <a:ext uri="{FF2B5EF4-FFF2-40B4-BE49-F238E27FC236}">
                      <a16:creationId xmlns:a16="http://schemas.microsoft.com/office/drawing/2014/main" id="{F7559387-057E-4CE1-AAB5-6ABBD884CE1C}"/>
                    </a:ext>
                  </a:extLst>
                </p:cNvPr>
                <p:cNvSpPr txBox="1">
                  <a:spLocks noRot="1" noChangeAspect="1" noMove="1" noResize="1" noEditPoints="1" noAdjustHandles="1" noChangeArrowheads="1" noChangeShapeType="1" noTextEdit="1"/>
                </p:cNvSpPr>
                <p:nvPr/>
              </p:nvSpPr>
              <p:spPr>
                <a:xfrm>
                  <a:off x="7879785" y="3629772"/>
                  <a:ext cx="3147932" cy="461665"/>
                </a:xfrm>
                <a:prstGeom prst="rect">
                  <a:avLst/>
                </a:prstGeom>
                <a:blipFill>
                  <a:blip r:embed="rId1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1FB5BCB-B7CD-4FE9-8466-A345112E7959}"/>
                    </a:ext>
                  </a:extLst>
                </p:cNvPr>
                <p:cNvSpPr txBox="1"/>
                <p:nvPr/>
              </p:nvSpPr>
              <p:spPr>
                <a:xfrm>
                  <a:off x="7692969" y="4101858"/>
                  <a:ext cx="386613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𝟎𝟎</m:t>
                            </m:r>
                          </m:sub>
                        </m:sSub>
                        <m:r>
                          <a:rPr lang="en-US" altLang="zh-CN" sz="2400" b="1" i="1">
                            <a:latin typeface="Cambria Math" panose="02040503050406030204" pitchFamily="18" charset="0"/>
                          </a:rPr>
                          <m:t>=</m:t>
                        </m:r>
                        <m:sSub>
                          <m:sSubPr>
                            <m:ctrlPr>
                              <a:rPr lang="en-US" altLang="zh-CN" sz="2400" b="1" i="1" smtClean="0">
                                <a:latin typeface="Cambria Math" panose="02040503050406030204" pitchFamily="18" charset="0"/>
                              </a:rPr>
                            </m:ctrlPr>
                          </m:sSubPr>
                          <m:e>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𝟏𝟓</m:t>
                        </m:r>
                      </m:oMath>
                    </m:oMathPara>
                  </a14:m>
                  <a:endParaRPr lang="en-US" sz="2400" b="1" dirty="0"/>
                </a:p>
              </p:txBody>
            </p:sp>
          </mc:Choice>
          <mc:Fallback xmlns="">
            <p:sp>
              <p:nvSpPr>
                <p:cNvPr id="18" name="文本框 17">
                  <a:extLst>
                    <a:ext uri="{FF2B5EF4-FFF2-40B4-BE49-F238E27FC236}">
                      <a16:creationId xmlns:a16="http://schemas.microsoft.com/office/drawing/2014/main" id="{41FB5BCB-B7CD-4FE9-8466-A345112E7959}"/>
                    </a:ext>
                  </a:extLst>
                </p:cNvPr>
                <p:cNvSpPr txBox="1">
                  <a:spLocks noRot="1" noChangeAspect="1" noMove="1" noResize="1" noEditPoints="1" noAdjustHandles="1" noChangeArrowheads="1" noChangeShapeType="1" noTextEdit="1"/>
                </p:cNvSpPr>
                <p:nvPr/>
              </p:nvSpPr>
              <p:spPr>
                <a:xfrm>
                  <a:off x="7692969" y="4101858"/>
                  <a:ext cx="3866133" cy="461665"/>
                </a:xfrm>
                <a:prstGeom prst="rect">
                  <a:avLst/>
                </a:prstGeom>
                <a:blipFill>
                  <a:blip r:embed="rId17"/>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CBDDBC4-7D33-49BE-BBE0-72D2C8A56243}"/>
                    </a:ext>
                  </a:extLst>
                </p:cNvPr>
                <p:cNvSpPr txBox="1"/>
                <p:nvPr/>
              </p:nvSpPr>
              <p:spPr>
                <a:xfrm>
                  <a:off x="7863526" y="4573944"/>
                  <a:ext cx="327106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𝟏𝟎</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𝟓</m:t>
                        </m:r>
                      </m:oMath>
                    </m:oMathPara>
                  </a14:m>
                  <a:endParaRPr lang="en-US" sz="2400" b="1" dirty="0"/>
                </a:p>
              </p:txBody>
            </p:sp>
          </mc:Choice>
          <mc:Fallback xmlns="">
            <p:sp>
              <p:nvSpPr>
                <p:cNvPr id="19" name="文本框 18">
                  <a:extLst>
                    <a:ext uri="{FF2B5EF4-FFF2-40B4-BE49-F238E27FC236}">
                      <a16:creationId xmlns:a16="http://schemas.microsoft.com/office/drawing/2014/main" id="{BCBDDBC4-7D33-49BE-BBE0-72D2C8A56243}"/>
                    </a:ext>
                  </a:extLst>
                </p:cNvPr>
                <p:cNvSpPr txBox="1">
                  <a:spLocks noRot="1" noChangeAspect="1" noMove="1" noResize="1" noEditPoints="1" noAdjustHandles="1" noChangeArrowheads="1" noChangeShapeType="1" noTextEdit="1"/>
                </p:cNvSpPr>
                <p:nvPr/>
              </p:nvSpPr>
              <p:spPr>
                <a:xfrm>
                  <a:off x="7863526" y="4573944"/>
                  <a:ext cx="3271063" cy="461665"/>
                </a:xfrm>
                <a:prstGeom prst="rect">
                  <a:avLst/>
                </a:prstGeom>
                <a:blipFill>
                  <a:blip r:embed="rId1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5D2FF37F-EF7A-43EF-85B7-0947F390D5EB}"/>
                    </a:ext>
                  </a:extLst>
                </p:cNvPr>
                <p:cNvSpPr txBox="1"/>
                <p:nvPr/>
              </p:nvSpPr>
              <p:spPr>
                <a:xfrm>
                  <a:off x="8115755" y="5046030"/>
                  <a:ext cx="3271062" cy="461665"/>
                </a:xfrm>
                <a:prstGeom prst="rect">
                  <a:avLst/>
                </a:prstGeom>
                <a:noFill/>
              </p:spPr>
              <p:txBody>
                <a:bodyPr wrap="square"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𝟐𝟎</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𝟖</m:t>
                      </m:r>
                    </m:oMath>
                  </a14:m>
                  <a:r>
                    <a:rPr lang="en-US" sz="2400" b="1" dirty="0"/>
                    <a:t> </a:t>
                  </a:r>
                </a:p>
              </p:txBody>
            </p:sp>
          </mc:Choice>
          <mc:Fallback xmlns="">
            <p:sp>
              <p:nvSpPr>
                <p:cNvPr id="25" name="文本框 24">
                  <a:extLst>
                    <a:ext uri="{FF2B5EF4-FFF2-40B4-BE49-F238E27FC236}">
                      <a16:creationId xmlns:a16="http://schemas.microsoft.com/office/drawing/2014/main" id="{5D2FF37F-EF7A-43EF-85B7-0947F390D5EB}"/>
                    </a:ext>
                  </a:extLst>
                </p:cNvPr>
                <p:cNvSpPr txBox="1">
                  <a:spLocks noRot="1" noChangeAspect="1" noMove="1" noResize="1" noEditPoints="1" noAdjustHandles="1" noChangeArrowheads="1" noChangeShapeType="1" noTextEdit="1"/>
                </p:cNvSpPr>
                <p:nvPr/>
              </p:nvSpPr>
              <p:spPr>
                <a:xfrm>
                  <a:off x="8115755" y="5046030"/>
                  <a:ext cx="3271062" cy="461665"/>
                </a:xfrm>
                <a:prstGeom prst="rect">
                  <a:avLst/>
                </a:prstGeom>
                <a:blipFill>
                  <a:blip r:embed="rId19"/>
                  <a:stretch>
                    <a:fillRect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8CB12898-933B-4FC9-B2C1-3ED49E211DA2}"/>
                    </a:ext>
                  </a:extLst>
                </p:cNvPr>
                <p:cNvSpPr txBox="1"/>
                <p:nvPr/>
              </p:nvSpPr>
              <p:spPr>
                <a:xfrm>
                  <a:off x="8115754" y="5611686"/>
                  <a:ext cx="27663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𝟎𝟎</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oMath>
                    </m:oMathPara>
                  </a14:m>
                  <a:endParaRPr lang="en-US" sz="2400" b="1" dirty="0"/>
                </a:p>
              </p:txBody>
            </p:sp>
          </mc:Choice>
          <mc:Fallback xmlns="">
            <p:sp>
              <p:nvSpPr>
                <p:cNvPr id="81" name="文本框 80">
                  <a:extLst>
                    <a:ext uri="{FF2B5EF4-FFF2-40B4-BE49-F238E27FC236}">
                      <a16:creationId xmlns:a16="http://schemas.microsoft.com/office/drawing/2014/main" id="{8CB12898-933B-4FC9-B2C1-3ED49E211DA2}"/>
                    </a:ext>
                  </a:extLst>
                </p:cNvPr>
                <p:cNvSpPr txBox="1">
                  <a:spLocks noRot="1" noChangeAspect="1" noMove="1" noResize="1" noEditPoints="1" noAdjustHandles="1" noChangeArrowheads="1" noChangeShapeType="1" noTextEdit="1"/>
                </p:cNvSpPr>
                <p:nvPr/>
              </p:nvSpPr>
              <p:spPr>
                <a:xfrm>
                  <a:off x="8115754" y="5611686"/>
                  <a:ext cx="2766327" cy="461665"/>
                </a:xfrm>
                <a:prstGeom prst="rect">
                  <a:avLst/>
                </a:prstGeom>
                <a:blipFill>
                  <a:blip r:embed="rId20"/>
                  <a:stretch>
                    <a:fillRect b="-2667"/>
                  </a:stretch>
                </a:blipFill>
              </p:spPr>
              <p:txBody>
                <a:bodyPr/>
                <a:lstStyle/>
                <a:p>
                  <a:r>
                    <a:rPr lang="en-US">
                      <a:noFill/>
                    </a:rPr>
                    <a:t> </a:t>
                  </a:r>
                </a:p>
              </p:txBody>
            </p:sp>
          </mc:Fallback>
        </mc:AlternateContent>
      </p:grpSp>
    </p:spTree>
    <p:extLst>
      <p:ext uri="{BB962C8B-B14F-4D97-AF65-F5344CB8AC3E}">
        <p14:creationId xmlns:p14="http://schemas.microsoft.com/office/powerpoint/2010/main" val="2186721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B7E30-BE88-421C-A672-0CBF4165AFB7}"/>
              </a:ext>
            </a:extLst>
          </p:cNvPr>
          <p:cNvSpPr>
            <a:spLocks noGrp="1"/>
          </p:cNvSpPr>
          <p:nvPr>
            <p:ph type="title"/>
          </p:nvPr>
        </p:nvSpPr>
        <p:spPr/>
        <p:txBody>
          <a:bodyPr/>
          <a:lstStyle/>
          <a:p>
            <a:r>
              <a:rPr lang="en-US" dirty="0"/>
              <a:t>Example</a:t>
            </a:r>
          </a:p>
        </p:txBody>
      </p:sp>
      <p:grpSp>
        <p:nvGrpSpPr>
          <p:cNvPr id="48" name="组合 47">
            <a:extLst>
              <a:ext uri="{FF2B5EF4-FFF2-40B4-BE49-F238E27FC236}">
                <a16:creationId xmlns:a16="http://schemas.microsoft.com/office/drawing/2014/main" id="{5732E009-1773-46D5-8677-B65EECC9EB9C}"/>
              </a:ext>
            </a:extLst>
          </p:cNvPr>
          <p:cNvGrpSpPr/>
          <p:nvPr/>
        </p:nvGrpSpPr>
        <p:grpSpPr>
          <a:xfrm>
            <a:off x="-616564" y="4562876"/>
            <a:ext cx="3824718" cy="2118701"/>
            <a:chOff x="7520684" y="3147265"/>
            <a:chExt cx="4069167" cy="2833753"/>
          </a:xfrm>
        </p:grpSpPr>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5C3950EE-8F85-49D5-9459-7BC4F6330ABF}"/>
                    </a:ext>
                  </a:extLst>
                </p:cNvPr>
                <p:cNvSpPr txBox="1"/>
                <p:nvPr/>
              </p:nvSpPr>
              <p:spPr>
                <a:xfrm>
                  <a:off x="7520684" y="3147265"/>
                  <a:ext cx="38661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𝒖</m:t>
                            </m:r>
                          </m:e>
                          <m:sub>
                            <m:r>
                              <a:rPr lang="en-US" altLang="zh-CN" b="1" i="1" smtClean="0">
                                <a:latin typeface="Cambria Math" panose="02040503050406030204" pitchFamily="18" charset="0"/>
                              </a:rPr>
                              <m:t>𝟎𝟏</m:t>
                            </m:r>
                          </m:sub>
                        </m:sSub>
                        <m:r>
                          <a:rPr lang="en-US" altLang="zh-CN" b="1" i="1">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𝟏</m:t>
                            </m:r>
                          </m:sub>
                        </m:sSub>
                        <m:r>
                          <a:rPr lang="en-US" altLang="zh-CN"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𝟎</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𝟏𝟎</m:t>
                        </m:r>
                      </m:oMath>
                    </m:oMathPara>
                  </a14:m>
                  <a:endParaRPr lang="en-US" b="1" dirty="0"/>
                </a:p>
              </p:txBody>
            </p:sp>
          </mc:Choice>
          <mc:Fallback xmlns="">
            <p:sp>
              <p:nvSpPr>
                <p:cNvPr id="49" name="文本框 48">
                  <a:extLst>
                    <a:ext uri="{FF2B5EF4-FFF2-40B4-BE49-F238E27FC236}">
                      <a16:creationId xmlns:a16="http://schemas.microsoft.com/office/drawing/2014/main" id="{5C3950EE-8F85-49D5-9459-7BC4F6330ABF}"/>
                    </a:ext>
                  </a:extLst>
                </p:cNvPr>
                <p:cNvSpPr txBox="1">
                  <a:spLocks noRot="1" noChangeAspect="1" noMove="1" noResize="1" noEditPoints="1" noAdjustHandles="1" noChangeArrowheads="1" noChangeShapeType="1" noTextEdit="1"/>
                </p:cNvSpPr>
                <p:nvPr/>
              </p:nvSpPr>
              <p:spPr>
                <a:xfrm>
                  <a:off x="7520684" y="3147265"/>
                  <a:ext cx="3866133" cy="369332"/>
                </a:xfrm>
                <a:prstGeom prst="rect">
                  <a:avLst/>
                </a:prstGeom>
                <a:blipFill>
                  <a:blip r:embed="rId3"/>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BB479449-A832-4AAC-B12B-8148CA2C29E2}"/>
                    </a:ext>
                  </a:extLst>
                </p:cNvPr>
                <p:cNvSpPr txBox="1"/>
                <p:nvPr/>
              </p:nvSpPr>
              <p:spPr>
                <a:xfrm>
                  <a:off x="7879785" y="3629772"/>
                  <a:ext cx="31479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𝒖</m:t>
                            </m:r>
                          </m:e>
                          <m:sub>
                            <m:r>
                              <a:rPr lang="en-US" altLang="zh-CN" b="1" i="1" smtClean="0">
                                <a:latin typeface="Cambria Math" panose="02040503050406030204" pitchFamily="18" charset="0"/>
                              </a:rPr>
                              <m:t>𝟏𝟐</m:t>
                            </m:r>
                          </m:sub>
                        </m:sSub>
                        <m:r>
                          <a:rPr lang="en-US" altLang="zh-CN" b="1" i="1">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𝒙</m:t>
                            </m:r>
                          </m:e>
                          <m:sub>
                            <m:r>
                              <a:rPr lang="en-US" altLang="zh-CN" b="1" i="1" smtClean="0">
                                <a:latin typeface="Cambria Math" panose="02040503050406030204" pitchFamily="18" charset="0"/>
                              </a:rPr>
                              <m:t>𝟐</m:t>
                            </m:r>
                          </m:sub>
                        </m:sSub>
                        <m:r>
                          <a:rPr lang="en-US" altLang="zh-CN"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𝟑</m:t>
                        </m:r>
                      </m:oMath>
                    </m:oMathPara>
                  </a14:m>
                  <a:endParaRPr lang="en-US" b="1" dirty="0"/>
                </a:p>
              </p:txBody>
            </p:sp>
          </mc:Choice>
          <mc:Fallback xmlns="">
            <p:sp>
              <p:nvSpPr>
                <p:cNvPr id="50" name="文本框 49">
                  <a:extLst>
                    <a:ext uri="{FF2B5EF4-FFF2-40B4-BE49-F238E27FC236}">
                      <a16:creationId xmlns:a16="http://schemas.microsoft.com/office/drawing/2014/main" id="{BB479449-A832-4AAC-B12B-8148CA2C29E2}"/>
                    </a:ext>
                  </a:extLst>
                </p:cNvPr>
                <p:cNvSpPr txBox="1">
                  <a:spLocks noRot="1" noChangeAspect="1" noMove="1" noResize="1" noEditPoints="1" noAdjustHandles="1" noChangeArrowheads="1" noChangeShapeType="1" noTextEdit="1"/>
                </p:cNvSpPr>
                <p:nvPr/>
              </p:nvSpPr>
              <p:spPr>
                <a:xfrm>
                  <a:off x="7879785" y="3629772"/>
                  <a:ext cx="3147932" cy="369332"/>
                </a:xfrm>
                <a:prstGeom prst="rect">
                  <a:avLst/>
                </a:prstGeom>
                <a:blipFill>
                  <a:blip r:embed="rId4"/>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BAC4B886-B90F-49E8-BC28-C581A1883E98}"/>
                    </a:ext>
                  </a:extLst>
                </p:cNvPr>
                <p:cNvSpPr txBox="1"/>
                <p:nvPr/>
              </p:nvSpPr>
              <p:spPr>
                <a:xfrm>
                  <a:off x="7692969" y="4101858"/>
                  <a:ext cx="38661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smtClean="0">
                                <a:latin typeface="Cambria Math" panose="02040503050406030204" pitchFamily="18" charset="0"/>
                              </a:rPr>
                              <m:t>𝟎𝟎</m:t>
                            </m:r>
                          </m:sub>
                        </m:sSub>
                        <m:r>
                          <a:rPr lang="en-US" altLang="zh-CN" b="1" i="1">
                            <a:latin typeface="Cambria Math" panose="02040503050406030204" pitchFamily="18" charset="0"/>
                          </a:rPr>
                          <m:t>=</m:t>
                        </m:r>
                        <m:sSub>
                          <m:sSubPr>
                            <m:ctrlPr>
                              <a:rPr lang="en-US" altLang="zh-CN" b="1" i="1" smtClean="0">
                                <a:latin typeface="Cambria Math" panose="02040503050406030204" pitchFamily="18" charset="0"/>
                              </a:rPr>
                            </m:ctrlPr>
                          </m:sSubPr>
                          <m:e>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𝟎</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𝟏𝟓</m:t>
                        </m:r>
                      </m:oMath>
                    </m:oMathPara>
                  </a14:m>
                  <a:endParaRPr lang="en-US" b="1" dirty="0"/>
                </a:p>
              </p:txBody>
            </p:sp>
          </mc:Choice>
          <mc:Fallback xmlns="">
            <p:sp>
              <p:nvSpPr>
                <p:cNvPr id="51" name="文本框 50">
                  <a:extLst>
                    <a:ext uri="{FF2B5EF4-FFF2-40B4-BE49-F238E27FC236}">
                      <a16:creationId xmlns:a16="http://schemas.microsoft.com/office/drawing/2014/main" id="{BAC4B886-B90F-49E8-BC28-C581A1883E98}"/>
                    </a:ext>
                  </a:extLst>
                </p:cNvPr>
                <p:cNvSpPr txBox="1">
                  <a:spLocks noRot="1" noChangeAspect="1" noMove="1" noResize="1" noEditPoints="1" noAdjustHandles="1" noChangeArrowheads="1" noChangeShapeType="1" noTextEdit="1"/>
                </p:cNvSpPr>
                <p:nvPr/>
              </p:nvSpPr>
              <p:spPr>
                <a:xfrm>
                  <a:off x="7692969" y="4101858"/>
                  <a:ext cx="3866133" cy="369332"/>
                </a:xfrm>
                <a:prstGeom prst="rect">
                  <a:avLst/>
                </a:prstGeom>
                <a:blipFill>
                  <a:blip r:embed="rId5"/>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6A8E099A-75D3-4900-B521-5A480D69151F}"/>
                    </a:ext>
                  </a:extLst>
                </p:cNvPr>
                <p:cNvSpPr txBox="1"/>
                <p:nvPr/>
              </p:nvSpPr>
              <p:spPr>
                <a:xfrm>
                  <a:off x="7863526" y="4573944"/>
                  <a:ext cx="327106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smtClean="0">
                                <a:latin typeface="Cambria Math" panose="02040503050406030204" pitchFamily="18" charset="0"/>
                              </a:rPr>
                              <m:t>𝟏𝟎</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𝒙</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𝟓</m:t>
                        </m:r>
                      </m:oMath>
                    </m:oMathPara>
                  </a14:m>
                  <a:endParaRPr lang="en-US" b="1" dirty="0"/>
                </a:p>
              </p:txBody>
            </p:sp>
          </mc:Choice>
          <mc:Fallback xmlns="">
            <p:sp>
              <p:nvSpPr>
                <p:cNvPr id="52" name="文本框 51">
                  <a:extLst>
                    <a:ext uri="{FF2B5EF4-FFF2-40B4-BE49-F238E27FC236}">
                      <a16:creationId xmlns:a16="http://schemas.microsoft.com/office/drawing/2014/main" id="{6A8E099A-75D3-4900-B521-5A480D69151F}"/>
                    </a:ext>
                  </a:extLst>
                </p:cNvPr>
                <p:cNvSpPr txBox="1">
                  <a:spLocks noRot="1" noChangeAspect="1" noMove="1" noResize="1" noEditPoints="1" noAdjustHandles="1" noChangeArrowheads="1" noChangeShapeType="1" noTextEdit="1"/>
                </p:cNvSpPr>
                <p:nvPr/>
              </p:nvSpPr>
              <p:spPr>
                <a:xfrm>
                  <a:off x="7863526" y="4573944"/>
                  <a:ext cx="3271063" cy="369332"/>
                </a:xfrm>
                <a:prstGeom prst="rect">
                  <a:avLst/>
                </a:prstGeom>
                <a:blipFill>
                  <a:blip r:embed="rId6"/>
                  <a:stretch>
                    <a:fillRect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1C33907B-A978-4A52-B8DD-28CED591E91F}"/>
                    </a:ext>
                  </a:extLst>
                </p:cNvPr>
                <p:cNvSpPr txBox="1"/>
                <p:nvPr/>
              </p:nvSpPr>
              <p:spPr>
                <a:xfrm>
                  <a:off x="8318789" y="5058678"/>
                  <a:ext cx="3271062" cy="369332"/>
                </a:xfrm>
                <a:prstGeom prst="rect">
                  <a:avLst/>
                </a:prstGeom>
                <a:noFill/>
              </p:spPr>
              <p:txBody>
                <a:bodyPr wrap="square" rtlCol="0">
                  <a:spAutoFit/>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smtClean="0">
                              <a:latin typeface="Cambria Math" panose="02040503050406030204" pitchFamily="18" charset="0"/>
                            </a:rPr>
                            <m:t>𝟐𝟎</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𝒙</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𝟖</m:t>
                      </m:r>
                    </m:oMath>
                  </a14:m>
                  <a:r>
                    <a:rPr lang="en-US" b="1" dirty="0"/>
                    <a:t> </a:t>
                  </a:r>
                </a:p>
              </p:txBody>
            </p:sp>
          </mc:Choice>
          <mc:Fallback xmlns="">
            <p:sp>
              <p:nvSpPr>
                <p:cNvPr id="53" name="文本框 52">
                  <a:extLst>
                    <a:ext uri="{FF2B5EF4-FFF2-40B4-BE49-F238E27FC236}">
                      <a16:creationId xmlns:a16="http://schemas.microsoft.com/office/drawing/2014/main" id="{1C33907B-A978-4A52-B8DD-28CED591E91F}"/>
                    </a:ext>
                  </a:extLst>
                </p:cNvPr>
                <p:cNvSpPr txBox="1">
                  <a:spLocks noRot="1" noChangeAspect="1" noMove="1" noResize="1" noEditPoints="1" noAdjustHandles="1" noChangeArrowheads="1" noChangeShapeType="1" noTextEdit="1"/>
                </p:cNvSpPr>
                <p:nvPr/>
              </p:nvSpPr>
              <p:spPr>
                <a:xfrm>
                  <a:off x="8318789" y="5058678"/>
                  <a:ext cx="3271062" cy="369332"/>
                </a:xfrm>
                <a:prstGeom prst="rect">
                  <a:avLst/>
                </a:prstGeom>
                <a:blipFill>
                  <a:blip r:embed="rId7"/>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32EEE903-DCA6-4BE5-8F83-1B497B878E7B}"/>
                    </a:ext>
                  </a:extLst>
                </p:cNvPr>
                <p:cNvSpPr txBox="1"/>
                <p:nvPr/>
              </p:nvSpPr>
              <p:spPr>
                <a:xfrm>
                  <a:off x="8115754" y="5611686"/>
                  <a:ext cx="27663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𝒖</m:t>
                            </m:r>
                          </m:e>
                          <m:sub>
                            <m:r>
                              <a:rPr lang="en-US" altLang="zh-CN" b="1" i="1" smtClean="0">
                                <a:latin typeface="Cambria Math" panose="02040503050406030204" pitchFamily="18" charset="0"/>
                              </a:rPr>
                              <m:t>𝟎𝟎</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𝟎</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oMath>
                    </m:oMathPara>
                  </a14:m>
                  <a:endParaRPr lang="en-US" b="1" dirty="0"/>
                </a:p>
              </p:txBody>
            </p:sp>
          </mc:Choice>
          <mc:Fallback xmlns="">
            <p:sp>
              <p:nvSpPr>
                <p:cNvPr id="54" name="文本框 53">
                  <a:extLst>
                    <a:ext uri="{FF2B5EF4-FFF2-40B4-BE49-F238E27FC236}">
                      <a16:creationId xmlns:a16="http://schemas.microsoft.com/office/drawing/2014/main" id="{32EEE903-DCA6-4BE5-8F83-1B497B878E7B}"/>
                    </a:ext>
                  </a:extLst>
                </p:cNvPr>
                <p:cNvSpPr txBox="1">
                  <a:spLocks noRot="1" noChangeAspect="1" noMove="1" noResize="1" noEditPoints="1" noAdjustHandles="1" noChangeArrowheads="1" noChangeShapeType="1" noTextEdit="1"/>
                </p:cNvSpPr>
                <p:nvPr/>
              </p:nvSpPr>
              <p:spPr>
                <a:xfrm>
                  <a:off x="8115754" y="5611686"/>
                  <a:ext cx="2766327" cy="369332"/>
                </a:xfrm>
                <a:prstGeom prst="rect">
                  <a:avLst/>
                </a:prstGeom>
                <a:blipFill>
                  <a:blip r:embed="rId8"/>
                  <a:stretch>
                    <a:fillRect b="-33333"/>
                  </a:stretch>
                </a:blipFill>
              </p:spPr>
              <p:txBody>
                <a:bodyPr/>
                <a:lstStyle/>
                <a:p>
                  <a:r>
                    <a:rPr lang="en-US">
                      <a:noFill/>
                    </a:rPr>
                    <a:t> </a:t>
                  </a:r>
                </a:p>
              </p:txBody>
            </p:sp>
          </mc:Fallback>
        </mc:AlternateContent>
      </p:grpSp>
      <p:sp>
        <p:nvSpPr>
          <p:cNvPr id="55" name="文本框 54">
            <a:extLst>
              <a:ext uri="{FF2B5EF4-FFF2-40B4-BE49-F238E27FC236}">
                <a16:creationId xmlns:a16="http://schemas.microsoft.com/office/drawing/2014/main" id="{38C4424F-736D-48B4-A163-2083594E22D8}"/>
              </a:ext>
            </a:extLst>
          </p:cNvPr>
          <p:cNvSpPr txBox="1"/>
          <p:nvPr/>
        </p:nvSpPr>
        <p:spPr>
          <a:xfrm>
            <a:off x="10168870" y="3251079"/>
            <a:ext cx="495370" cy="461665"/>
          </a:xfrm>
          <a:prstGeom prst="rect">
            <a:avLst/>
          </a:prstGeom>
          <a:noFill/>
        </p:spPr>
        <p:txBody>
          <a:bodyPr wrap="square" rtlCol="0">
            <a:spAutoFit/>
          </a:bodyPr>
          <a:lstStyle/>
          <a:p>
            <a:r>
              <a:rPr lang="en-US" sz="2400" b="1" dirty="0"/>
              <a:t>8</a:t>
            </a:r>
          </a:p>
        </p:txBody>
      </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FBFC272E-D9EB-4E9A-A241-436B0867E9D7}"/>
                  </a:ext>
                </a:extLst>
              </p:cNvPr>
              <p:cNvSpPr txBox="1"/>
              <p:nvPr/>
            </p:nvSpPr>
            <p:spPr>
              <a:xfrm>
                <a:off x="8190309" y="5185759"/>
                <a:ext cx="5056825" cy="375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𝝁</m:t>
                      </m:r>
                      <m:r>
                        <a:rPr lang="en-US" b="1"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𝑨</m:t>
                          </m:r>
                        </m:e>
                        <m:sup>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sup>
                      </m:sSup>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𝒃</m:t>
                      </m:r>
                    </m:oMath>
                  </m:oMathPara>
                </a14:m>
                <a:endParaRPr lang="en-US" b="1" dirty="0"/>
              </a:p>
            </p:txBody>
          </p:sp>
        </mc:Choice>
        <mc:Fallback xmlns="">
          <p:sp>
            <p:nvSpPr>
              <p:cNvPr id="56" name="文本框 55">
                <a:extLst>
                  <a:ext uri="{FF2B5EF4-FFF2-40B4-BE49-F238E27FC236}">
                    <a16:creationId xmlns:a16="http://schemas.microsoft.com/office/drawing/2014/main" id="{FBFC272E-D9EB-4E9A-A241-436B0867E9D7}"/>
                  </a:ext>
                </a:extLst>
              </p:cNvPr>
              <p:cNvSpPr txBox="1">
                <a:spLocks noRot="1" noChangeAspect="1" noMove="1" noResize="1" noEditPoints="1" noAdjustHandles="1" noChangeArrowheads="1" noChangeShapeType="1" noTextEdit="1"/>
              </p:cNvSpPr>
              <p:nvPr/>
            </p:nvSpPr>
            <p:spPr>
              <a:xfrm>
                <a:off x="8190309" y="5185759"/>
                <a:ext cx="5056825" cy="375552"/>
              </a:xfrm>
              <a:prstGeom prst="rect">
                <a:avLst/>
              </a:prstGeom>
              <a:blipFill>
                <a:blip r:embed="rId9"/>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219F4B23-055F-4F42-BCFD-E13A02E58C1B}"/>
                  </a:ext>
                </a:extLst>
              </p:cNvPr>
              <p:cNvSpPr txBox="1"/>
              <p:nvPr/>
            </p:nvSpPr>
            <p:spPr>
              <a:xfrm>
                <a:off x="5558476" y="4382786"/>
                <a:ext cx="18312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oMath>
                  </m:oMathPara>
                </a14:m>
                <a:endParaRPr lang="en-US" sz="2400" b="1" dirty="0"/>
              </a:p>
            </p:txBody>
          </p:sp>
        </mc:Choice>
        <mc:Fallback xmlns="">
          <p:sp>
            <p:nvSpPr>
              <p:cNvPr id="57" name="文本框 56">
                <a:extLst>
                  <a:ext uri="{FF2B5EF4-FFF2-40B4-BE49-F238E27FC236}">
                    <a16:creationId xmlns:a16="http://schemas.microsoft.com/office/drawing/2014/main" id="{219F4B23-055F-4F42-BCFD-E13A02E58C1B}"/>
                  </a:ext>
                </a:extLst>
              </p:cNvPr>
              <p:cNvSpPr txBox="1">
                <a:spLocks noRot="1" noChangeAspect="1" noMove="1" noResize="1" noEditPoints="1" noAdjustHandles="1" noChangeArrowheads="1" noChangeShapeType="1" noTextEdit="1"/>
              </p:cNvSpPr>
              <p:nvPr/>
            </p:nvSpPr>
            <p:spPr>
              <a:xfrm>
                <a:off x="5558476" y="4382786"/>
                <a:ext cx="1831201"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30E18F66-D2EF-4022-9A3B-818E13E0FE29}"/>
                  </a:ext>
                </a:extLst>
              </p:cNvPr>
              <p:cNvSpPr txBox="1"/>
              <p:nvPr/>
            </p:nvSpPr>
            <p:spPr>
              <a:xfrm>
                <a:off x="5558475" y="4876994"/>
                <a:ext cx="18312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𝟖</m:t>
                      </m:r>
                    </m:oMath>
                  </m:oMathPara>
                </a14:m>
                <a:endParaRPr lang="en-US" sz="2400" b="1" dirty="0"/>
              </a:p>
            </p:txBody>
          </p:sp>
        </mc:Choice>
        <mc:Fallback xmlns="">
          <p:sp>
            <p:nvSpPr>
              <p:cNvPr id="58" name="文本框 57">
                <a:extLst>
                  <a:ext uri="{FF2B5EF4-FFF2-40B4-BE49-F238E27FC236}">
                    <a16:creationId xmlns:a16="http://schemas.microsoft.com/office/drawing/2014/main" id="{30E18F66-D2EF-4022-9A3B-818E13E0FE29}"/>
                  </a:ext>
                </a:extLst>
              </p:cNvPr>
              <p:cNvSpPr txBox="1">
                <a:spLocks noRot="1" noChangeAspect="1" noMove="1" noResize="1" noEditPoints="1" noAdjustHandles="1" noChangeArrowheads="1" noChangeShapeType="1" noTextEdit="1"/>
              </p:cNvSpPr>
              <p:nvPr/>
            </p:nvSpPr>
            <p:spPr>
              <a:xfrm>
                <a:off x="5558475" y="4876994"/>
                <a:ext cx="1831201" cy="461665"/>
              </a:xfrm>
              <a:prstGeom prst="rect">
                <a:avLst/>
              </a:prstGeom>
              <a:blipFill>
                <a:blip r:embed="rId11"/>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D9EC91E4-ADA3-40BE-8C5B-D93E11ECEF1E}"/>
                  </a:ext>
                </a:extLst>
              </p:cNvPr>
              <p:cNvSpPr txBox="1"/>
              <p:nvPr/>
            </p:nvSpPr>
            <p:spPr>
              <a:xfrm>
                <a:off x="5552741" y="5371202"/>
                <a:ext cx="18312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𝟓</m:t>
                      </m:r>
                    </m:oMath>
                  </m:oMathPara>
                </a14:m>
                <a:endParaRPr lang="en-US" sz="2400" b="1" dirty="0"/>
              </a:p>
            </p:txBody>
          </p:sp>
        </mc:Choice>
        <mc:Fallback xmlns="">
          <p:sp>
            <p:nvSpPr>
              <p:cNvPr id="59" name="文本框 58">
                <a:extLst>
                  <a:ext uri="{FF2B5EF4-FFF2-40B4-BE49-F238E27FC236}">
                    <a16:creationId xmlns:a16="http://schemas.microsoft.com/office/drawing/2014/main" id="{D9EC91E4-ADA3-40BE-8C5B-D93E11ECEF1E}"/>
                  </a:ext>
                </a:extLst>
              </p:cNvPr>
              <p:cNvSpPr txBox="1">
                <a:spLocks noRot="1" noChangeAspect="1" noMove="1" noResize="1" noEditPoints="1" noAdjustHandles="1" noChangeArrowheads="1" noChangeShapeType="1" noTextEdit="1"/>
              </p:cNvSpPr>
              <p:nvPr/>
            </p:nvSpPr>
            <p:spPr>
              <a:xfrm>
                <a:off x="5552741" y="5371202"/>
                <a:ext cx="1831201" cy="461665"/>
              </a:xfrm>
              <a:prstGeom prst="rect">
                <a:avLst/>
              </a:prstGeom>
              <a:blipFill>
                <a:blip r:embed="rId12"/>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202A5A8F-59B3-48BE-96F5-DBFEA81FC95D}"/>
                  </a:ext>
                </a:extLst>
              </p:cNvPr>
              <p:cNvSpPr txBox="1"/>
              <p:nvPr/>
            </p:nvSpPr>
            <p:spPr>
              <a:xfrm>
                <a:off x="5552740" y="5880341"/>
                <a:ext cx="18312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𝟏𝟑</m:t>
                      </m:r>
                    </m:oMath>
                  </m:oMathPara>
                </a14:m>
                <a:endParaRPr lang="en-US" sz="2400" b="1" dirty="0"/>
              </a:p>
            </p:txBody>
          </p:sp>
        </mc:Choice>
        <mc:Fallback xmlns="">
          <p:sp>
            <p:nvSpPr>
              <p:cNvPr id="60" name="文本框 59">
                <a:extLst>
                  <a:ext uri="{FF2B5EF4-FFF2-40B4-BE49-F238E27FC236}">
                    <a16:creationId xmlns:a16="http://schemas.microsoft.com/office/drawing/2014/main" id="{202A5A8F-59B3-48BE-96F5-DBFEA81FC95D}"/>
                  </a:ext>
                </a:extLst>
              </p:cNvPr>
              <p:cNvSpPr txBox="1">
                <a:spLocks noRot="1" noChangeAspect="1" noMove="1" noResize="1" noEditPoints="1" noAdjustHandles="1" noChangeArrowheads="1" noChangeShapeType="1" noTextEdit="1"/>
              </p:cNvSpPr>
              <p:nvPr/>
            </p:nvSpPr>
            <p:spPr>
              <a:xfrm>
                <a:off x="5552740" y="5880341"/>
                <a:ext cx="1831201" cy="461665"/>
              </a:xfrm>
              <a:prstGeom prst="rect">
                <a:avLst/>
              </a:prstGeom>
              <a:blipFill>
                <a:blip r:embed="rId13"/>
                <a:stretch>
                  <a:fillRect b="-2667"/>
                </a:stretch>
              </a:blipFill>
            </p:spPr>
            <p:txBody>
              <a:bodyPr/>
              <a:lstStyle/>
              <a:p>
                <a:r>
                  <a:rPr lang="en-US">
                    <a:noFill/>
                  </a:rPr>
                  <a:t> </a:t>
                </a:r>
              </a:p>
            </p:txBody>
          </p:sp>
        </mc:Fallback>
      </mc:AlternateContent>
      <p:grpSp>
        <p:nvGrpSpPr>
          <p:cNvPr id="83" name="组合 82">
            <a:extLst>
              <a:ext uri="{FF2B5EF4-FFF2-40B4-BE49-F238E27FC236}">
                <a16:creationId xmlns:a16="http://schemas.microsoft.com/office/drawing/2014/main" id="{1AB40057-5172-4267-973A-5F8A11269284}"/>
              </a:ext>
            </a:extLst>
          </p:cNvPr>
          <p:cNvGrpSpPr/>
          <p:nvPr/>
        </p:nvGrpSpPr>
        <p:grpSpPr>
          <a:xfrm>
            <a:off x="6200713" y="1723231"/>
            <a:ext cx="5266677" cy="2807468"/>
            <a:chOff x="-43132" y="3654499"/>
            <a:chExt cx="5671000" cy="3022997"/>
          </a:xfrm>
        </p:grpSpPr>
        <p:grpSp>
          <p:nvGrpSpPr>
            <p:cNvPr id="84" name="组合 83">
              <a:extLst>
                <a:ext uri="{FF2B5EF4-FFF2-40B4-BE49-F238E27FC236}">
                  <a16:creationId xmlns:a16="http://schemas.microsoft.com/office/drawing/2014/main" id="{A5F1C021-06BF-4D16-8C42-8EF1659717AF}"/>
                </a:ext>
              </a:extLst>
            </p:cNvPr>
            <p:cNvGrpSpPr/>
            <p:nvPr/>
          </p:nvGrpSpPr>
          <p:grpSpPr>
            <a:xfrm>
              <a:off x="803421" y="3654499"/>
              <a:ext cx="4824447" cy="3022997"/>
              <a:chOff x="803421" y="3654499"/>
              <a:chExt cx="4824447" cy="3022997"/>
            </a:xfrm>
          </p:grpSpPr>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0FE6FBA2-CFDE-4122-9C87-7CB5E3E5C771}"/>
                      </a:ext>
                    </a:extLst>
                  </p:cNvPr>
                  <p:cNvSpPr txBox="1"/>
                  <p:nvPr/>
                </p:nvSpPr>
                <p:spPr>
                  <a:xfrm>
                    <a:off x="803421" y="365449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87" name="文本框 86">
                    <a:extLst>
                      <a:ext uri="{FF2B5EF4-FFF2-40B4-BE49-F238E27FC236}">
                        <a16:creationId xmlns:a16="http://schemas.microsoft.com/office/drawing/2014/main" id="{0FE6FBA2-CFDE-4122-9C87-7CB5E3E5C771}"/>
                      </a:ext>
                    </a:extLst>
                  </p:cNvPr>
                  <p:cNvSpPr txBox="1">
                    <a:spLocks noRot="1" noChangeAspect="1" noMove="1" noResize="1" noEditPoints="1" noAdjustHandles="1" noChangeArrowheads="1" noChangeShapeType="1" noTextEdit="1"/>
                  </p:cNvSpPr>
                  <p:nvPr/>
                </p:nvSpPr>
                <p:spPr>
                  <a:xfrm>
                    <a:off x="803421" y="3654499"/>
                    <a:ext cx="533400" cy="461665"/>
                  </a:xfrm>
                  <a:prstGeom prst="rect">
                    <a:avLst/>
                  </a:prstGeom>
                  <a:blipFill>
                    <a:blip r:embed="rId1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F2C08842-A62E-45B3-A080-D46D850266D3}"/>
                      </a:ext>
                    </a:extLst>
                  </p:cNvPr>
                  <p:cNvSpPr txBox="1"/>
                  <p:nvPr/>
                </p:nvSpPr>
                <p:spPr>
                  <a:xfrm>
                    <a:off x="2870346"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88" name="文本框 87">
                    <a:extLst>
                      <a:ext uri="{FF2B5EF4-FFF2-40B4-BE49-F238E27FC236}">
                        <a16:creationId xmlns:a16="http://schemas.microsoft.com/office/drawing/2014/main" id="{F2C08842-A62E-45B3-A080-D46D850266D3}"/>
                      </a:ext>
                    </a:extLst>
                  </p:cNvPr>
                  <p:cNvSpPr txBox="1">
                    <a:spLocks noRot="1" noChangeAspect="1" noMove="1" noResize="1" noEditPoints="1" noAdjustHandles="1" noChangeArrowheads="1" noChangeShapeType="1" noTextEdit="1"/>
                  </p:cNvSpPr>
                  <p:nvPr/>
                </p:nvSpPr>
                <p:spPr>
                  <a:xfrm>
                    <a:off x="2870346" y="3654500"/>
                    <a:ext cx="533400" cy="461665"/>
                  </a:xfrm>
                  <a:prstGeom prst="rect">
                    <a:avLst/>
                  </a:prstGeom>
                  <a:blipFill>
                    <a:blip r:embed="rId1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文本框 88">
                    <a:extLst>
                      <a:ext uri="{FF2B5EF4-FFF2-40B4-BE49-F238E27FC236}">
                        <a16:creationId xmlns:a16="http://schemas.microsoft.com/office/drawing/2014/main" id="{BB0CBCDF-AA9B-4A2D-A9D6-22AA57803C56}"/>
                      </a:ext>
                    </a:extLst>
                  </p:cNvPr>
                  <p:cNvSpPr txBox="1"/>
                  <p:nvPr/>
                </p:nvSpPr>
                <p:spPr>
                  <a:xfrm>
                    <a:off x="4937271"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89" name="文本框 88">
                    <a:extLst>
                      <a:ext uri="{FF2B5EF4-FFF2-40B4-BE49-F238E27FC236}">
                        <a16:creationId xmlns:a16="http://schemas.microsoft.com/office/drawing/2014/main" id="{BB0CBCDF-AA9B-4A2D-A9D6-22AA57803C56}"/>
                      </a:ext>
                    </a:extLst>
                  </p:cNvPr>
                  <p:cNvSpPr txBox="1">
                    <a:spLocks noRot="1" noChangeAspect="1" noMove="1" noResize="1" noEditPoints="1" noAdjustHandles="1" noChangeArrowheads="1" noChangeShapeType="1" noTextEdit="1"/>
                  </p:cNvSpPr>
                  <p:nvPr/>
                </p:nvSpPr>
                <p:spPr>
                  <a:xfrm>
                    <a:off x="4937271" y="3654500"/>
                    <a:ext cx="533400" cy="461665"/>
                  </a:xfrm>
                  <a:prstGeom prst="rect">
                    <a:avLst/>
                  </a:prstGeom>
                  <a:blipFill>
                    <a:blip r:embed="rId1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DFB4D3AA-4183-46DE-A95C-66646BB44E0E}"/>
                      </a:ext>
                    </a:extLst>
                  </p:cNvPr>
                  <p:cNvSpPr txBox="1"/>
                  <p:nvPr/>
                </p:nvSpPr>
                <p:spPr>
                  <a:xfrm>
                    <a:off x="2738863" y="6215831"/>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90" name="文本框 89">
                    <a:extLst>
                      <a:ext uri="{FF2B5EF4-FFF2-40B4-BE49-F238E27FC236}">
                        <a16:creationId xmlns:a16="http://schemas.microsoft.com/office/drawing/2014/main" id="{DFB4D3AA-4183-46DE-A95C-66646BB44E0E}"/>
                      </a:ext>
                    </a:extLst>
                  </p:cNvPr>
                  <p:cNvSpPr txBox="1">
                    <a:spLocks noRot="1" noChangeAspect="1" noMove="1" noResize="1" noEditPoints="1" noAdjustHandles="1" noChangeArrowheads="1" noChangeShapeType="1" noTextEdit="1"/>
                  </p:cNvSpPr>
                  <p:nvPr/>
                </p:nvSpPr>
                <p:spPr>
                  <a:xfrm>
                    <a:off x="2738863" y="6215831"/>
                    <a:ext cx="533400" cy="461665"/>
                  </a:xfrm>
                  <a:prstGeom prst="rect">
                    <a:avLst/>
                  </a:prstGeom>
                  <a:blipFill>
                    <a:blip r:embed="rId17"/>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71A7C8B1-55DE-44D0-8FFD-63F5039F896F}"/>
                      </a:ext>
                    </a:extLst>
                  </p:cNvPr>
                  <p:cNvSpPr txBox="1"/>
                  <p:nvPr/>
                </p:nvSpPr>
                <p:spPr>
                  <a:xfrm>
                    <a:off x="1826312" y="3931220"/>
                    <a:ext cx="533400" cy="497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𝟏𝟎</m:t>
                          </m:r>
                        </m:oMath>
                      </m:oMathPara>
                    </a14:m>
                    <a:endParaRPr lang="en-US" sz="2400" b="1" dirty="0"/>
                  </a:p>
                </p:txBody>
              </p:sp>
            </mc:Choice>
            <mc:Fallback xmlns="">
              <p:sp>
                <p:nvSpPr>
                  <p:cNvPr id="91" name="文本框 90">
                    <a:extLst>
                      <a:ext uri="{FF2B5EF4-FFF2-40B4-BE49-F238E27FC236}">
                        <a16:creationId xmlns:a16="http://schemas.microsoft.com/office/drawing/2014/main" id="{71A7C8B1-55DE-44D0-8FFD-63F5039F896F}"/>
                      </a:ext>
                    </a:extLst>
                  </p:cNvPr>
                  <p:cNvSpPr txBox="1">
                    <a:spLocks noRot="1" noChangeAspect="1" noMove="1" noResize="1" noEditPoints="1" noAdjustHandles="1" noChangeArrowheads="1" noChangeShapeType="1" noTextEdit="1"/>
                  </p:cNvSpPr>
                  <p:nvPr/>
                </p:nvSpPr>
                <p:spPr>
                  <a:xfrm>
                    <a:off x="1826312" y="3931220"/>
                    <a:ext cx="533400" cy="497107"/>
                  </a:xfrm>
                  <a:prstGeom prst="rect">
                    <a:avLst/>
                  </a:prstGeom>
                  <a:blipFill>
                    <a:blip r:embed="rId18"/>
                    <a:stretch>
                      <a:fillRect l="-3704" r="-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文本框 91">
                    <a:extLst>
                      <a:ext uri="{FF2B5EF4-FFF2-40B4-BE49-F238E27FC236}">
                        <a16:creationId xmlns:a16="http://schemas.microsoft.com/office/drawing/2014/main" id="{710037E5-CAE2-47C9-BD1D-F7978CEE2EB4}"/>
                      </a:ext>
                    </a:extLst>
                  </p:cNvPr>
                  <p:cNvSpPr txBox="1"/>
                  <p:nvPr/>
                </p:nvSpPr>
                <p:spPr>
                  <a:xfrm>
                    <a:off x="3903807" y="3931219"/>
                    <a:ext cx="716783" cy="497107"/>
                  </a:xfrm>
                  <a:prstGeom prst="rect">
                    <a:avLst/>
                  </a:prstGeom>
                  <a:noFill/>
                </p:spPr>
                <p:txBody>
                  <a:bodyPr wrap="square" rtlCol="0">
                    <a:spAutoFit/>
                  </a:bodyPr>
                  <a:lstStyle/>
                  <a:p>
                    <a14:m>
                      <m:oMath xmlns:m="http://schemas.openxmlformats.org/officeDocument/2006/math">
                        <m:r>
                          <a:rPr lang="en-US" altLang="zh-CN" sz="2400" b="1" i="1">
                            <a:latin typeface="Cambria Math" panose="02040503050406030204" pitchFamily="18" charset="0"/>
                          </a:rPr>
                          <m:t>−</m:t>
                        </m:r>
                      </m:oMath>
                    </a14:m>
                    <a:r>
                      <a:rPr lang="en-US" sz="2400" b="1" dirty="0"/>
                      <a:t>3</a:t>
                    </a:r>
                  </a:p>
                </p:txBody>
              </p:sp>
            </mc:Choice>
            <mc:Fallback xmlns="">
              <p:sp>
                <p:nvSpPr>
                  <p:cNvPr id="92" name="文本框 91">
                    <a:extLst>
                      <a:ext uri="{FF2B5EF4-FFF2-40B4-BE49-F238E27FC236}">
                        <a16:creationId xmlns:a16="http://schemas.microsoft.com/office/drawing/2014/main" id="{710037E5-CAE2-47C9-BD1D-F7978CEE2EB4}"/>
                      </a:ext>
                    </a:extLst>
                  </p:cNvPr>
                  <p:cNvSpPr txBox="1">
                    <a:spLocks noRot="1" noChangeAspect="1" noMove="1" noResize="1" noEditPoints="1" noAdjustHandles="1" noChangeArrowheads="1" noChangeShapeType="1" noTextEdit="1"/>
                  </p:cNvSpPr>
                  <p:nvPr/>
                </p:nvSpPr>
                <p:spPr>
                  <a:xfrm>
                    <a:off x="3903807" y="3931219"/>
                    <a:ext cx="716783" cy="497107"/>
                  </a:xfrm>
                  <a:prstGeom prst="rect">
                    <a:avLst/>
                  </a:prstGeom>
                  <a:blipFill>
                    <a:blip r:embed="rId19"/>
                    <a:stretch>
                      <a:fillRect t="-10526" b="-28947"/>
                    </a:stretch>
                  </a:blipFill>
                </p:spPr>
                <p:txBody>
                  <a:bodyPr/>
                  <a:lstStyle/>
                  <a:p>
                    <a:r>
                      <a:rPr lang="en-US">
                        <a:noFill/>
                      </a:rPr>
                      <a:t> </a:t>
                    </a:r>
                  </a:p>
                </p:txBody>
              </p:sp>
            </mc:Fallback>
          </mc:AlternateContent>
          <p:sp>
            <p:nvSpPr>
              <p:cNvPr id="93" name="文本框 92">
                <a:extLst>
                  <a:ext uri="{FF2B5EF4-FFF2-40B4-BE49-F238E27FC236}">
                    <a16:creationId xmlns:a16="http://schemas.microsoft.com/office/drawing/2014/main" id="{5245C8DB-A9EE-454E-A95C-90FB774980D5}"/>
                  </a:ext>
                </a:extLst>
              </p:cNvPr>
              <p:cNvSpPr txBox="1"/>
              <p:nvPr/>
            </p:nvSpPr>
            <p:spPr>
              <a:xfrm>
                <a:off x="1022379" y="5218880"/>
                <a:ext cx="709678" cy="497107"/>
              </a:xfrm>
              <a:prstGeom prst="rect">
                <a:avLst/>
              </a:prstGeom>
              <a:noFill/>
            </p:spPr>
            <p:txBody>
              <a:bodyPr wrap="square" rtlCol="0">
                <a:spAutoFit/>
              </a:bodyPr>
              <a:lstStyle/>
              <a:p>
                <a:r>
                  <a:rPr lang="en-US" sz="2400" b="1" dirty="0"/>
                  <a:t>15</a:t>
                </a:r>
              </a:p>
            </p:txBody>
          </p:sp>
          <p:sp>
            <p:nvSpPr>
              <p:cNvPr id="94" name="文本框 93">
                <a:extLst>
                  <a:ext uri="{FF2B5EF4-FFF2-40B4-BE49-F238E27FC236}">
                    <a16:creationId xmlns:a16="http://schemas.microsoft.com/office/drawing/2014/main" id="{4E502251-43CA-45A9-B782-8853EDB44EBD}"/>
                  </a:ext>
                </a:extLst>
              </p:cNvPr>
              <p:cNvSpPr txBox="1"/>
              <p:nvPr/>
            </p:nvSpPr>
            <p:spPr>
              <a:xfrm>
                <a:off x="2449745" y="4930329"/>
                <a:ext cx="533400" cy="497107"/>
              </a:xfrm>
              <a:prstGeom prst="rect">
                <a:avLst/>
              </a:prstGeom>
              <a:noFill/>
            </p:spPr>
            <p:txBody>
              <a:bodyPr wrap="square" rtlCol="0">
                <a:spAutoFit/>
              </a:bodyPr>
              <a:lstStyle/>
              <a:p>
                <a:r>
                  <a:rPr lang="en-US" sz="2400" b="1" dirty="0"/>
                  <a:t>5</a:t>
                </a:r>
              </a:p>
            </p:txBody>
          </p:sp>
          <p:sp>
            <p:nvSpPr>
              <p:cNvPr id="95" name="椭圆 94">
                <a:extLst>
                  <a:ext uri="{FF2B5EF4-FFF2-40B4-BE49-F238E27FC236}">
                    <a16:creationId xmlns:a16="http://schemas.microsoft.com/office/drawing/2014/main" id="{11333F08-0192-4C8D-8015-213FB31669AA}"/>
                  </a:ext>
                </a:extLst>
              </p:cNvPr>
              <p:cNvSpPr/>
              <p:nvPr/>
            </p:nvSpPr>
            <p:spPr>
              <a:xfrm>
                <a:off x="89365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椭圆 95">
                <a:extLst>
                  <a:ext uri="{FF2B5EF4-FFF2-40B4-BE49-F238E27FC236}">
                    <a16:creationId xmlns:a16="http://schemas.microsoft.com/office/drawing/2014/main" id="{093D2F6D-FE58-4B51-B19E-BA16EED29248}"/>
                  </a:ext>
                </a:extLst>
              </p:cNvPr>
              <p:cNvSpPr/>
              <p:nvPr/>
            </p:nvSpPr>
            <p:spPr>
              <a:xfrm>
                <a:off x="287034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椭圆 96">
                <a:extLst>
                  <a:ext uri="{FF2B5EF4-FFF2-40B4-BE49-F238E27FC236}">
                    <a16:creationId xmlns:a16="http://schemas.microsoft.com/office/drawing/2014/main" id="{C2DF3DB8-F4AE-4390-A1DF-8908ABE30384}"/>
                  </a:ext>
                </a:extLst>
              </p:cNvPr>
              <p:cNvSpPr/>
              <p:nvPr/>
            </p:nvSpPr>
            <p:spPr>
              <a:xfrm>
                <a:off x="5166203"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椭圆 97">
                <a:extLst>
                  <a:ext uri="{FF2B5EF4-FFF2-40B4-BE49-F238E27FC236}">
                    <a16:creationId xmlns:a16="http://schemas.microsoft.com/office/drawing/2014/main" id="{8DE5FFD4-5835-44E9-AACD-D08096A7979F}"/>
                  </a:ext>
                </a:extLst>
              </p:cNvPr>
              <p:cNvSpPr/>
              <p:nvPr/>
            </p:nvSpPr>
            <p:spPr>
              <a:xfrm>
                <a:off x="2707122" y="5732458"/>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直接箭头连接符 98">
                <a:extLst>
                  <a:ext uri="{FF2B5EF4-FFF2-40B4-BE49-F238E27FC236}">
                    <a16:creationId xmlns:a16="http://schemas.microsoft.com/office/drawing/2014/main" id="{6273F0B6-AC9C-44D5-B1A8-2E761536E308}"/>
                  </a:ext>
                </a:extLst>
              </p:cNvPr>
              <p:cNvCxnSpPr>
                <a:cxnSpLocks/>
                <a:stCxn id="95" idx="6"/>
                <a:endCxn id="96" idx="2"/>
              </p:cNvCxnSpPr>
              <p:nvPr/>
            </p:nvCxnSpPr>
            <p:spPr>
              <a:xfrm>
                <a:off x="1355321" y="4488886"/>
                <a:ext cx="1515025"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0C0EE555-E309-4F68-B21A-D6E873F1237C}"/>
                  </a:ext>
                </a:extLst>
              </p:cNvPr>
              <p:cNvCxnSpPr>
                <a:cxnSpLocks/>
                <a:stCxn id="96" idx="6"/>
                <a:endCxn id="97" idx="2"/>
              </p:cNvCxnSpPr>
              <p:nvPr/>
            </p:nvCxnSpPr>
            <p:spPr>
              <a:xfrm>
                <a:off x="3332011" y="4488886"/>
                <a:ext cx="1834192"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8CC29CB0-4FAD-4C02-B46C-8159F0E08334}"/>
                  </a:ext>
                </a:extLst>
              </p:cNvPr>
              <p:cNvCxnSpPr>
                <a:cxnSpLocks/>
                <a:stCxn id="95" idx="5"/>
                <a:endCxn id="98" idx="1"/>
              </p:cNvCxnSpPr>
              <p:nvPr/>
            </p:nvCxnSpPr>
            <p:spPr>
              <a:xfrm>
                <a:off x="1287712" y="4652109"/>
                <a:ext cx="1487019" cy="114795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2" name="直接箭头连接符 101">
                <a:extLst>
                  <a:ext uri="{FF2B5EF4-FFF2-40B4-BE49-F238E27FC236}">
                    <a16:creationId xmlns:a16="http://schemas.microsoft.com/office/drawing/2014/main" id="{F882B41A-D279-4FED-A0F3-1E9DB8DD9269}"/>
                  </a:ext>
                </a:extLst>
              </p:cNvPr>
              <p:cNvCxnSpPr>
                <a:cxnSpLocks/>
                <a:stCxn id="96" idx="4"/>
                <a:endCxn id="98" idx="7"/>
              </p:cNvCxnSpPr>
              <p:nvPr/>
            </p:nvCxnSpPr>
            <p:spPr>
              <a:xfrm flipH="1">
                <a:off x="3101178" y="4719718"/>
                <a:ext cx="1" cy="1080349"/>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BC112EC7-D2BC-4F80-AC3A-A92109C89D45}"/>
                  </a:ext>
                </a:extLst>
              </p:cNvPr>
              <p:cNvCxnSpPr>
                <a:cxnSpLocks/>
                <a:stCxn id="97" idx="3"/>
                <a:endCxn id="98" idx="6"/>
              </p:cNvCxnSpPr>
              <p:nvPr/>
            </p:nvCxnSpPr>
            <p:spPr>
              <a:xfrm flipH="1">
                <a:off x="3168787" y="4652109"/>
                <a:ext cx="2065025" cy="1311182"/>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cxnSp>
          <p:nvCxnSpPr>
            <p:cNvPr id="85" name="直接连接符 84">
              <a:extLst>
                <a:ext uri="{FF2B5EF4-FFF2-40B4-BE49-F238E27FC236}">
                  <a16:creationId xmlns:a16="http://schemas.microsoft.com/office/drawing/2014/main" id="{F7AE7DE9-B10A-4356-8043-8E2E13C3D430}"/>
                </a:ext>
              </a:extLst>
            </p:cNvPr>
            <p:cNvCxnSpPr>
              <a:endCxn id="95" idx="2"/>
            </p:cNvCxnSpPr>
            <p:nvPr/>
          </p:nvCxnSpPr>
          <p:spPr>
            <a:xfrm>
              <a:off x="442913" y="4488886"/>
              <a:ext cx="450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EBCF379C-8A61-4F70-A5CD-A5634275A3B8}"/>
                    </a:ext>
                  </a:extLst>
                </p:cNvPr>
                <p:cNvSpPr txBox="1"/>
                <p:nvPr/>
              </p:nvSpPr>
              <p:spPr>
                <a:xfrm>
                  <a:off x="-43132" y="3941086"/>
                  <a:ext cx="677406" cy="497107"/>
                </a:xfrm>
                <a:prstGeom prst="rect">
                  <a:avLst/>
                </a:prstGeom>
                <a:noFill/>
              </p:spPr>
              <p:txBody>
                <a:bodyPr wrap="square" rtlCol="0">
                  <a:spAutoFit/>
                </a:bodyPr>
                <a:lstStyle/>
                <a:p>
                  <a14:m>
                    <m:oMath xmlns:m="http://schemas.openxmlformats.org/officeDocument/2006/math">
                      <m:r>
                        <a:rPr lang="en-US" altLang="zh-CN" sz="2400" b="1" i="1">
                          <a:latin typeface="Cambria Math" panose="02040503050406030204" pitchFamily="18" charset="0"/>
                        </a:rPr>
                        <m:t>−</m:t>
                      </m:r>
                    </m:oMath>
                  </a14:m>
                  <a:r>
                    <a:rPr lang="en-US" sz="2400" b="1" dirty="0"/>
                    <a:t>2</a:t>
                  </a:r>
                </a:p>
              </p:txBody>
            </p:sp>
          </mc:Choice>
          <mc:Fallback xmlns="">
            <p:sp>
              <p:nvSpPr>
                <p:cNvPr id="86" name="文本框 85">
                  <a:extLst>
                    <a:ext uri="{FF2B5EF4-FFF2-40B4-BE49-F238E27FC236}">
                      <a16:creationId xmlns:a16="http://schemas.microsoft.com/office/drawing/2014/main" id="{EBCF379C-8A61-4F70-A5CD-A5634275A3B8}"/>
                    </a:ext>
                  </a:extLst>
                </p:cNvPr>
                <p:cNvSpPr txBox="1">
                  <a:spLocks noRot="1" noChangeAspect="1" noMove="1" noResize="1" noEditPoints="1" noAdjustHandles="1" noChangeArrowheads="1" noChangeShapeType="1" noTextEdit="1"/>
                </p:cNvSpPr>
                <p:nvPr/>
              </p:nvSpPr>
              <p:spPr>
                <a:xfrm>
                  <a:off x="-43132" y="3941086"/>
                  <a:ext cx="677406" cy="497107"/>
                </a:xfrm>
                <a:prstGeom prst="rect">
                  <a:avLst/>
                </a:prstGeom>
                <a:blipFill>
                  <a:blip r:embed="rId20"/>
                  <a:stretch>
                    <a:fillRect t="-10526" r="-4854" b="-28947"/>
                  </a:stretch>
                </a:blipFill>
              </p:spPr>
              <p:txBody>
                <a:bodyPr/>
                <a:lstStyle/>
                <a:p>
                  <a:r>
                    <a:rPr lang="en-US">
                      <a:noFill/>
                    </a:rPr>
                    <a:t> </a:t>
                  </a:r>
                </a:p>
              </p:txBody>
            </p:sp>
          </mc:Fallback>
        </mc:AlternateContent>
      </p:grpSp>
      <p:grpSp>
        <p:nvGrpSpPr>
          <p:cNvPr id="104" name="组合 103">
            <a:extLst>
              <a:ext uri="{FF2B5EF4-FFF2-40B4-BE49-F238E27FC236}">
                <a16:creationId xmlns:a16="http://schemas.microsoft.com/office/drawing/2014/main" id="{B2AA8764-339F-4C80-A431-6C95EBB6EF9E}"/>
              </a:ext>
            </a:extLst>
          </p:cNvPr>
          <p:cNvGrpSpPr/>
          <p:nvPr/>
        </p:nvGrpSpPr>
        <p:grpSpPr>
          <a:xfrm>
            <a:off x="649168" y="1690790"/>
            <a:ext cx="5132938" cy="2807468"/>
            <a:chOff x="100874" y="3654499"/>
            <a:chExt cx="5526994" cy="3022997"/>
          </a:xfrm>
        </p:grpSpPr>
        <p:grpSp>
          <p:nvGrpSpPr>
            <p:cNvPr id="105" name="组合 104">
              <a:extLst>
                <a:ext uri="{FF2B5EF4-FFF2-40B4-BE49-F238E27FC236}">
                  <a16:creationId xmlns:a16="http://schemas.microsoft.com/office/drawing/2014/main" id="{D2579290-0D53-44BB-9646-29751B3F4C8A}"/>
                </a:ext>
              </a:extLst>
            </p:cNvPr>
            <p:cNvGrpSpPr/>
            <p:nvPr/>
          </p:nvGrpSpPr>
          <p:grpSpPr>
            <a:xfrm>
              <a:off x="803421" y="3654499"/>
              <a:ext cx="4824447" cy="3022997"/>
              <a:chOff x="803421" y="3654499"/>
              <a:chExt cx="4824447" cy="3022997"/>
            </a:xfrm>
          </p:grpSpPr>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F635A79E-1A6B-45F6-B174-CC5D2E24CF58}"/>
                      </a:ext>
                    </a:extLst>
                  </p:cNvPr>
                  <p:cNvSpPr txBox="1"/>
                  <p:nvPr/>
                </p:nvSpPr>
                <p:spPr>
                  <a:xfrm>
                    <a:off x="803421" y="365449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08" name="文本框 107">
                    <a:extLst>
                      <a:ext uri="{FF2B5EF4-FFF2-40B4-BE49-F238E27FC236}">
                        <a16:creationId xmlns:a16="http://schemas.microsoft.com/office/drawing/2014/main" id="{F635A79E-1A6B-45F6-B174-CC5D2E24CF58}"/>
                      </a:ext>
                    </a:extLst>
                  </p:cNvPr>
                  <p:cNvSpPr txBox="1">
                    <a:spLocks noRot="1" noChangeAspect="1" noMove="1" noResize="1" noEditPoints="1" noAdjustHandles="1" noChangeArrowheads="1" noChangeShapeType="1" noTextEdit="1"/>
                  </p:cNvSpPr>
                  <p:nvPr/>
                </p:nvSpPr>
                <p:spPr>
                  <a:xfrm>
                    <a:off x="803421" y="3654499"/>
                    <a:ext cx="533400" cy="461665"/>
                  </a:xfrm>
                  <a:prstGeom prst="rect">
                    <a:avLst/>
                  </a:prstGeom>
                  <a:blipFill>
                    <a:blip r:embed="rId21"/>
                    <a:stretch>
                      <a:fillRect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文本框 108">
                    <a:extLst>
                      <a:ext uri="{FF2B5EF4-FFF2-40B4-BE49-F238E27FC236}">
                        <a16:creationId xmlns:a16="http://schemas.microsoft.com/office/drawing/2014/main" id="{D75E3BD6-6AC1-43CF-8912-D31265489C28}"/>
                      </a:ext>
                    </a:extLst>
                  </p:cNvPr>
                  <p:cNvSpPr txBox="1"/>
                  <p:nvPr/>
                </p:nvSpPr>
                <p:spPr>
                  <a:xfrm>
                    <a:off x="2870346"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109" name="文本框 108">
                    <a:extLst>
                      <a:ext uri="{FF2B5EF4-FFF2-40B4-BE49-F238E27FC236}">
                        <a16:creationId xmlns:a16="http://schemas.microsoft.com/office/drawing/2014/main" id="{D75E3BD6-6AC1-43CF-8912-D31265489C28}"/>
                      </a:ext>
                    </a:extLst>
                  </p:cNvPr>
                  <p:cNvSpPr txBox="1">
                    <a:spLocks noRot="1" noChangeAspect="1" noMove="1" noResize="1" noEditPoints="1" noAdjustHandles="1" noChangeArrowheads="1" noChangeShapeType="1" noTextEdit="1"/>
                  </p:cNvSpPr>
                  <p:nvPr/>
                </p:nvSpPr>
                <p:spPr>
                  <a:xfrm>
                    <a:off x="2870346" y="3654500"/>
                    <a:ext cx="533400" cy="461665"/>
                  </a:xfrm>
                  <a:prstGeom prst="rect">
                    <a:avLst/>
                  </a:prstGeom>
                  <a:blipFill>
                    <a:blip r:embed="rId22"/>
                    <a:stretch>
                      <a:fillRect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8F1D1D0C-A423-4BDE-BFE7-BDEA1D9A4836}"/>
                      </a:ext>
                    </a:extLst>
                  </p:cNvPr>
                  <p:cNvSpPr txBox="1"/>
                  <p:nvPr/>
                </p:nvSpPr>
                <p:spPr>
                  <a:xfrm>
                    <a:off x="4937271"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110" name="文本框 109">
                    <a:extLst>
                      <a:ext uri="{FF2B5EF4-FFF2-40B4-BE49-F238E27FC236}">
                        <a16:creationId xmlns:a16="http://schemas.microsoft.com/office/drawing/2014/main" id="{8F1D1D0C-A423-4BDE-BFE7-BDEA1D9A4836}"/>
                      </a:ext>
                    </a:extLst>
                  </p:cNvPr>
                  <p:cNvSpPr txBox="1">
                    <a:spLocks noRot="1" noChangeAspect="1" noMove="1" noResize="1" noEditPoints="1" noAdjustHandles="1" noChangeArrowheads="1" noChangeShapeType="1" noTextEdit="1"/>
                  </p:cNvSpPr>
                  <p:nvPr/>
                </p:nvSpPr>
                <p:spPr>
                  <a:xfrm>
                    <a:off x="4937271" y="3654500"/>
                    <a:ext cx="533400" cy="461665"/>
                  </a:xfrm>
                  <a:prstGeom prst="rect">
                    <a:avLst/>
                  </a:prstGeom>
                  <a:blipFill>
                    <a:blip r:embed="rId23"/>
                    <a:stretch>
                      <a:fillRect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1B6C5C51-7A9E-419E-BEA6-7A430E92D521}"/>
                      </a:ext>
                    </a:extLst>
                  </p:cNvPr>
                  <p:cNvSpPr txBox="1"/>
                  <p:nvPr/>
                </p:nvSpPr>
                <p:spPr>
                  <a:xfrm>
                    <a:off x="2738863" y="6215831"/>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11" name="文本框 110">
                    <a:extLst>
                      <a:ext uri="{FF2B5EF4-FFF2-40B4-BE49-F238E27FC236}">
                        <a16:creationId xmlns:a16="http://schemas.microsoft.com/office/drawing/2014/main" id="{1B6C5C51-7A9E-419E-BEA6-7A430E92D521}"/>
                      </a:ext>
                    </a:extLst>
                  </p:cNvPr>
                  <p:cNvSpPr txBox="1">
                    <a:spLocks noRot="1" noChangeAspect="1" noMove="1" noResize="1" noEditPoints="1" noAdjustHandles="1" noChangeArrowheads="1" noChangeShapeType="1" noTextEdit="1"/>
                  </p:cNvSpPr>
                  <p:nvPr/>
                </p:nvSpPr>
                <p:spPr>
                  <a:xfrm>
                    <a:off x="2738863" y="6215831"/>
                    <a:ext cx="533400" cy="461665"/>
                  </a:xfrm>
                  <a:prstGeom prst="rect">
                    <a:avLst/>
                  </a:prstGeom>
                  <a:blipFill>
                    <a:blip r:embed="rId2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文本框 111">
                    <a:extLst>
                      <a:ext uri="{FF2B5EF4-FFF2-40B4-BE49-F238E27FC236}">
                        <a16:creationId xmlns:a16="http://schemas.microsoft.com/office/drawing/2014/main" id="{F47FB4DE-EBAC-4BB4-8846-6E5BEA1950BB}"/>
                      </a:ext>
                    </a:extLst>
                  </p:cNvPr>
                  <p:cNvSpPr txBox="1"/>
                  <p:nvPr/>
                </p:nvSpPr>
                <p:spPr>
                  <a:xfrm>
                    <a:off x="1826312" y="393122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oMath>
                      </m:oMathPara>
                    </a14:m>
                    <a:endParaRPr lang="en-US" sz="2400" b="1" dirty="0"/>
                  </a:p>
                </p:txBody>
              </p:sp>
            </mc:Choice>
            <mc:Fallback xmlns="">
              <p:sp>
                <p:nvSpPr>
                  <p:cNvPr id="112" name="文本框 111">
                    <a:extLst>
                      <a:ext uri="{FF2B5EF4-FFF2-40B4-BE49-F238E27FC236}">
                        <a16:creationId xmlns:a16="http://schemas.microsoft.com/office/drawing/2014/main" id="{F47FB4DE-EBAC-4BB4-8846-6E5BEA1950BB}"/>
                      </a:ext>
                    </a:extLst>
                  </p:cNvPr>
                  <p:cNvSpPr txBox="1">
                    <a:spLocks noRot="1" noChangeAspect="1" noMove="1" noResize="1" noEditPoints="1" noAdjustHandles="1" noChangeArrowheads="1" noChangeShapeType="1" noTextEdit="1"/>
                  </p:cNvSpPr>
                  <p:nvPr/>
                </p:nvSpPr>
                <p:spPr>
                  <a:xfrm>
                    <a:off x="1826312" y="3931220"/>
                    <a:ext cx="533400" cy="461665"/>
                  </a:xfrm>
                  <a:prstGeom prst="rect">
                    <a:avLst/>
                  </a:prstGeom>
                  <a:blipFill>
                    <a:blip r:embed="rId25"/>
                    <a:stretch>
                      <a:fillRect r="-26829"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文本框 112">
                    <a:extLst>
                      <a:ext uri="{FF2B5EF4-FFF2-40B4-BE49-F238E27FC236}">
                        <a16:creationId xmlns:a16="http://schemas.microsoft.com/office/drawing/2014/main" id="{4C929E3A-6628-4435-85EB-05E6AC3DE6E3}"/>
                      </a:ext>
                    </a:extLst>
                  </p:cNvPr>
                  <p:cNvSpPr txBox="1"/>
                  <p:nvPr/>
                </p:nvSpPr>
                <p:spPr>
                  <a:xfrm>
                    <a:off x="3903808" y="393121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oMath>
                      </m:oMathPara>
                    </a14:m>
                    <a:endParaRPr lang="en-US" sz="2400" b="1" dirty="0"/>
                  </a:p>
                </p:txBody>
              </p:sp>
            </mc:Choice>
            <mc:Fallback xmlns="">
              <p:sp>
                <p:nvSpPr>
                  <p:cNvPr id="113" name="文本框 112">
                    <a:extLst>
                      <a:ext uri="{FF2B5EF4-FFF2-40B4-BE49-F238E27FC236}">
                        <a16:creationId xmlns:a16="http://schemas.microsoft.com/office/drawing/2014/main" id="{4C929E3A-6628-4435-85EB-05E6AC3DE6E3}"/>
                      </a:ext>
                    </a:extLst>
                  </p:cNvPr>
                  <p:cNvSpPr txBox="1">
                    <a:spLocks noRot="1" noChangeAspect="1" noMove="1" noResize="1" noEditPoints="1" noAdjustHandles="1" noChangeArrowheads="1" noChangeShapeType="1" noTextEdit="1"/>
                  </p:cNvSpPr>
                  <p:nvPr/>
                </p:nvSpPr>
                <p:spPr>
                  <a:xfrm>
                    <a:off x="3903808" y="3931219"/>
                    <a:ext cx="533400" cy="461665"/>
                  </a:xfrm>
                  <a:prstGeom prst="rect">
                    <a:avLst/>
                  </a:prstGeom>
                  <a:blipFill>
                    <a:blip r:embed="rId26"/>
                    <a:stretch>
                      <a:fillRect r="-2839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166F3911-99BD-40BE-BE41-3AFAF262FE31}"/>
                      </a:ext>
                    </a:extLst>
                  </p:cNvPr>
                  <p:cNvSpPr txBox="1"/>
                  <p:nvPr/>
                </p:nvSpPr>
                <p:spPr>
                  <a:xfrm>
                    <a:off x="1022379" y="521888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114" name="文本框 113">
                    <a:extLst>
                      <a:ext uri="{FF2B5EF4-FFF2-40B4-BE49-F238E27FC236}">
                        <a16:creationId xmlns:a16="http://schemas.microsoft.com/office/drawing/2014/main" id="{166F3911-99BD-40BE-BE41-3AFAF262FE31}"/>
                      </a:ext>
                    </a:extLst>
                  </p:cNvPr>
                  <p:cNvSpPr txBox="1">
                    <a:spLocks noRot="1" noChangeAspect="1" noMove="1" noResize="1" noEditPoints="1" noAdjustHandles="1" noChangeArrowheads="1" noChangeShapeType="1" noTextEdit="1"/>
                  </p:cNvSpPr>
                  <p:nvPr/>
                </p:nvSpPr>
                <p:spPr>
                  <a:xfrm>
                    <a:off x="1022379" y="5218880"/>
                    <a:ext cx="533400" cy="461665"/>
                  </a:xfrm>
                  <a:prstGeom prst="rect">
                    <a:avLst/>
                  </a:prstGeom>
                  <a:blipFill>
                    <a:blip r:embed="rId27"/>
                    <a:stretch>
                      <a:fillRect r="-45679"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文本框 114">
                    <a:extLst>
                      <a:ext uri="{FF2B5EF4-FFF2-40B4-BE49-F238E27FC236}">
                        <a16:creationId xmlns:a16="http://schemas.microsoft.com/office/drawing/2014/main" id="{9A6F1381-EC96-4C7A-9978-3C0AE4A863A3}"/>
                      </a:ext>
                    </a:extLst>
                  </p:cNvPr>
                  <p:cNvSpPr txBox="1"/>
                  <p:nvPr/>
                </p:nvSpPr>
                <p:spPr>
                  <a:xfrm>
                    <a:off x="2373180" y="491259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𝟏𝟎</m:t>
                              </m:r>
                            </m:sub>
                          </m:sSub>
                        </m:oMath>
                      </m:oMathPara>
                    </a14:m>
                    <a:endParaRPr lang="en-US" sz="2400" b="1" dirty="0"/>
                  </a:p>
                </p:txBody>
              </p:sp>
            </mc:Choice>
            <mc:Fallback xmlns="">
              <p:sp>
                <p:nvSpPr>
                  <p:cNvPr id="115" name="文本框 114">
                    <a:extLst>
                      <a:ext uri="{FF2B5EF4-FFF2-40B4-BE49-F238E27FC236}">
                        <a16:creationId xmlns:a16="http://schemas.microsoft.com/office/drawing/2014/main" id="{9A6F1381-EC96-4C7A-9978-3C0AE4A863A3}"/>
                      </a:ext>
                    </a:extLst>
                  </p:cNvPr>
                  <p:cNvSpPr txBox="1">
                    <a:spLocks noRot="1" noChangeAspect="1" noMove="1" noResize="1" noEditPoints="1" noAdjustHandles="1" noChangeArrowheads="1" noChangeShapeType="1" noTextEdit="1"/>
                  </p:cNvSpPr>
                  <p:nvPr/>
                </p:nvSpPr>
                <p:spPr>
                  <a:xfrm>
                    <a:off x="2373180" y="4912599"/>
                    <a:ext cx="533400" cy="461665"/>
                  </a:xfrm>
                  <a:prstGeom prst="rect">
                    <a:avLst/>
                  </a:prstGeom>
                  <a:blipFill>
                    <a:blip r:embed="rId28"/>
                    <a:stretch>
                      <a:fillRect r="-45679"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文本框 115">
                    <a:extLst>
                      <a:ext uri="{FF2B5EF4-FFF2-40B4-BE49-F238E27FC236}">
                        <a16:creationId xmlns:a16="http://schemas.microsoft.com/office/drawing/2014/main" id="{43287979-0454-4CA9-8CCE-8A037F6BEDCC}"/>
                      </a:ext>
                    </a:extLst>
                  </p:cNvPr>
                  <p:cNvSpPr txBox="1"/>
                  <p:nvPr/>
                </p:nvSpPr>
                <p:spPr>
                  <a:xfrm>
                    <a:off x="4059290" y="536544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𝟐𝟎</m:t>
                              </m:r>
                            </m:sub>
                          </m:sSub>
                        </m:oMath>
                      </m:oMathPara>
                    </a14:m>
                    <a:endParaRPr lang="en-US" sz="2400" b="1" dirty="0"/>
                  </a:p>
                </p:txBody>
              </p:sp>
            </mc:Choice>
            <mc:Fallback xmlns="">
              <p:sp>
                <p:nvSpPr>
                  <p:cNvPr id="116" name="文本框 115">
                    <a:extLst>
                      <a:ext uri="{FF2B5EF4-FFF2-40B4-BE49-F238E27FC236}">
                        <a16:creationId xmlns:a16="http://schemas.microsoft.com/office/drawing/2014/main" id="{43287979-0454-4CA9-8CCE-8A037F6BEDCC}"/>
                      </a:ext>
                    </a:extLst>
                  </p:cNvPr>
                  <p:cNvSpPr txBox="1">
                    <a:spLocks noRot="1" noChangeAspect="1" noMove="1" noResize="1" noEditPoints="1" noAdjustHandles="1" noChangeArrowheads="1" noChangeShapeType="1" noTextEdit="1"/>
                  </p:cNvSpPr>
                  <p:nvPr/>
                </p:nvSpPr>
                <p:spPr>
                  <a:xfrm>
                    <a:off x="4059290" y="5365448"/>
                    <a:ext cx="533400" cy="461665"/>
                  </a:xfrm>
                  <a:prstGeom prst="rect">
                    <a:avLst/>
                  </a:prstGeom>
                  <a:blipFill>
                    <a:blip r:embed="rId29"/>
                    <a:stretch>
                      <a:fillRect r="-45679" b="-11429"/>
                    </a:stretch>
                  </a:blipFill>
                </p:spPr>
                <p:txBody>
                  <a:bodyPr/>
                  <a:lstStyle/>
                  <a:p>
                    <a:r>
                      <a:rPr lang="en-US">
                        <a:noFill/>
                      </a:rPr>
                      <a:t> </a:t>
                    </a:r>
                  </a:p>
                </p:txBody>
              </p:sp>
            </mc:Fallback>
          </mc:AlternateContent>
          <p:sp>
            <p:nvSpPr>
              <p:cNvPr id="117" name="椭圆 116">
                <a:extLst>
                  <a:ext uri="{FF2B5EF4-FFF2-40B4-BE49-F238E27FC236}">
                    <a16:creationId xmlns:a16="http://schemas.microsoft.com/office/drawing/2014/main" id="{BD627777-1AB4-4659-AACB-B8245B92A0BD}"/>
                  </a:ext>
                </a:extLst>
              </p:cNvPr>
              <p:cNvSpPr/>
              <p:nvPr/>
            </p:nvSpPr>
            <p:spPr>
              <a:xfrm>
                <a:off x="89365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椭圆 117">
                <a:extLst>
                  <a:ext uri="{FF2B5EF4-FFF2-40B4-BE49-F238E27FC236}">
                    <a16:creationId xmlns:a16="http://schemas.microsoft.com/office/drawing/2014/main" id="{12806C15-7BD3-49C9-917C-DDEEF5FA060E}"/>
                  </a:ext>
                </a:extLst>
              </p:cNvPr>
              <p:cNvSpPr/>
              <p:nvPr/>
            </p:nvSpPr>
            <p:spPr>
              <a:xfrm>
                <a:off x="287034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椭圆 118">
                <a:extLst>
                  <a:ext uri="{FF2B5EF4-FFF2-40B4-BE49-F238E27FC236}">
                    <a16:creationId xmlns:a16="http://schemas.microsoft.com/office/drawing/2014/main" id="{3681FF21-75FF-4B2C-AA6F-BF0677291FFE}"/>
                  </a:ext>
                </a:extLst>
              </p:cNvPr>
              <p:cNvSpPr/>
              <p:nvPr/>
            </p:nvSpPr>
            <p:spPr>
              <a:xfrm>
                <a:off x="5166203"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椭圆 119">
                <a:extLst>
                  <a:ext uri="{FF2B5EF4-FFF2-40B4-BE49-F238E27FC236}">
                    <a16:creationId xmlns:a16="http://schemas.microsoft.com/office/drawing/2014/main" id="{56BA7062-B3A5-4775-A1CD-E32E2B40643F}"/>
                  </a:ext>
                </a:extLst>
              </p:cNvPr>
              <p:cNvSpPr/>
              <p:nvPr/>
            </p:nvSpPr>
            <p:spPr>
              <a:xfrm>
                <a:off x="2707122" y="5732458"/>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直接箭头连接符 120">
                <a:extLst>
                  <a:ext uri="{FF2B5EF4-FFF2-40B4-BE49-F238E27FC236}">
                    <a16:creationId xmlns:a16="http://schemas.microsoft.com/office/drawing/2014/main" id="{899C1085-B4C3-4E14-A235-74C27994DBC3}"/>
                  </a:ext>
                </a:extLst>
              </p:cNvPr>
              <p:cNvCxnSpPr>
                <a:cxnSpLocks/>
                <a:stCxn id="117" idx="6"/>
                <a:endCxn id="118" idx="2"/>
              </p:cNvCxnSpPr>
              <p:nvPr/>
            </p:nvCxnSpPr>
            <p:spPr>
              <a:xfrm>
                <a:off x="1355321" y="4488886"/>
                <a:ext cx="15150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A4264BC5-26FE-4053-B3AF-0ABAA8554B25}"/>
                  </a:ext>
                </a:extLst>
              </p:cNvPr>
              <p:cNvCxnSpPr>
                <a:cxnSpLocks/>
                <a:stCxn id="118" idx="6"/>
                <a:endCxn id="119" idx="2"/>
              </p:cNvCxnSpPr>
              <p:nvPr/>
            </p:nvCxnSpPr>
            <p:spPr>
              <a:xfrm>
                <a:off x="3332011" y="4488886"/>
                <a:ext cx="18341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1E147567-363A-4D12-8841-C47FEFEAE3BC}"/>
                  </a:ext>
                </a:extLst>
              </p:cNvPr>
              <p:cNvCxnSpPr>
                <a:cxnSpLocks/>
                <a:stCxn id="117" idx="5"/>
                <a:endCxn id="120" idx="1"/>
              </p:cNvCxnSpPr>
              <p:nvPr/>
            </p:nvCxnSpPr>
            <p:spPr>
              <a:xfrm>
                <a:off x="1287712" y="4652109"/>
                <a:ext cx="1487019" cy="1147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BDE355D7-7927-45D2-A343-D7A93A160EB8}"/>
                  </a:ext>
                </a:extLst>
              </p:cNvPr>
              <p:cNvCxnSpPr>
                <a:cxnSpLocks/>
                <a:stCxn id="118" idx="4"/>
                <a:endCxn id="120" idx="7"/>
              </p:cNvCxnSpPr>
              <p:nvPr/>
            </p:nvCxnSpPr>
            <p:spPr>
              <a:xfrm flipH="1">
                <a:off x="3101178" y="4719718"/>
                <a:ext cx="1" cy="1080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2443C6EA-E744-42B9-8021-1F04F4C76783}"/>
                  </a:ext>
                </a:extLst>
              </p:cNvPr>
              <p:cNvCxnSpPr>
                <a:cxnSpLocks/>
                <a:stCxn id="119" idx="3"/>
                <a:endCxn id="120" idx="6"/>
              </p:cNvCxnSpPr>
              <p:nvPr/>
            </p:nvCxnSpPr>
            <p:spPr>
              <a:xfrm flipH="1">
                <a:off x="3168787" y="4652109"/>
                <a:ext cx="2065025" cy="1311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6" name="直接连接符 105">
              <a:extLst>
                <a:ext uri="{FF2B5EF4-FFF2-40B4-BE49-F238E27FC236}">
                  <a16:creationId xmlns:a16="http://schemas.microsoft.com/office/drawing/2014/main" id="{2F5E4954-3C9C-4E0B-B049-83D447406DF6}"/>
                </a:ext>
              </a:extLst>
            </p:cNvPr>
            <p:cNvCxnSpPr>
              <a:endCxn id="117" idx="2"/>
            </p:cNvCxnSpPr>
            <p:nvPr/>
          </p:nvCxnSpPr>
          <p:spPr>
            <a:xfrm>
              <a:off x="442913" y="4488886"/>
              <a:ext cx="450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A477F21B-1341-4011-ADA5-2D649ADB5912}"/>
                    </a:ext>
                  </a:extLst>
                </p:cNvPr>
                <p:cNvSpPr txBox="1"/>
                <p:nvPr/>
              </p:nvSpPr>
              <p:spPr>
                <a:xfrm>
                  <a:off x="100874" y="3941086"/>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107" name="文本框 106">
                  <a:extLst>
                    <a:ext uri="{FF2B5EF4-FFF2-40B4-BE49-F238E27FC236}">
                      <a16:creationId xmlns:a16="http://schemas.microsoft.com/office/drawing/2014/main" id="{A477F21B-1341-4011-ADA5-2D649ADB5912}"/>
                    </a:ext>
                  </a:extLst>
                </p:cNvPr>
                <p:cNvSpPr txBox="1">
                  <a:spLocks noRot="1" noChangeAspect="1" noMove="1" noResize="1" noEditPoints="1" noAdjustHandles="1" noChangeArrowheads="1" noChangeShapeType="1" noTextEdit="1"/>
                </p:cNvSpPr>
                <p:nvPr/>
              </p:nvSpPr>
              <p:spPr>
                <a:xfrm>
                  <a:off x="100874" y="3941086"/>
                  <a:ext cx="533400" cy="461665"/>
                </a:xfrm>
                <a:prstGeom prst="rect">
                  <a:avLst/>
                </a:prstGeom>
                <a:blipFill>
                  <a:blip r:embed="rId30"/>
                  <a:stretch>
                    <a:fillRect r="-26829" b="-11429"/>
                  </a:stretch>
                </a:blipFill>
              </p:spPr>
              <p:txBody>
                <a:bodyPr/>
                <a:lstStyle/>
                <a:p>
                  <a:r>
                    <a:rPr lang="en-US">
                      <a:noFill/>
                    </a:rPr>
                    <a:t> </a:t>
                  </a:r>
                </a:p>
              </p:txBody>
            </p:sp>
          </mc:Fallback>
        </mc:AlternateContent>
      </p:grpSp>
    </p:spTree>
    <p:extLst>
      <p:ext uri="{BB962C8B-B14F-4D97-AF65-F5344CB8AC3E}">
        <p14:creationId xmlns:p14="http://schemas.microsoft.com/office/powerpoint/2010/main" val="285509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38908-D9DB-4951-AE2A-1B746F9CA827}"/>
              </a:ext>
            </a:extLst>
          </p:cNvPr>
          <p:cNvSpPr>
            <a:spLocks noGrp="1"/>
          </p:cNvSpPr>
          <p:nvPr>
            <p:ph type="title"/>
          </p:nvPr>
        </p:nvSpPr>
        <p:spPr/>
        <p:txBody>
          <a:bodyPr/>
          <a:lstStyle/>
          <a:p>
            <a:r>
              <a:rPr lang="en-US" dirty="0"/>
              <a:t>Example</a:t>
            </a:r>
          </a:p>
        </p:txBody>
      </p:sp>
      <p:sp>
        <p:nvSpPr>
          <p:cNvPr id="25" name="文本框 24">
            <a:extLst>
              <a:ext uri="{FF2B5EF4-FFF2-40B4-BE49-F238E27FC236}">
                <a16:creationId xmlns:a16="http://schemas.microsoft.com/office/drawing/2014/main" id="{ADAC11FF-0CB4-4A5B-9643-0ACCA829304F}"/>
              </a:ext>
            </a:extLst>
          </p:cNvPr>
          <p:cNvSpPr txBox="1"/>
          <p:nvPr/>
        </p:nvSpPr>
        <p:spPr>
          <a:xfrm>
            <a:off x="4425462" y="2881295"/>
            <a:ext cx="495370" cy="461665"/>
          </a:xfrm>
          <a:prstGeom prst="rect">
            <a:avLst/>
          </a:prstGeom>
          <a:noFill/>
        </p:spPr>
        <p:txBody>
          <a:bodyPr wrap="square" rtlCol="0">
            <a:spAutoFit/>
          </a:bodyPr>
          <a:lstStyle/>
          <a:p>
            <a:r>
              <a:rPr lang="en-US" sz="2400" b="1" dirty="0"/>
              <a:t>8</a:t>
            </a:r>
          </a:p>
        </p:txBody>
      </p:sp>
      <p:sp>
        <p:nvSpPr>
          <p:cNvPr id="47" name="文本框 46">
            <a:extLst>
              <a:ext uri="{FF2B5EF4-FFF2-40B4-BE49-F238E27FC236}">
                <a16:creationId xmlns:a16="http://schemas.microsoft.com/office/drawing/2014/main" id="{D5A4FB0B-8E66-43DB-88FB-F018D7B7C6C1}"/>
              </a:ext>
            </a:extLst>
          </p:cNvPr>
          <p:cNvSpPr txBox="1"/>
          <p:nvPr/>
        </p:nvSpPr>
        <p:spPr>
          <a:xfrm>
            <a:off x="10478634" y="3068288"/>
            <a:ext cx="495370" cy="461665"/>
          </a:xfrm>
          <a:prstGeom prst="rect">
            <a:avLst/>
          </a:prstGeom>
          <a:noFill/>
        </p:spPr>
        <p:txBody>
          <a:bodyPr wrap="square" rtlCol="0">
            <a:spAutoFit/>
          </a:bodyPr>
          <a:lstStyle/>
          <a:p>
            <a:r>
              <a:rPr lang="en-US" sz="2400" b="1" dirty="0">
                <a:solidFill>
                  <a:srgbClr val="FF0000"/>
                </a:solidFill>
              </a:rPr>
              <a:t>7</a:t>
            </a: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E085A4C9-C40A-4FC1-9C7F-9F53FDFD62DF}"/>
                  </a:ext>
                </a:extLst>
              </p:cNvPr>
              <p:cNvSpPr txBox="1"/>
              <p:nvPr/>
            </p:nvSpPr>
            <p:spPr>
              <a:xfrm>
                <a:off x="1028408" y="4394968"/>
                <a:ext cx="18312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oMath>
                  </m:oMathPara>
                </a14:m>
                <a:endParaRPr lang="en-US" sz="2400" b="1" dirty="0"/>
              </a:p>
            </p:txBody>
          </p:sp>
        </mc:Choice>
        <mc:Fallback xmlns="">
          <p:sp>
            <p:nvSpPr>
              <p:cNvPr id="48" name="文本框 47">
                <a:extLst>
                  <a:ext uri="{FF2B5EF4-FFF2-40B4-BE49-F238E27FC236}">
                    <a16:creationId xmlns:a16="http://schemas.microsoft.com/office/drawing/2014/main" id="{E085A4C9-C40A-4FC1-9C7F-9F53FDFD62DF}"/>
                  </a:ext>
                </a:extLst>
              </p:cNvPr>
              <p:cNvSpPr txBox="1">
                <a:spLocks noRot="1" noChangeAspect="1" noMove="1" noResize="1" noEditPoints="1" noAdjustHandles="1" noChangeArrowheads="1" noChangeShapeType="1" noTextEdit="1"/>
              </p:cNvSpPr>
              <p:nvPr/>
            </p:nvSpPr>
            <p:spPr>
              <a:xfrm>
                <a:off x="1028408" y="4394968"/>
                <a:ext cx="1831201" cy="461665"/>
              </a:xfrm>
              <a:prstGeom prst="rect">
                <a:avLst/>
              </a:prstGeom>
              <a:blipFill>
                <a:blip r:embed="rId3"/>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F10F4B04-9DB0-4A04-A964-710F81BF91F5}"/>
                  </a:ext>
                </a:extLst>
              </p:cNvPr>
              <p:cNvSpPr txBox="1"/>
              <p:nvPr/>
            </p:nvSpPr>
            <p:spPr>
              <a:xfrm>
                <a:off x="1028407" y="4889176"/>
                <a:ext cx="18312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𝟖</m:t>
                      </m:r>
                    </m:oMath>
                  </m:oMathPara>
                </a14:m>
                <a:endParaRPr lang="en-US" sz="2400" b="1" dirty="0"/>
              </a:p>
            </p:txBody>
          </p:sp>
        </mc:Choice>
        <mc:Fallback xmlns="">
          <p:sp>
            <p:nvSpPr>
              <p:cNvPr id="49" name="文本框 48">
                <a:extLst>
                  <a:ext uri="{FF2B5EF4-FFF2-40B4-BE49-F238E27FC236}">
                    <a16:creationId xmlns:a16="http://schemas.microsoft.com/office/drawing/2014/main" id="{F10F4B04-9DB0-4A04-A964-710F81BF91F5}"/>
                  </a:ext>
                </a:extLst>
              </p:cNvPr>
              <p:cNvSpPr txBox="1">
                <a:spLocks noRot="1" noChangeAspect="1" noMove="1" noResize="1" noEditPoints="1" noAdjustHandles="1" noChangeArrowheads="1" noChangeShapeType="1" noTextEdit="1"/>
              </p:cNvSpPr>
              <p:nvPr/>
            </p:nvSpPr>
            <p:spPr>
              <a:xfrm>
                <a:off x="1028407" y="4889176"/>
                <a:ext cx="1831201" cy="461665"/>
              </a:xfrm>
              <a:prstGeom prst="rect">
                <a:avLst/>
              </a:prstGeom>
              <a:blipFill>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5980A6F0-BF1B-4AD5-A0A9-418F7C329F6E}"/>
                  </a:ext>
                </a:extLst>
              </p:cNvPr>
              <p:cNvSpPr txBox="1"/>
              <p:nvPr/>
            </p:nvSpPr>
            <p:spPr>
              <a:xfrm>
                <a:off x="1022673" y="5383384"/>
                <a:ext cx="18312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𝟓</m:t>
                      </m:r>
                    </m:oMath>
                  </m:oMathPara>
                </a14:m>
                <a:endParaRPr lang="en-US" sz="2400" b="1" dirty="0"/>
              </a:p>
            </p:txBody>
          </p:sp>
        </mc:Choice>
        <mc:Fallback xmlns="">
          <p:sp>
            <p:nvSpPr>
              <p:cNvPr id="50" name="文本框 49">
                <a:extLst>
                  <a:ext uri="{FF2B5EF4-FFF2-40B4-BE49-F238E27FC236}">
                    <a16:creationId xmlns:a16="http://schemas.microsoft.com/office/drawing/2014/main" id="{5980A6F0-BF1B-4AD5-A0A9-418F7C329F6E}"/>
                  </a:ext>
                </a:extLst>
              </p:cNvPr>
              <p:cNvSpPr txBox="1">
                <a:spLocks noRot="1" noChangeAspect="1" noMove="1" noResize="1" noEditPoints="1" noAdjustHandles="1" noChangeArrowheads="1" noChangeShapeType="1" noTextEdit="1"/>
              </p:cNvSpPr>
              <p:nvPr/>
            </p:nvSpPr>
            <p:spPr>
              <a:xfrm>
                <a:off x="1022673" y="5383384"/>
                <a:ext cx="1831201" cy="461665"/>
              </a:xfrm>
              <a:prstGeom prst="rect">
                <a:avLst/>
              </a:prstGeom>
              <a:blipFill>
                <a:blip r:embed="rId5"/>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659734BC-9A1A-402B-8F6B-78F272269389}"/>
                  </a:ext>
                </a:extLst>
              </p:cNvPr>
              <p:cNvSpPr txBox="1"/>
              <p:nvPr/>
            </p:nvSpPr>
            <p:spPr>
              <a:xfrm>
                <a:off x="1022672" y="5892523"/>
                <a:ext cx="18312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𝟏𝟑</m:t>
                      </m:r>
                    </m:oMath>
                  </m:oMathPara>
                </a14:m>
                <a:endParaRPr lang="en-US" sz="2400" b="1" dirty="0"/>
              </a:p>
            </p:txBody>
          </p:sp>
        </mc:Choice>
        <mc:Fallback xmlns="">
          <p:sp>
            <p:nvSpPr>
              <p:cNvPr id="51" name="文本框 50">
                <a:extLst>
                  <a:ext uri="{FF2B5EF4-FFF2-40B4-BE49-F238E27FC236}">
                    <a16:creationId xmlns:a16="http://schemas.microsoft.com/office/drawing/2014/main" id="{659734BC-9A1A-402B-8F6B-78F272269389}"/>
                  </a:ext>
                </a:extLst>
              </p:cNvPr>
              <p:cNvSpPr txBox="1">
                <a:spLocks noRot="1" noChangeAspect="1" noMove="1" noResize="1" noEditPoints="1" noAdjustHandles="1" noChangeArrowheads="1" noChangeShapeType="1" noTextEdit="1"/>
              </p:cNvSpPr>
              <p:nvPr/>
            </p:nvSpPr>
            <p:spPr>
              <a:xfrm>
                <a:off x="1022672" y="5892523"/>
                <a:ext cx="1831201" cy="461665"/>
              </a:xfrm>
              <a:prstGeom prst="rect">
                <a:avLst/>
              </a:prstGeom>
              <a:blipFill>
                <a:blip r:embed="rId6"/>
                <a:stretch>
                  <a:fillRect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2D078EF1-0542-48AC-8B1F-AFCD1661499B}"/>
                  </a:ext>
                </a:extLst>
              </p:cNvPr>
              <p:cNvSpPr txBox="1"/>
              <p:nvPr/>
            </p:nvSpPr>
            <p:spPr>
              <a:xfrm>
                <a:off x="8845181" y="4689630"/>
                <a:ext cx="18312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r>
                        <a:rPr lang="en-US" altLang="zh-CN" sz="2400" b="1" i="1" smtClean="0">
                          <a:latin typeface="Cambria Math" panose="02040503050406030204" pitchFamily="18" charset="0"/>
                        </a:rPr>
                        <m:t>=?</m:t>
                      </m:r>
                    </m:oMath>
                  </m:oMathPara>
                </a14:m>
                <a:endParaRPr lang="en-US" sz="2400" b="1" dirty="0"/>
              </a:p>
            </p:txBody>
          </p:sp>
        </mc:Choice>
        <mc:Fallback xmlns="">
          <p:sp>
            <p:nvSpPr>
              <p:cNvPr id="54" name="文本框 53">
                <a:extLst>
                  <a:ext uri="{FF2B5EF4-FFF2-40B4-BE49-F238E27FC236}">
                    <a16:creationId xmlns:a16="http://schemas.microsoft.com/office/drawing/2014/main" id="{2D078EF1-0542-48AC-8B1F-AFCD1661499B}"/>
                  </a:ext>
                </a:extLst>
              </p:cNvPr>
              <p:cNvSpPr txBox="1">
                <a:spLocks noRot="1" noChangeAspect="1" noMove="1" noResize="1" noEditPoints="1" noAdjustHandles="1" noChangeArrowheads="1" noChangeShapeType="1" noTextEdit="1"/>
              </p:cNvSpPr>
              <p:nvPr/>
            </p:nvSpPr>
            <p:spPr>
              <a:xfrm>
                <a:off x="8845181" y="4689630"/>
                <a:ext cx="1831201" cy="461665"/>
              </a:xfrm>
              <a:prstGeom prst="rect">
                <a:avLst/>
              </a:prstGeom>
              <a:blipFill>
                <a:blip r:embed="rId7"/>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A1B75D95-90DB-42F2-BC7F-656584D36251}"/>
                  </a:ext>
                </a:extLst>
              </p:cNvPr>
              <p:cNvSpPr txBox="1"/>
              <p:nvPr/>
            </p:nvSpPr>
            <p:spPr>
              <a:xfrm>
                <a:off x="10283234" y="4685733"/>
                <a:ext cx="18312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oMath>
                  </m:oMathPara>
                </a14:m>
                <a:endParaRPr lang="en-US" sz="2400" b="1" dirty="0"/>
              </a:p>
            </p:txBody>
          </p:sp>
        </mc:Choice>
        <mc:Fallback xmlns="">
          <p:sp>
            <p:nvSpPr>
              <p:cNvPr id="55" name="文本框 54">
                <a:extLst>
                  <a:ext uri="{FF2B5EF4-FFF2-40B4-BE49-F238E27FC236}">
                    <a16:creationId xmlns:a16="http://schemas.microsoft.com/office/drawing/2014/main" id="{A1B75D95-90DB-42F2-BC7F-656584D36251}"/>
                  </a:ext>
                </a:extLst>
              </p:cNvPr>
              <p:cNvSpPr txBox="1">
                <a:spLocks noRot="1" noChangeAspect="1" noMove="1" noResize="1" noEditPoints="1" noAdjustHandles="1" noChangeArrowheads="1" noChangeShapeType="1" noTextEdit="1"/>
              </p:cNvSpPr>
              <p:nvPr/>
            </p:nvSpPr>
            <p:spPr>
              <a:xfrm>
                <a:off x="10283234" y="4685733"/>
                <a:ext cx="1831201" cy="461665"/>
              </a:xfrm>
              <a:prstGeom prst="rect">
                <a:avLst/>
              </a:prstGeom>
              <a:blipFill>
                <a:blip r:embed="rId8"/>
                <a:stretch>
                  <a:fillRect b="-2667"/>
                </a:stretch>
              </a:blipFill>
            </p:spPr>
            <p:txBody>
              <a:bodyPr/>
              <a:lstStyle/>
              <a:p>
                <a:r>
                  <a:rPr lang="en-US">
                    <a:noFill/>
                  </a:rPr>
                  <a:t> </a:t>
                </a:r>
              </a:p>
            </p:txBody>
          </p:sp>
        </mc:Fallback>
      </mc:AlternateContent>
      <p:sp>
        <p:nvSpPr>
          <p:cNvPr id="56" name="文本框 55">
            <a:extLst>
              <a:ext uri="{FF2B5EF4-FFF2-40B4-BE49-F238E27FC236}">
                <a16:creationId xmlns:a16="http://schemas.microsoft.com/office/drawing/2014/main" id="{10EE11B8-1072-4BB6-9D4F-DE07BD40B999}"/>
              </a:ext>
            </a:extLst>
          </p:cNvPr>
          <p:cNvSpPr txBox="1"/>
          <p:nvPr/>
        </p:nvSpPr>
        <p:spPr>
          <a:xfrm>
            <a:off x="9260268" y="5204392"/>
            <a:ext cx="1139502" cy="1015663"/>
          </a:xfrm>
          <a:prstGeom prst="rect">
            <a:avLst/>
          </a:prstGeom>
          <a:noFill/>
        </p:spPr>
        <p:txBody>
          <a:bodyPr wrap="square" rtlCol="0">
            <a:spAutoFit/>
          </a:bodyPr>
          <a:lstStyle/>
          <a:p>
            <a:r>
              <a:rPr lang="en-US" sz="2000" b="1" dirty="0"/>
              <a:t>A: x2 &gt; 5</a:t>
            </a:r>
          </a:p>
          <a:p>
            <a:r>
              <a:rPr lang="en-US" sz="2000" b="1" dirty="0"/>
              <a:t>B: x2 = 5 </a:t>
            </a:r>
          </a:p>
          <a:p>
            <a:r>
              <a:rPr lang="en-US" sz="2000" b="1" dirty="0"/>
              <a:t>C: x2 &lt; 5</a:t>
            </a:r>
          </a:p>
        </p:txBody>
      </p:sp>
      <p:sp>
        <p:nvSpPr>
          <p:cNvPr id="57" name="文本框 56">
            <a:extLst>
              <a:ext uri="{FF2B5EF4-FFF2-40B4-BE49-F238E27FC236}">
                <a16:creationId xmlns:a16="http://schemas.microsoft.com/office/drawing/2014/main" id="{853C8F86-70C0-4209-AB5F-62161A43A45C}"/>
              </a:ext>
            </a:extLst>
          </p:cNvPr>
          <p:cNvSpPr txBox="1"/>
          <p:nvPr/>
        </p:nvSpPr>
        <p:spPr>
          <a:xfrm>
            <a:off x="10754660" y="5204392"/>
            <a:ext cx="1486196" cy="1015663"/>
          </a:xfrm>
          <a:prstGeom prst="rect">
            <a:avLst/>
          </a:prstGeom>
          <a:noFill/>
        </p:spPr>
        <p:txBody>
          <a:bodyPr wrap="square" rtlCol="0">
            <a:spAutoFit/>
          </a:bodyPr>
          <a:lstStyle/>
          <a:p>
            <a:r>
              <a:rPr lang="en-US" sz="2000" b="1" dirty="0"/>
              <a:t>A: l0 &gt; 13</a:t>
            </a:r>
          </a:p>
          <a:p>
            <a:r>
              <a:rPr lang="en-US" sz="2000" b="1" dirty="0"/>
              <a:t>B: l0 = 13 </a:t>
            </a:r>
          </a:p>
          <a:p>
            <a:r>
              <a:rPr lang="en-US" sz="2000" b="1" dirty="0"/>
              <a:t>C: l0 &lt; 13</a:t>
            </a:r>
          </a:p>
        </p:txBody>
      </p:sp>
      <p:cxnSp>
        <p:nvCxnSpPr>
          <p:cNvPr id="59" name="直接箭头连接符 58">
            <a:extLst>
              <a:ext uri="{FF2B5EF4-FFF2-40B4-BE49-F238E27FC236}">
                <a16:creationId xmlns:a16="http://schemas.microsoft.com/office/drawing/2014/main" id="{F6BB99B8-2081-4362-84CF-892874D86CC1}"/>
              </a:ext>
            </a:extLst>
          </p:cNvPr>
          <p:cNvCxnSpPr>
            <a:cxnSpLocks/>
          </p:cNvCxnSpPr>
          <p:nvPr/>
        </p:nvCxnSpPr>
        <p:spPr>
          <a:xfrm>
            <a:off x="11526334" y="2515600"/>
            <a:ext cx="448111" cy="0"/>
          </a:xfrm>
          <a:prstGeom prst="straightConnector1">
            <a:avLst/>
          </a:prstGeom>
          <a:ln w="412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49286531-4F28-42D4-B3E5-DC89F464E720}"/>
              </a:ext>
            </a:extLst>
          </p:cNvPr>
          <p:cNvCxnSpPr>
            <a:cxnSpLocks/>
          </p:cNvCxnSpPr>
          <p:nvPr/>
        </p:nvCxnSpPr>
        <p:spPr>
          <a:xfrm flipH="1">
            <a:off x="7876085" y="3887442"/>
            <a:ext cx="819363" cy="20160"/>
          </a:xfrm>
          <a:prstGeom prst="straightConnector1">
            <a:avLst/>
          </a:prstGeom>
          <a:ln w="41275">
            <a:solidFill>
              <a:srgbClr val="FF0000"/>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D7FBACCB-132C-4F36-A677-367D6566E832}"/>
                  </a:ext>
                </a:extLst>
              </p:cNvPr>
              <p:cNvSpPr txBox="1"/>
              <p:nvPr/>
            </p:nvSpPr>
            <p:spPr>
              <a:xfrm>
                <a:off x="7341591" y="4693527"/>
                <a:ext cx="18312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oMath>
                  </m:oMathPara>
                </a14:m>
                <a:endParaRPr lang="en-US" sz="2400" b="1" dirty="0"/>
              </a:p>
            </p:txBody>
          </p:sp>
        </mc:Choice>
        <mc:Fallback xmlns="">
          <p:sp>
            <p:nvSpPr>
              <p:cNvPr id="63" name="文本框 62">
                <a:extLst>
                  <a:ext uri="{FF2B5EF4-FFF2-40B4-BE49-F238E27FC236}">
                    <a16:creationId xmlns:a16="http://schemas.microsoft.com/office/drawing/2014/main" id="{D7FBACCB-132C-4F36-A677-367D6566E832}"/>
                  </a:ext>
                </a:extLst>
              </p:cNvPr>
              <p:cNvSpPr txBox="1">
                <a:spLocks noRot="1" noChangeAspect="1" noMove="1" noResize="1" noEditPoints="1" noAdjustHandles="1" noChangeArrowheads="1" noChangeShapeType="1" noTextEdit="1"/>
              </p:cNvSpPr>
              <p:nvPr/>
            </p:nvSpPr>
            <p:spPr>
              <a:xfrm>
                <a:off x="7341591" y="4693527"/>
                <a:ext cx="1831201" cy="461665"/>
              </a:xfrm>
              <a:prstGeom prst="rect">
                <a:avLst/>
              </a:prstGeom>
              <a:blipFill>
                <a:blip r:embed="rId9"/>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E5F7BAF1-736E-4633-927E-2DB3DCE3B6C0}"/>
                  </a:ext>
                </a:extLst>
              </p:cNvPr>
              <p:cNvSpPr txBox="1"/>
              <p:nvPr/>
            </p:nvSpPr>
            <p:spPr>
              <a:xfrm>
                <a:off x="5838001" y="4707402"/>
                <a:ext cx="18312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oMath>
                  </m:oMathPara>
                </a14:m>
                <a:endParaRPr lang="en-US" sz="2400" b="1" dirty="0"/>
              </a:p>
            </p:txBody>
          </p:sp>
        </mc:Choice>
        <mc:Fallback xmlns="">
          <p:sp>
            <p:nvSpPr>
              <p:cNvPr id="64" name="文本框 63">
                <a:extLst>
                  <a:ext uri="{FF2B5EF4-FFF2-40B4-BE49-F238E27FC236}">
                    <a16:creationId xmlns:a16="http://schemas.microsoft.com/office/drawing/2014/main" id="{E5F7BAF1-736E-4633-927E-2DB3DCE3B6C0}"/>
                  </a:ext>
                </a:extLst>
              </p:cNvPr>
              <p:cNvSpPr txBox="1">
                <a:spLocks noRot="1" noChangeAspect="1" noMove="1" noResize="1" noEditPoints="1" noAdjustHandles="1" noChangeArrowheads="1" noChangeShapeType="1" noTextEdit="1"/>
              </p:cNvSpPr>
              <p:nvPr/>
            </p:nvSpPr>
            <p:spPr>
              <a:xfrm>
                <a:off x="5838001" y="4707402"/>
                <a:ext cx="1831201" cy="461665"/>
              </a:xfrm>
              <a:prstGeom prst="rect">
                <a:avLst/>
              </a:prstGeom>
              <a:blipFill>
                <a:blip r:embed="rId10"/>
                <a:stretch>
                  <a:fillRect b="-2632"/>
                </a:stretch>
              </a:blipFill>
            </p:spPr>
            <p:txBody>
              <a:bodyPr/>
              <a:lstStyle/>
              <a:p>
                <a:r>
                  <a:rPr lang="en-US">
                    <a:noFill/>
                  </a:rPr>
                  <a:t> </a:t>
                </a:r>
              </a:p>
            </p:txBody>
          </p:sp>
        </mc:Fallback>
      </mc:AlternateContent>
      <p:sp>
        <p:nvSpPr>
          <p:cNvPr id="65" name="文本框 64">
            <a:extLst>
              <a:ext uri="{FF2B5EF4-FFF2-40B4-BE49-F238E27FC236}">
                <a16:creationId xmlns:a16="http://schemas.microsoft.com/office/drawing/2014/main" id="{628D60D0-2D4D-4D7E-895C-88569992BA78}"/>
              </a:ext>
            </a:extLst>
          </p:cNvPr>
          <p:cNvSpPr txBox="1"/>
          <p:nvPr/>
        </p:nvSpPr>
        <p:spPr>
          <a:xfrm>
            <a:off x="7670305" y="5226972"/>
            <a:ext cx="1139502" cy="1015663"/>
          </a:xfrm>
          <a:prstGeom prst="rect">
            <a:avLst/>
          </a:prstGeom>
          <a:noFill/>
        </p:spPr>
        <p:txBody>
          <a:bodyPr wrap="square" rtlCol="0">
            <a:spAutoFit/>
          </a:bodyPr>
          <a:lstStyle/>
          <a:p>
            <a:r>
              <a:rPr lang="en-US" sz="2000" b="1" dirty="0"/>
              <a:t>A: x1 &gt; 8</a:t>
            </a:r>
          </a:p>
          <a:p>
            <a:r>
              <a:rPr lang="en-US" sz="2000" b="1" dirty="0"/>
              <a:t>B: x1 = 8 </a:t>
            </a:r>
          </a:p>
          <a:p>
            <a:r>
              <a:rPr lang="en-US" sz="2000" b="1" dirty="0"/>
              <a:t>C: x1 &lt; 8</a:t>
            </a:r>
          </a:p>
        </p:txBody>
      </p:sp>
      <p:sp>
        <p:nvSpPr>
          <p:cNvPr id="66" name="文本框 65">
            <a:extLst>
              <a:ext uri="{FF2B5EF4-FFF2-40B4-BE49-F238E27FC236}">
                <a16:creationId xmlns:a16="http://schemas.microsoft.com/office/drawing/2014/main" id="{0BBCCFF9-1D0F-46B2-AC5D-E0A9C9E7CD71}"/>
              </a:ext>
            </a:extLst>
          </p:cNvPr>
          <p:cNvSpPr txBox="1"/>
          <p:nvPr/>
        </p:nvSpPr>
        <p:spPr>
          <a:xfrm>
            <a:off x="6096000" y="5204392"/>
            <a:ext cx="1198188" cy="1015663"/>
          </a:xfrm>
          <a:prstGeom prst="rect">
            <a:avLst/>
          </a:prstGeom>
          <a:noFill/>
        </p:spPr>
        <p:txBody>
          <a:bodyPr wrap="square" rtlCol="0">
            <a:spAutoFit/>
          </a:bodyPr>
          <a:lstStyle/>
          <a:p>
            <a:r>
              <a:rPr lang="en-US" sz="2000" b="1" dirty="0"/>
              <a:t>A: x0 &gt; -2</a:t>
            </a:r>
          </a:p>
          <a:p>
            <a:r>
              <a:rPr lang="en-US" sz="2000" b="1" dirty="0"/>
              <a:t>B: x0 = -2 </a:t>
            </a:r>
          </a:p>
          <a:p>
            <a:r>
              <a:rPr lang="en-US" sz="2000" b="1" dirty="0"/>
              <a:t>C: x0 &lt; -2</a:t>
            </a:r>
          </a:p>
        </p:txBody>
      </p:sp>
      <p:sp>
        <p:nvSpPr>
          <p:cNvPr id="67" name="箭头: 环形 66">
            <a:extLst>
              <a:ext uri="{FF2B5EF4-FFF2-40B4-BE49-F238E27FC236}">
                <a16:creationId xmlns:a16="http://schemas.microsoft.com/office/drawing/2014/main" id="{D02C6B08-F8F0-462B-AFF3-404C4D994D9D}"/>
              </a:ext>
            </a:extLst>
          </p:cNvPr>
          <p:cNvSpPr/>
          <p:nvPr/>
        </p:nvSpPr>
        <p:spPr>
          <a:xfrm>
            <a:off x="8015009" y="2548942"/>
            <a:ext cx="1042658" cy="739416"/>
          </a:xfrm>
          <a:prstGeom prst="circularArrow">
            <a:avLst>
              <a:gd name="adj1" fmla="val 0"/>
              <a:gd name="adj2" fmla="val 1337737"/>
              <a:gd name="adj3" fmla="val 7224008"/>
              <a:gd name="adj4" fmla="val 9761900"/>
              <a:gd name="adj5" fmla="val 11311"/>
            </a:avLst>
          </a:prstGeom>
          <a:solidFill>
            <a:schemeClr val="tx1">
              <a:lumMod val="50000"/>
              <a:lumOff val="50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箭头: 环形 67">
            <a:extLst>
              <a:ext uri="{FF2B5EF4-FFF2-40B4-BE49-F238E27FC236}">
                <a16:creationId xmlns:a16="http://schemas.microsoft.com/office/drawing/2014/main" id="{3105D8A5-D7D2-4921-BBB7-DB2436F0C828}"/>
              </a:ext>
            </a:extLst>
          </p:cNvPr>
          <p:cNvSpPr/>
          <p:nvPr/>
        </p:nvSpPr>
        <p:spPr>
          <a:xfrm>
            <a:off x="9284850" y="2550048"/>
            <a:ext cx="1042658" cy="739416"/>
          </a:xfrm>
          <a:prstGeom prst="circularArrow">
            <a:avLst>
              <a:gd name="adj1" fmla="val 0"/>
              <a:gd name="adj2" fmla="val 1337737"/>
              <a:gd name="adj3" fmla="val 7224008"/>
              <a:gd name="adj4" fmla="val 9761900"/>
              <a:gd name="adj5" fmla="val 11311"/>
            </a:avLst>
          </a:prstGeom>
          <a:solidFill>
            <a:schemeClr val="tx1">
              <a:lumMod val="50000"/>
              <a:lumOff val="50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9" name="组合 68">
            <a:extLst>
              <a:ext uri="{FF2B5EF4-FFF2-40B4-BE49-F238E27FC236}">
                <a16:creationId xmlns:a16="http://schemas.microsoft.com/office/drawing/2014/main" id="{B719B3E6-2BB6-43F4-9335-64EF4F7FA0A0}"/>
              </a:ext>
            </a:extLst>
          </p:cNvPr>
          <p:cNvGrpSpPr/>
          <p:nvPr/>
        </p:nvGrpSpPr>
        <p:grpSpPr>
          <a:xfrm>
            <a:off x="127564" y="1690688"/>
            <a:ext cx="5132938" cy="2807468"/>
            <a:chOff x="100874" y="3654499"/>
            <a:chExt cx="5526994" cy="3022997"/>
          </a:xfrm>
        </p:grpSpPr>
        <p:grpSp>
          <p:nvGrpSpPr>
            <p:cNvPr id="70" name="组合 69">
              <a:extLst>
                <a:ext uri="{FF2B5EF4-FFF2-40B4-BE49-F238E27FC236}">
                  <a16:creationId xmlns:a16="http://schemas.microsoft.com/office/drawing/2014/main" id="{1A9DF9CA-3025-4DF5-9DB5-12BCB2981916}"/>
                </a:ext>
              </a:extLst>
            </p:cNvPr>
            <p:cNvGrpSpPr/>
            <p:nvPr/>
          </p:nvGrpSpPr>
          <p:grpSpPr>
            <a:xfrm>
              <a:off x="803421" y="3654499"/>
              <a:ext cx="4824447" cy="3022997"/>
              <a:chOff x="803421" y="3654499"/>
              <a:chExt cx="4824447" cy="3022997"/>
            </a:xfrm>
          </p:grpSpPr>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EB6BFBF4-60FE-4B6E-B8CB-B13E4B68BC70}"/>
                      </a:ext>
                    </a:extLst>
                  </p:cNvPr>
                  <p:cNvSpPr txBox="1"/>
                  <p:nvPr/>
                </p:nvSpPr>
                <p:spPr>
                  <a:xfrm>
                    <a:off x="803421" y="365449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73" name="文本框 72">
                    <a:extLst>
                      <a:ext uri="{FF2B5EF4-FFF2-40B4-BE49-F238E27FC236}">
                        <a16:creationId xmlns:a16="http://schemas.microsoft.com/office/drawing/2014/main" id="{EB6BFBF4-60FE-4B6E-B8CB-B13E4B68BC70}"/>
                      </a:ext>
                    </a:extLst>
                  </p:cNvPr>
                  <p:cNvSpPr txBox="1">
                    <a:spLocks noRot="1" noChangeAspect="1" noMove="1" noResize="1" noEditPoints="1" noAdjustHandles="1" noChangeArrowheads="1" noChangeShapeType="1" noTextEdit="1"/>
                  </p:cNvSpPr>
                  <p:nvPr/>
                </p:nvSpPr>
                <p:spPr>
                  <a:xfrm>
                    <a:off x="803421" y="3654499"/>
                    <a:ext cx="533400" cy="461665"/>
                  </a:xfrm>
                  <a:prstGeom prst="rect">
                    <a:avLst/>
                  </a:prstGeom>
                  <a:blipFill>
                    <a:blip r:embed="rId11"/>
                    <a:stretch>
                      <a:fillRect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9ABB67D0-7B9A-42A0-905D-1B53A9F6D2A4}"/>
                      </a:ext>
                    </a:extLst>
                  </p:cNvPr>
                  <p:cNvSpPr txBox="1"/>
                  <p:nvPr/>
                </p:nvSpPr>
                <p:spPr>
                  <a:xfrm>
                    <a:off x="2870346"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74" name="文本框 73">
                    <a:extLst>
                      <a:ext uri="{FF2B5EF4-FFF2-40B4-BE49-F238E27FC236}">
                        <a16:creationId xmlns:a16="http://schemas.microsoft.com/office/drawing/2014/main" id="{9ABB67D0-7B9A-42A0-905D-1B53A9F6D2A4}"/>
                      </a:ext>
                    </a:extLst>
                  </p:cNvPr>
                  <p:cNvSpPr txBox="1">
                    <a:spLocks noRot="1" noChangeAspect="1" noMove="1" noResize="1" noEditPoints="1" noAdjustHandles="1" noChangeArrowheads="1" noChangeShapeType="1" noTextEdit="1"/>
                  </p:cNvSpPr>
                  <p:nvPr/>
                </p:nvSpPr>
                <p:spPr>
                  <a:xfrm>
                    <a:off x="2870346" y="3654500"/>
                    <a:ext cx="533400" cy="461665"/>
                  </a:xfrm>
                  <a:prstGeom prst="rect">
                    <a:avLst/>
                  </a:prstGeom>
                  <a:blipFill>
                    <a:blip r:embed="rId12"/>
                    <a:stretch>
                      <a:fillRect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17902849-F91A-4E5F-A2FE-F937E459ECF6}"/>
                      </a:ext>
                    </a:extLst>
                  </p:cNvPr>
                  <p:cNvSpPr txBox="1"/>
                  <p:nvPr/>
                </p:nvSpPr>
                <p:spPr>
                  <a:xfrm>
                    <a:off x="4937271"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75" name="文本框 74">
                    <a:extLst>
                      <a:ext uri="{FF2B5EF4-FFF2-40B4-BE49-F238E27FC236}">
                        <a16:creationId xmlns:a16="http://schemas.microsoft.com/office/drawing/2014/main" id="{17902849-F91A-4E5F-A2FE-F937E459ECF6}"/>
                      </a:ext>
                    </a:extLst>
                  </p:cNvPr>
                  <p:cNvSpPr txBox="1">
                    <a:spLocks noRot="1" noChangeAspect="1" noMove="1" noResize="1" noEditPoints="1" noAdjustHandles="1" noChangeArrowheads="1" noChangeShapeType="1" noTextEdit="1"/>
                  </p:cNvSpPr>
                  <p:nvPr/>
                </p:nvSpPr>
                <p:spPr>
                  <a:xfrm>
                    <a:off x="4937271" y="3654500"/>
                    <a:ext cx="533400" cy="461665"/>
                  </a:xfrm>
                  <a:prstGeom prst="rect">
                    <a:avLst/>
                  </a:prstGeom>
                  <a:blipFill>
                    <a:blip r:embed="rId13"/>
                    <a:stretch>
                      <a:fillRect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663C47E4-7FC0-405C-B65B-41FCD171958D}"/>
                      </a:ext>
                    </a:extLst>
                  </p:cNvPr>
                  <p:cNvSpPr txBox="1"/>
                  <p:nvPr/>
                </p:nvSpPr>
                <p:spPr>
                  <a:xfrm>
                    <a:off x="2738863" y="6215831"/>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76" name="文本框 75">
                    <a:extLst>
                      <a:ext uri="{FF2B5EF4-FFF2-40B4-BE49-F238E27FC236}">
                        <a16:creationId xmlns:a16="http://schemas.microsoft.com/office/drawing/2014/main" id="{663C47E4-7FC0-405C-B65B-41FCD171958D}"/>
                      </a:ext>
                    </a:extLst>
                  </p:cNvPr>
                  <p:cNvSpPr txBox="1">
                    <a:spLocks noRot="1" noChangeAspect="1" noMove="1" noResize="1" noEditPoints="1" noAdjustHandles="1" noChangeArrowheads="1" noChangeShapeType="1" noTextEdit="1"/>
                  </p:cNvSpPr>
                  <p:nvPr/>
                </p:nvSpPr>
                <p:spPr>
                  <a:xfrm>
                    <a:off x="2738863" y="6215831"/>
                    <a:ext cx="533400" cy="461665"/>
                  </a:xfrm>
                  <a:prstGeom prst="rect">
                    <a:avLst/>
                  </a:prstGeom>
                  <a:blipFill>
                    <a:blip r:embed="rId1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文本框 76">
                    <a:extLst>
                      <a:ext uri="{FF2B5EF4-FFF2-40B4-BE49-F238E27FC236}">
                        <a16:creationId xmlns:a16="http://schemas.microsoft.com/office/drawing/2014/main" id="{C72C4BBD-9AAC-41B9-B32F-7385E18B469D}"/>
                      </a:ext>
                    </a:extLst>
                  </p:cNvPr>
                  <p:cNvSpPr txBox="1"/>
                  <p:nvPr/>
                </p:nvSpPr>
                <p:spPr>
                  <a:xfrm>
                    <a:off x="1826312" y="3931220"/>
                    <a:ext cx="533400" cy="497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𝟏𝟎</m:t>
                          </m:r>
                        </m:oMath>
                      </m:oMathPara>
                    </a14:m>
                    <a:endParaRPr lang="en-US" sz="2400" b="1" dirty="0"/>
                  </a:p>
                </p:txBody>
              </p:sp>
            </mc:Choice>
            <mc:Fallback xmlns="">
              <p:sp>
                <p:nvSpPr>
                  <p:cNvPr id="77" name="文本框 76">
                    <a:extLst>
                      <a:ext uri="{FF2B5EF4-FFF2-40B4-BE49-F238E27FC236}">
                        <a16:creationId xmlns:a16="http://schemas.microsoft.com/office/drawing/2014/main" id="{C72C4BBD-9AAC-41B9-B32F-7385E18B469D}"/>
                      </a:ext>
                    </a:extLst>
                  </p:cNvPr>
                  <p:cNvSpPr txBox="1">
                    <a:spLocks noRot="1" noChangeAspect="1" noMove="1" noResize="1" noEditPoints="1" noAdjustHandles="1" noChangeArrowheads="1" noChangeShapeType="1" noTextEdit="1"/>
                  </p:cNvSpPr>
                  <p:nvPr/>
                </p:nvSpPr>
                <p:spPr>
                  <a:xfrm>
                    <a:off x="1826312" y="3931220"/>
                    <a:ext cx="533400" cy="497107"/>
                  </a:xfrm>
                  <a:prstGeom prst="rect">
                    <a:avLst/>
                  </a:prstGeom>
                  <a:blipFill>
                    <a:blip r:embed="rId15"/>
                    <a:stretch>
                      <a:fillRect l="-3704" r="-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EBEA7E8B-BE65-4751-9B46-1926C9FF67B1}"/>
                      </a:ext>
                    </a:extLst>
                  </p:cNvPr>
                  <p:cNvSpPr txBox="1"/>
                  <p:nvPr/>
                </p:nvSpPr>
                <p:spPr>
                  <a:xfrm>
                    <a:off x="3903808" y="3931219"/>
                    <a:ext cx="791405" cy="497107"/>
                  </a:xfrm>
                  <a:prstGeom prst="rect">
                    <a:avLst/>
                  </a:prstGeom>
                  <a:noFill/>
                </p:spPr>
                <p:txBody>
                  <a:bodyPr wrap="square" rtlCol="0">
                    <a:spAutoFit/>
                  </a:bodyPr>
                  <a:lstStyle/>
                  <a:p>
                    <a14:m>
                      <m:oMath xmlns:m="http://schemas.openxmlformats.org/officeDocument/2006/math">
                        <m:r>
                          <a:rPr lang="en-US" altLang="zh-CN" sz="2400" b="1" i="1">
                            <a:latin typeface="Cambria Math" panose="02040503050406030204" pitchFamily="18" charset="0"/>
                          </a:rPr>
                          <m:t>−</m:t>
                        </m:r>
                      </m:oMath>
                    </a14:m>
                    <a:r>
                      <a:rPr lang="en-US" sz="2400" b="1" dirty="0"/>
                      <a:t>3</a:t>
                    </a:r>
                  </a:p>
                </p:txBody>
              </p:sp>
            </mc:Choice>
            <mc:Fallback xmlns="">
              <p:sp>
                <p:nvSpPr>
                  <p:cNvPr id="78" name="文本框 77">
                    <a:extLst>
                      <a:ext uri="{FF2B5EF4-FFF2-40B4-BE49-F238E27FC236}">
                        <a16:creationId xmlns:a16="http://schemas.microsoft.com/office/drawing/2014/main" id="{EBEA7E8B-BE65-4751-9B46-1926C9FF67B1}"/>
                      </a:ext>
                    </a:extLst>
                  </p:cNvPr>
                  <p:cNvSpPr txBox="1">
                    <a:spLocks noRot="1" noChangeAspect="1" noMove="1" noResize="1" noEditPoints="1" noAdjustHandles="1" noChangeArrowheads="1" noChangeShapeType="1" noTextEdit="1"/>
                  </p:cNvSpPr>
                  <p:nvPr/>
                </p:nvSpPr>
                <p:spPr>
                  <a:xfrm>
                    <a:off x="3903808" y="3931219"/>
                    <a:ext cx="791405" cy="497107"/>
                  </a:xfrm>
                  <a:prstGeom prst="rect">
                    <a:avLst/>
                  </a:prstGeom>
                  <a:blipFill>
                    <a:blip r:embed="rId16"/>
                    <a:stretch>
                      <a:fillRect t="-10667" b="-30667"/>
                    </a:stretch>
                  </a:blipFill>
                </p:spPr>
                <p:txBody>
                  <a:bodyPr/>
                  <a:lstStyle/>
                  <a:p>
                    <a:r>
                      <a:rPr lang="en-US">
                        <a:noFill/>
                      </a:rPr>
                      <a:t> </a:t>
                    </a:r>
                  </a:p>
                </p:txBody>
              </p:sp>
            </mc:Fallback>
          </mc:AlternateContent>
          <p:sp>
            <p:nvSpPr>
              <p:cNvPr id="79" name="文本框 78">
                <a:extLst>
                  <a:ext uri="{FF2B5EF4-FFF2-40B4-BE49-F238E27FC236}">
                    <a16:creationId xmlns:a16="http://schemas.microsoft.com/office/drawing/2014/main" id="{A45865A5-E2A7-4F4D-8FFA-9F20396BFFE5}"/>
                  </a:ext>
                </a:extLst>
              </p:cNvPr>
              <p:cNvSpPr txBox="1"/>
              <p:nvPr/>
            </p:nvSpPr>
            <p:spPr>
              <a:xfrm>
                <a:off x="1022379" y="5218880"/>
                <a:ext cx="709678" cy="497107"/>
              </a:xfrm>
              <a:prstGeom prst="rect">
                <a:avLst/>
              </a:prstGeom>
              <a:noFill/>
            </p:spPr>
            <p:txBody>
              <a:bodyPr wrap="square" rtlCol="0">
                <a:spAutoFit/>
              </a:bodyPr>
              <a:lstStyle/>
              <a:p>
                <a:r>
                  <a:rPr lang="en-US" sz="2400" b="1" dirty="0"/>
                  <a:t>15</a:t>
                </a:r>
              </a:p>
            </p:txBody>
          </p:sp>
          <p:sp>
            <p:nvSpPr>
              <p:cNvPr id="80" name="文本框 79">
                <a:extLst>
                  <a:ext uri="{FF2B5EF4-FFF2-40B4-BE49-F238E27FC236}">
                    <a16:creationId xmlns:a16="http://schemas.microsoft.com/office/drawing/2014/main" id="{B1E5CD5C-3B91-4C22-9DC4-4F35715AE82B}"/>
                  </a:ext>
                </a:extLst>
              </p:cNvPr>
              <p:cNvSpPr txBox="1"/>
              <p:nvPr/>
            </p:nvSpPr>
            <p:spPr>
              <a:xfrm>
                <a:off x="2449745" y="4930329"/>
                <a:ext cx="533400" cy="497107"/>
              </a:xfrm>
              <a:prstGeom prst="rect">
                <a:avLst/>
              </a:prstGeom>
              <a:noFill/>
            </p:spPr>
            <p:txBody>
              <a:bodyPr wrap="square" rtlCol="0">
                <a:spAutoFit/>
              </a:bodyPr>
              <a:lstStyle/>
              <a:p>
                <a:r>
                  <a:rPr lang="en-US" sz="2400" b="1" dirty="0"/>
                  <a:t>5</a:t>
                </a:r>
              </a:p>
            </p:txBody>
          </p:sp>
          <p:sp>
            <p:nvSpPr>
              <p:cNvPr id="81" name="椭圆 80">
                <a:extLst>
                  <a:ext uri="{FF2B5EF4-FFF2-40B4-BE49-F238E27FC236}">
                    <a16:creationId xmlns:a16="http://schemas.microsoft.com/office/drawing/2014/main" id="{07A7BE6E-C94F-45D6-B13B-3FC89B1353C0}"/>
                  </a:ext>
                </a:extLst>
              </p:cNvPr>
              <p:cNvSpPr/>
              <p:nvPr/>
            </p:nvSpPr>
            <p:spPr>
              <a:xfrm>
                <a:off x="89365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椭圆 81">
                <a:extLst>
                  <a:ext uri="{FF2B5EF4-FFF2-40B4-BE49-F238E27FC236}">
                    <a16:creationId xmlns:a16="http://schemas.microsoft.com/office/drawing/2014/main" id="{80123DED-960A-4981-8619-7827651694E6}"/>
                  </a:ext>
                </a:extLst>
              </p:cNvPr>
              <p:cNvSpPr/>
              <p:nvPr/>
            </p:nvSpPr>
            <p:spPr>
              <a:xfrm>
                <a:off x="287034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椭圆 82">
                <a:extLst>
                  <a:ext uri="{FF2B5EF4-FFF2-40B4-BE49-F238E27FC236}">
                    <a16:creationId xmlns:a16="http://schemas.microsoft.com/office/drawing/2014/main" id="{DACEEE20-4CD9-4FF0-842B-A3F31A907230}"/>
                  </a:ext>
                </a:extLst>
              </p:cNvPr>
              <p:cNvSpPr/>
              <p:nvPr/>
            </p:nvSpPr>
            <p:spPr>
              <a:xfrm>
                <a:off x="5166203"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椭圆 83">
                <a:extLst>
                  <a:ext uri="{FF2B5EF4-FFF2-40B4-BE49-F238E27FC236}">
                    <a16:creationId xmlns:a16="http://schemas.microsoft.com/office/drawing/2014/main" id="{DEDD2961-A689-4CBF-A291-DAAA436FEF13}"/>
                  </a:ext>
                </a:extLst>
              </p:cNvPr>
              <p:cNvSpPr/>
              <p:nvPr/>
            </p:nvSpPr>
            <p:spPr>
              <a:xfrm>
                <a:off x="2707122" y="5732458"/>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直接箭头连接符 84">
                <a:extLst>
                  <a:ext uri="{FF2B5EF4-FFF2-40B4-BE49-F238E27FC236}">
                    <a16:creationId xmlns:a16="http://schemas.microsoft.com/office/drawing/2014/main" id="{1EB7C04C-85D5-4D75-ACBB-24D7EBF6B6E4}"/>
                  </a:ext>
                </a:extLst>
              </p:cNvPr>
              <p:cNvCxnSpPr>
                <a:cxnSpLocks/>
                <a:stCxn id="81" idx="6"/>
                <a:endCxn id="82" idx="2"/>
              </p:cNvCxnSpPr>
              <p:nvPr/>
            </p:nvCxnSpPr>
            <p:spPr>
              <a:xfrm>
                <a:off x="1355321" y="4488886"/>
                <a:ext cx="1515025"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762F9C28-A522-47CA-B87C-722664D81455}"/>
                  </a:ext>
                </a:extLst>
              </p:cNvPr>
              <p:cNvCxnSpPr>
                <a:cxnSpLocks/>
                <a:stCxn id="82" idx="6"/>
                <a:endCxn id="83" idx="2"/>
              </p:cNvCxnSpPr>
              <p:nvPr/>
            </p:nvCxnSpPr>
            <p:spPr>
              <a:xfrm>
                <a:off x="3332011" y="4488886"/>
                <a:ext cx="1834192"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2C5CDF3B-811C-4A55-A855-36F3154AE300}"/>
                  </a:ext>
                </a:extLst>
              </p:cNvPr>
              <p:cNvCxnSpPr>
                <a:cxnSpLocks/>
                <a:stCxn id="81" idx="5"/>
                <a:endCxn id="84" idx="1"/>
              </p:cNvCxnSpPr>
              <p:nvPr/>
            </p:nvCxnSpPr>
            <p:spPr>
              <a:xfrm>
                <a:off x="1287712" y="4652109"/>
                <a:ext cx="1487019" cy="114795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77942DB7-EF1E-4DE8-8CE3-FCECED0FCE5F}"/>
                  </a:ext>
                </a:extLst>
              </p:cNvPr>
              <p:cNvCxnSpPr>
                <a:cxnSpLocks/>
                <a:stCxn id="82" idx="4"/>
                <a:endCxn id="84" idx="7"/>
              </p:cNvCxnSpPr>
              <p:nvPr/>
            </p:nvCxnSpPr>
            <p:spPr>
              <a:xfrm flipH="1">
                <a:off x="3101178" y="4719718"/>
                <a:ext cx="1" cy="1080349"/>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528A4EEC-C2A6-4957-94EC-EA97072283E6}"/>
                  </a:ext>
                </a:extLst>
              </p:cNvPr>
              <p:cNvCxnSpPr>
                <a:cxnSpLocks/>
                <a:stCxn id="83" idx="3"/>
                <a:endCxn id="84" idx="6"/>
              </p:cNvCxnSpPr>
              <p:nvPr/>
            </p:nvCxnSpPr>
            <p:spPr>
              <a:xfrm flipH="1">
                <a:off x="3168787" y="4652109"/>
                <a:ext cx="2065025" cy="1311182"/>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cxnSp>
          <p:nvCxnSpPr>
            <p:cNvPr id="71" name="直接连接符 70">
              <a:extLst>
                <a:ext uri="{FF2B5EF4-FFF2-40B4-BE49-F238E27FC236}">
                  <a16:creationId xmlns:a16="http://schemas.microsoft.com/office/drawing/2014/main" id="{CA7EFB97-AD24-438C-8F65-FE5189210847}"/>
                </a:ext>
              </a:extLst>
            </p:cNvPr>
            <p:cNvCxnSpPr>
              <a:endCxn id="81" idx="2"/>
            </p:cNvCxnSpPr>
            <p:nvPr/>
          </p:nvCxnSpPr>
          <p:spPr>
            <a:xfrm>
              <a:off x="442913" y="4488886"/>
              <a:ext cx="450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68B6F96E-CF41-4C7C-ADAF-9B8A15C5640C}"/>
                    </a:ext>
                  </a:extLst>
                </p:cNvPr>
                <p:cNvSpPr txBox="1"/>
                <p:nvPr/>
              </p:nvSpPr>
              <p:spPr>
                <a:xfrm>
                  <a:off x="100874" y="3941086"/>
                  <a:ext cx="630813" cy="497107"/>
                </a:xfrm>
                <a:prstGeom prst="rect">
                  <a:avLst/>
                </a:prstGeom>
                <a:noFill/>
              </p:spPr>
              <p:txBody>
                <a:bodyPr wrap="square" rtlCol="0">
                  <a:spAutoFit/>
                </a:bodyPr>
                <a:lstStyle/>
                <a:p>
                  <a14:m>
                    <m:oMath xmlns:m="http://schemas.openxmlformats.org/officeDocument/2006/math">
                      <m:r>
                        <a:rPr lang="en-US" altLang="zh-CN" sz="2400" b="1" i="1">
                          <a:latin typeface="Cambria Math" panose="02040503050406030204" pitchFamily="18" charset="0"/>
                        </a:rPr>
                        <m:t>−</m:t>
                      </m:r>
                    </m:oMath>
                  </a14:m>
                  <a:r>
                    <a:rPr lang="en-US" sz="2400" b="1" dirty="0"/>
                    <a:t>2</a:t>
                  </a:r>
                </a:p>
              </p:txBody>
            </p:sp>
          </mc:Choice>
          <mc:Fallback xmlns="">
            <p:sp>
              <p:nvSpPr>
                <p:cNvPr id="72" name="文本框 71">
                  <a:extLst>
                    <a:ext uri="{FF2B5EF4-FFF2-40B4-BE49-F238E27FC236}">
                      <a16:creationId xmlns:a16="http://schemas.microsoft.com/office/drawing/2014/main" id="{68B6F96E-CF41-4C7C-ADAF-9B8A15C5640C}"/>
                    </a:ext>
                  </a:extLst>
                </p:cNvPr>
                <p:cNvSpPr txBox="1">
                  <a:spLocks noRot="1" noChangeAspect="1" noMove="1" noResize="1" noEditPoints="1" noAdjustHandles="1" noChangeArrowheads="1" noChangeShapeType="1" noTextEdit="1"/>
                </p:cNvSpPr>
                <p:nvPr/>
              </p:nvSpPr>
              <p:spPr>
                <a:xfrm>
                  <a:off x="100874" y="3941086"/>
                  <a:ext cx="630813" cy="497107"/>
                </a:xfrm>
                <a:prstGeom prst="rect">
                  <a:avLst/>
                </a:prstGeom>
                <a:blipFill>
                  <a:blip r:embed="rId17"/>
                  <a:stretch>
                    <a:fillRect t="-10526" r="-11458" b="-28947"/>
                  </a:stretch>
                </a:blipFill>
              </p:spPr>
              <p:txBody>
                <a:bodyPr/>
                <a:lstStyle/>
                <a:p>
                  <a:r>
                    <a:rPr lang="en-US">
                      <a:noFill/>
                    </a:rPr>
                    <a:t> </a:t>
                  </a:r>
                </a:p>
              </p:txBody>
            </p:sp>
          </mc:Fallback>
        </mc:AlternateContent>
      </p:grpSp>
      <p:grpSp>
        <p:nvGrpSpPr>
          <p:cNvPr id="90" name="组合 89">
            <a:extLst>
              <a:ext uri="{FF2B5EF4-FFF2-40B4-BE49-F238E27FC236}">
                <a16:creationId xmlns:a16="http://schemas.microsoft.com/office/drawing/2014/main" id="{01F04C50-C911-4DD9-A6B8-B9C766728B01}"/>
              </a:ext>
            </a:extLst>
          </p:cNvPr>
          <p:cNvGrpSpPr/>
          <p:nvPr/>
        </p:nvGrpSpPr>
        <p:grpSpPr>
          <a:xfrm>
            <a:off x="6219957" y="1723231"/>
            <a:ext cx="5262838" cy="2807468"/>
            <a:chOff x="-38998" y="3654499"/>
            <a:chExt cx="5666866" cy="3022997"/>
          </a:xfrm>
        </p:grpSpPr>
        <p:grpSp>
          <p:nvGrpSpPr>
            <p:cNvPr id="91" name="组合 90">
              <a:extLst>
                <a:ext uri="{FF2B5EF4-FFF2-40B4-BE49-F238E27FC236}">
                  <a16:creationId xmlns:a16="http://schemas.microsoft.com/office/drawing/2014/main" id="{74D1BE85-DF8C-4F64-9467-CD6AED6645EA}"/>
                </a:ext>
              </a:extLst>
            </p:cNvPr>
            <p:cNvGrpSpPr/>
            <p:nvPr/>
          </p:nvGrpSpPr>
          <p:grpSpPr>
            <a:xfrm>
              <a:off x="803421" y="3654499"/>
              <a:ext cx="4824447" cy="3022997"/>
              <a:chOff x="803421" y="3654499"/>
              <a:chExt cx="4824447" cy="3022997"/>
            </a:xfrm>
          </p:grpSpPr>
          <mc:AlternateContent xmlns:mc="http://schemas.openxmlformats.org/markup-compatibility/2006" xmlns:a14="http://schemas.microsoft.com/office/drawing/2010/main">
            <mc:Choice Requires="a14">
              <p:sp>
                <p:nvSpPr>
                  <p:cNvPr id="94" name="文本框 93">
                    <a:extLst>
                      <a:ext uri="{FF2B5EF4-FFF2-40B4-BE49-F238E27FC236}">
                        <a16:creationId xmlns:a16="http://schemas.microsoft.com/office/drawing/2014/main" id="{03AAEB04-2C82-4539-BF27-5165E2FEA6E1}"/>
                      </a:ext>
                    </a:extLst>
                  </p:cNvPr>
                  <p:cNvSpPr txBox="1"/>
                  <p:nvPr/>
                </p:nvSpPr>
                <p:spPr>
                  <a:xfrm>
                    <a:off x="803421" y="365449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94" name="文本框 93">
                    <a:extLst>
                      <a:ext uri="{FF2B5EF4-FFF2-40B4-BE49-F238E27FC236}">
                        <a16:creationId xmlns:a16="http://schemas.microsoft.com/office/drawing/2014/main" id="{03AAEB04-2C82-4539-BF27-5165E2FEA6E1}"/>
                      </a:ext>
                    </a:extLst>
                  </p:cNvPr>
                  <p:cNvSpPr txBox="1">
                    <a:spLocks noRot="1" noChangeAspect="1" noMove="1" noResize="1" noEditPoints="1" noAdjustHandles="1" noChangeArrowheads="1" noChangeShapeType="1" noTextEdit="1"/>
                  </p:cNvSpPr>
                  <p:nvPr/>
                </p:nvSpPr>
                <p:spPr>
                  <a:xfrm>
                    <a:off x="803421" y="3654499"/>
                    <a:ext cx="533400" cy="461665"/>
                  </a:xfrm>
                  <a:prstGeom prst="rect">
                    <a:avLst/>
                  </a:prstGeom>
                  <a:blipFill>
                    <a:blip r:embed="rId1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F18F9FFC-6580-4CC6-9B2B-AEEB1A1B15BA}"/>
                      </a:ext>
                    </a:extLst>
                  </p:cNvPr>
                  <p:cNvSpPr txBox="1"/>
                  <p:nvPr/>
                </p:nvSpPr>
                <p:spPr>
                  <a:xfrm>
                    <a:off x="2870346"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95" name="文本框 94">
                    <a:extLst>
                      <a:ext uri="{FF2B5EF4-FFF2-40B4-BE49-F238E27FC236}">
                        <a16:creationId xmlns:a16="http://schemas.microsoft.com/office/drawing/2014/main" id="{F18F9FFC-6580-4CC6-9B2B-AEEB1A1B15BA}"/>
                      </a:ext>
                    </a:extLst>
                  </p:cNvPr>
                  <p:cNvSpPr txBox="1">
                    <a:spLocks noRot="1" noChangeAspect="1" noMove="1" noResize="1" noEditPoints="1" noAdjustHandles="1" noChangeArrowheads="1" noChangeShapeType="1" noTextEdit="1"/>
                  </p:cNvSpPr>
                  <p:nvPr/>
                </p:nvSpPr>
                <p:spPr>
                  <a:xfrm>
                    <a:off x="2870346" y="3654500"/>
                    <a:ext cx="533400" cy="461665"/>
                  </a:xfrm>
                  <a:prstGeom prst="rect">
                    <a:avLst/>
                  </a:prstGeom>
                  <a:blipFill>
                    <a:blip r:embed="rId1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文本框 95">
                    <a:extLst>
                      <a:ext uri="{FF2B5EF4-FFF2-40B4-BE49-F238E27FC236}">
                        <a16:creationId xmlns:a16="http://schemas.microsoft.com/office/drawing/2014/main" id="{1E68F766-92E6-4513-8A84-5C8A9CFA7719}"/>
                      </a:ext>
                    </a:extLst>
                  </p:cNvPr>
                  <p:cNvSpPr txBox="1"/>
                  <p:nvPr/>
                </p:nvSpPr>
                <p:spPr>
                  <a:xfrm>
                    <a:off x="4937271"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96" name="文本框 95">
                    <a:extLst>
                      <a:ext uri="{FF2B5EF4-FFF2-40B4-BE49-F238E27FC236}">
                        <a16:creationId xmlns:a16="http://schemas.microsoft.com/office/drawing/2014/main" id="{1E68F766-92E6-4513-8A84-5C8A9CFA7719}"/>
                      </a:ext>
                    </a:extLst>
                  </p:cNvPr>
                  <p:cNvSpPr txBox="1">
                    <a:spLocks noRot="1" noChangeAspect="1" noMove="1" noResize="1" noEditPoints="1" noAdjustHandles="1" noChangeArrowheads="1" noChangeShapeType="1" noTextEdit="1"/>
                  </p:cNvSpPr>
                  <p:nvPr/>
                </p:nvSpPr>
                <p:spPr>
                  <a:xfrm>
                    <a:off x="4937271" y="3654500"/>
                    <a:ext cx="533400" cy="461665"/>
                  </a:xfrm>
                  <a:prstGeom prst="rect">
                    <a:avLst/>
                  </a:prstGeom>
                  <a:blipFill>
                    <a:blip r:embed="rId20"/>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文本框 96">
                    <a:extLst>
                      <a:ext uri="{FF2B5EF4-FFF2-40B4-BE49-F238E27FC236}">
                        <a16:creationId xmlns:a16="http://schemas.microsoft.com/office/drawing/2014/main" id="{25B31A5C-608A-414E-A005-2DFB6B11108E}"/>
                      </a:ext>
                    </a:extLst>
                  </p:cNvPr>
                  <p:cNvSpPr txBox="1"/>
                  <p:nvPr/>
                </p:nvSpPr>
                <p:spPr>
                  <a:xfrm>
                    <a:off x="2738863" y="6215831"/>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97" name="文本框 96">
                    <a:extLst>
                      <a:ext uri="{FF2B5EF4-FFF2-40B4-BE49-F238E27FC236}">
                        <a16:creationId xmlns:a16="http://schemas.microsoft.com/office/drawing/2014/main" id="{25B31A5C-608A-414E-A005-2DFB6B11108E}"/>
                      </a:ext>
                    </a:extLst>
                  </p:cNvPr>
                  <p:cNvSpPr txBox="1">
                    <a:spLocks noRot="1" noChangeAspect="1" noMove="1" noResize="1" noEditPoints="1" noAdjustHandles="1" noChangeArrowheads="1" noChangeShapeType="1" noTextEdit="1"/>
                  </p:cNvSpPr>
                  <p:nvPr/>
                </p:nvSpPr>
                <p:spPr>
                  <a:xfrm>
                    <a:off x="2738863" y="6215831"/>
                    <a:ext cx="533400" cy="461665"/>
                  </a:xfrm>
                  <a:prstGeom prst="rect">
                    <a:avLst/>
                  </a:prstGeom>
                  <a:blipFill>
                    <a:blip r:embed="rId21"/>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37889C1F-660F-4DC1-8189-058E4C83A437}"/>
                      </a:ext>
                    </a:extLst>
                  </p:cNvPr>
                  <p:cNvSpPr txBox="1"/>
                  <p:nvPr/>
                </p:nvSpPr>
                <p:spPr>
                  <a:xfrm>
                    <a:off x="1826312" y="3931220"/>
                    <a:ext cx="533400" cy="497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𝟏𝟎</m:t>
                          </m:r>
                        </m:oMath>
                      </m:oMathPara>
                    </a14:m>
                    <a:endParaRPr lang="en-US" sz="2400" b="1" dirty="0"/>
                  </a:p>
                </p:txBody>
              </p:sp>
            </mc:Choice>
            <mc:Fallback xmlns="">
              <p:sp>
                <p:nvSpPr>
                  <p:cNvPr id="98" name="文本框 97">
                    <a:extLst>
                      <a:ext uri="{FF2B5EF4-FFF2-40B4-BE49-F238E27FC236}">
                        <a16:creationId xmlns:a16="http://schemas.microsoft.com/office/drawing/2014/main" id="{37889C1F-660F-4DC1-8189-058E4C83A437}"/>
                      </a:ext>
                    </a:extLst>
                  </p:cNvPr>
                  <p:cNvSpPr txBox="1">
                    <a:spLocks noRot="1" noChangeAspect="1" noMove="1" noResize="1" noEditPoints="1" noAdjustHandles="1" noChangeArrowheads="1" noChangeShapeType="1" noTextEdit="1"/>
                  </p:cNvSpPr>
                  <p:nvPr/>
                </p:nvSpPr>
                <p:spPr>
                  <a:xfrm>
                    <a:off x="1826312" y="3931220"/>
                    <a:ext cx="533400" cy="497107"/>
                  </a:xfrm>
                  <a:prstGeom prst="rect">
                    <a:avLst/>
                  </a:prstGeom>
                  <a:blipFill>
                    <a:blip r:embed="rId22"/>
                    <a:stretch>
                      <a:fillRect l="-3704" r="-1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230CDD69-8691-46E6-ADF5-CBD74EF57797}"/>
                      </a:ext>
                    </a:extLst>
                  </p:cNvPr>
                  <p:cNvSpPr txBox="1"/>
                  <p:nvPr/>
                </p:nvSpPr>
                <p:spPr>
                  <a:xfrm>
                    <a:off x="3903807" y="3931219"/>
                    <a:ext cx="671234" cy="497107"/>
                  </a:xfrm>
                  <a:prstGeom prst="rect">
                    <a:avLst/>
                  </a:prstGeom>
                  <a:noFill/>
                </p:spPr>
                <p:txBody>
                  <a:bodyPr wrap="square" rtlCol="0">
                    <a:spAutoFit/>
                  </a:bodyPr>
                  <a:lstStyle/>
                  <a:p>
                    <a14:m>
                      <m:oMath xmlns:m="http://schemas.openxmlformats.org/officeDocument/2006/math">
                        <m:r>
                          <a:rPr lang="en-US" altLang="zh-CN" sz="2400" b="1" i="1">
                            <a:latin typeface="Cambria Math" panose="02040503050406030204" pitchFamily="18" charset="0"/>
                          </a:rPr>
                          <m:t>−</m:t>
                        </m:r>
                      </m:oMath>
                    </a14:m>
                    <a:r>
                      <a:rPr lang="en-US" sz="2400" b="1" dirty="0"/>
                      <a:t>3</a:t>
                    </a:r>
                  </a:p>
                </p:txBody>
              </p:sp>
            </mc:Choice>
            <mc:Fallback xmlns="">
              <p:sp>
                <p:nvSpPr>
                  <p:cNvPr id="99" name="文本框 98">
                    <a:extLst>
                      <a:ext uri="{FF2B5EF4-FFF2-40B4-BE49-F238E27FC236}">
                        <a16:creationId xmlns:a16="http://schemas.microsoft.com/office/drawing/2014/main" id="{230CDD69-8691-46E6-ADF5-CBD74EF57797}"/>
                      </a:ext>
                    </a:extLst>
                  </p:cNvPr>
                  <p:cNvSpPr txBox="1">
                    <a:spLocks noRot="1" noChangeAspect="1" noMove="1" noResize="1" noEditPoints="1" noAdjustHandles="1" noChangeArrowheads="1" noChangeShapeType="1" noTextEdit="1"/>
                  </p:cNvSpPr>
                  <p:nvPr/>
                </p:nvSpPr>
                <p:spPr>
                  <a:xfrm>
                    <a:off x="3903807" y="3931219"/>
                    <a:ext cx="671234" cy="497107"/>
                  </a:xfrm>
                  <a:prstGeom prst="rect">
                    <a:avLst/>
                  </a:prstGeom>
                  <a:blipFill>
                    <a:blip r:embed="rId23"/>
                    <a:stretch>
                      <a:fillRect t="-10526" r="-5882" b="-28947"/>
                    </a:stretch>
                  </a:blipFill>
                </p:spPr>
                <p:txBody>
                  <a:bodyPr/>
                  <a:lstStyle/>
                  <a:p>
                    <a:r>
                      <a:rPr lang="en-US">
                        <a:noFill/>
                      </a:rPr>
                      <a:t> </a:t>
                    </a:r>
                  </a:p>
                </p:txBody>
              </p:sp>
            </mc:Fallback>
          </mc:AlternateContent>
          <p:sp>
            <p:nvSpPr>
              <p:cNvPr id="100" name="文本框 99">
                <a:extLst>
                  <a:ext uri="{FF2B5EF4-FFF2-40B4-BE49-F238E27FC236}">
                    <a16:creationId xmlns:a16="http://schemas.microsoft.com/office/drawing/2014/main" id="{EF869D78-AAF1-4ED1-ABE9-DFBAA1BD2CFE}"/>
                  </a:ext>
                </a:extLst>
              </p:cNvPr>
              <p:cNvSpPr txBox="1"/>
              <p:nvPr/>
            </p:nvSpPr>
            <p:spPr>
              <a:xfrm>
                <a:off x="1022379" y="5218880"/>
                <a:ext cx="709678" cy="497107"/>
              </a:xfrm>
              <a:prstGeom prst="rect">
                <a:avLst/>
              </a:prstGeom>
              <a:noFill/>
            </p:spPr>
            <p:txBody>
              <a:bodyPr wrap="square" rtlCol="0">
                <a:spAutoFit/>
              </a:bodyPr>
              <a:lstStyle/>
              <a:p>
                <a:r>
                  <a:rPr lang="en-US" sz="2400" b="1" dirty="0"/>
                  <a:t>15</a:t>
                </a:r>
              </a:p>
            </p:txBody>
          </p:sp>
          <p:sp>
            <p:nvSpPr>
              <p:cNvPr id="101" name="文本框 100">
                <a:extLst>
                  <a:ext uri="{FF2B5EF4-FFF2-40B4-BE49-F238E27FC236}">
                    <a16:creationId xmlns:a16="http://schemas.microsoft.com/office/drawing/2014/main" id="{2700713A-A749-4F3F-B466-FEAF660AC905}"/>
                  </a:ext>
                </a:extLst>
              </p:cNvPr>
              <p:cNvSpPr txBox="1"/>
              <p:nvPr/>
            </p:nvSpPr>
            <p:spPr>
              <a:xfrm>
                <a:off x="2650632" y="5253073"/>
                <a:ext cx="533400" cy="497107"/>
              </a:xfrm>
              <a:prstGeom prst="rect">
                <a:avLst/>
              </a:prstGeom>
              <a:noFill/>
            </p:spPr>
            <p:txBody>
              <a:bodyPr wrap="square" rtlCol="0">
                <a:spAutoFit/>
              </a:bodyPr>
              <a:lstStyle/>
              <a:p>
                <a:r>
                  <a:rPr lang="en-US" sz="2400" b="1" dirty="0"/>
                  <a:t>5</a:t>
                </a:r>
              </a:p>
            </p:txBody>
          </p:sp>
          <p:sp>
            <p:nvSpPr>
              <p:cNvPr id="102" name="椭圆 101">
                <a:extLst>
                  <a:ext uri="{FF2B5EF4-FFF2-40B4-BE49-F238E27FC236}">
                    <a16:creationId xmlns:a16="http://schemas.microsoft.com/office/drawing/2014/main" id="{2CDD7ED1-7B5D-48D5-BC6E-DD9000859326}"/>
                  </a:ext>
                </a:extLst>
              </p:cNvPr>
              <p:cNvSpPr/>
              <p:nvPr/>
            </p:nvSpPr>
            <p:spPr>
              <a:xfrm>
                <a:off x="89365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椭圆 102">
                <a:extLst>
                  <a:ext uri="{FF2B5EF4-FFF2-40B4-BE49-F238E27FC236}">
                    <a16:creationId xmlns:a16="http://schemas.microsoft.com/office/drawing/2014/main" id="{D54D2C1A-1D13-4C1D-A5A3-197AC91781FD}"/>
                  </a:ext>
                </a:extLst>
              </p:cNvPr>
              <p:cNvSpPr/>
              <p:nvPr/>
            </p:nvSpPr>
            <p:spPr>
              <a:xfrm>
                <a:off x="287034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椭圆 103">
                <a:extLst>
                  <a:ext uri="{FF2B5EF4-FFF2-40B4-BE49-F238E27FC236}">
                    <a16:creationId xmlns:a16="http://schemas.microsoft.com/office/drawing/2014/main" id="{DFA03A92-1837-4EB2-A98D-04172676CCCF}"/>
                  </a:ext>
                </a:extLst>
              </p:cNvPr>
              <p:cNvSpPr/>
              <p:nvPr/>
            </p:nvSpPr>
            <p:spPr>
              <a:xfrm>
                <a:off x="5166203"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椭圆 104">
                <a:extLst>
                  <a:ext uri="{FF2B5EF4-FFF2-40B4-BE49-F238E27FC236}">
                    <a16:creationId xmlns:a16="http://schemas.microsoft.com/office/drawing/2014/main" id="{68A2FD4F-7D74-4AAA-9872-6F37DAB3D23F}"/>
                  </a:ext>
                </a:extLst>
              </p:cNvPr>
              <p:cNvSpPr/>
              <p:nvPr/>
            </p:nvSpPr>
            <p:spPr>
              <a:xfrm>
                <a:off x="2707122" y="5732458"/>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直接箭头连接符 105">
                <a:extLst>
                  <a:ext uri="{FF2B5EF4-FFF2-40B4-BE49-F238E27FC236}">
                    <a16:creationId xmlns:a16="http://schemas.microsoft.com/office/drawing/2014/main" id="{E13341A8-34E9-4157-93AF-E6F9B3F6425F}"/>
                  </a:ext>
                </a:extLst>
              </p:cNvPr>
              <p:cNvCxnSpPr>
                <a:cxnSpLocks/>
                <a:stCxn id="102" idx="6"/>
                <a:endCxn id="103" idx="2"/>
              </p:cNvCxnSpPr>
              <p:nvPr/>
            </p:nvCxnSpPr>
            <p:spPr>
              <a:xfrm>
                <a:off x="1355321" y="4488886"/>
                <a:ext cx="1515025"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27ED9E3F-C708-4869-9FEB-1A632DDFEAFB}"/>
                  </a:ext>
                </a:extLst>
              </p:cNvPr>
              <p:cNvCxnSpPr>
                <a:cxnSpLocks/>
                <a:stCxn id="103" idx="6"/>
                <a:endCxn id="104" idx="2"/>
              </p:cNvCxnSpPr>
              <p:nvPr/>
            </p:nvCxnSpPr>
            <p:spPr>
              <a:xfrm>
                <a:off x="3332011" y="4488886"/>
                <a:ext cx="1834192"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082C747D-F021-46A6-AC56-6F06006A4AF0}"/>
                  </a:ext>
                </a:extLst>
              </p:cNvPr>
              <p:cNvCxnSpPr>
                <a:cxnSpLocks/>
                <a:stCxn id="102" idx="5"/>
                <a:endCxn id="105" idx="1"/>
              </p:cNvCxnSpPr>
              <p:nvPr/>
            </p:nvCxnSpPr>
            <p:spPr>
              <a:xfrm>
                <a:off x="1287712" y="4652109"/>
                <a:ext cx="1487019" cy="114795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DAE3FB7C-CF3D-4E3D-A1EB-FEC6076B1BE1}"/>
                  </a:ext>
                </a:extLst>
              </p:cNvPr>
              <p:cNvCxnSpPr>
                <a:cxnSpLocks/>
                <a:stCxn id="103" idx="4"/>
                <a:endCxn id="105" idx="7"/>
              </p:cNvCxnSpPr>
              <p:nvPr/>
            </p:nvCxnSpPr>
            <p:spPr>
              <a:xfrm flipH="1">
                <a:off x="3101178" y="4719718"/>
                <a:ext cx="1" cy="1080349"/>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E675E6B5-6B6E-4F45-AC98-65AEA11C015F}"/>
                  </a:ext>
                </a:extLst>
              </p:cNvPr>
              <p:cNvCxnSpPr>
                <a:cxnSpLocks/>
                <a:stCxn id="104" idx="3"/>
                <a:endCxn id="105" idx="6"/>
              </p:cNvCxnSpPr>
              <p:nvPr/>
            </p:nvCxnSpPr>
            <p:spPr>
              <a:xfrm flipH="1">
                <a:off x="3168787" y="4652109"/>
                <a:ext cx="2065025" cy="1311182"/>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cxnSp>
          <p:nvCxnSpPr>
            <p:cNvPr id="92" name="直接连接符 91">
              <a:extLst>
                <a:ext uri="{FF2B5EF4-FFF2-40B4-BE49-F238E27FC236}">
                  <a16:creationId xmlns:a16="http://schemas.microsoft.com/office/drawing/2014/main" id="{2295B534-2992-43C4-A659-D202A9099A04}"/>
                </a:ext>
              </a:extLst>
            </p:cNvPr>
            <p:cNvCxnSpPr>
              <a:endCxn id="102" idx="2"/>
            </p:cNvCxnSpPr>
            <p:nvPr/>
          </p:nvCxnSpPr>
          <p:spPr>
            <a:xfrm>
              <a:off x="442913" y="4488886"/>
              <a:ext cx="450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文本框 92">
                  <a:extLst>
                    <a:ext uri="{FF2B5EF4-FFF2-40B4-BE49-F238E27FC236}">
                      <a16:creationId xmlns:a16="http://schemas.microsoft.com/office/drawing/2014/main" id="{9B316F2A-0390-4142-BDF0-1DEBFF50F17A}"/>
                    </a:ext>
                  </a:extLst>
                </p:cNvPr>
                <p:cNvSpPr txBox="1"/>
                <p:nvPr/>
              </p:nvSpPr>
              <p:spPr>
                <a:xfrm>
                  <a:off x="-38998" y="3941086"/>
                  <a:ext cx="673272" cy="497107"/>
                </a:xfrm>
                <a:prstGeom prst="rect">
                  <a:avLst/>
                </a:prstGeom>
                <a:noFill/>
              </p:spPr>
              <p:txBody>
                <a:bodyPr wrap="square" rtlCol="0">
                  <a:spAutoFit/>
                </a:bodyPr>
                <a:lstStyle/>
                <a:p>
                  <a14:m>
                    <m:oMath xmlns:m="http://schemas.openxmlformats.org/officeDocument/2006/math">
                      <m:r>
                        <a:rPr lang="en-US" altLang="zh-CN" sz="2400" b="1" i="1">
                          <a:latin typeface="Cambria Math" panose="02040503050406030204" pitchFamily="18" charset="0"/>
                        </a:rPr>
                        <m:t>−</m:t>
                      </m:r>
                    </m:oMath>
                  </a14:m>
                  <a:r>
                    <a:rPr lang="en-US" sz="2400" b="1" dirty="0"/>
                    <a:t>2</a:t>
                  </a:r>
                </a:p>
              </p:txBody>
            </p:sp>
          </mc:Choice>
          <mc:Fallback xmlns="">
            <p:sp>
              <p:nvSpPr>
                <p:cNvPr id="93" name="文本框 92">
                  <a:extLst>
                    <a:ext uri="{FF2B5EF4-FFF2-40B4-BE49-F238E27FC236}">
                      <a16:creationId xmlns:a16="http://schemas.microsoft.com/office/drawing/2014/main" id="{9B316F2A-0390-4142-BDF0-1DEBFF50F17A}"/>
                    </a:ext>
                  </a:extLst>
                </p:cNvPr>
                <p:cNvSpPr txBox="1">
                  <a:spLocks noRot="1" noChangeAspect="1" noMove="1" noResize="1" noEditPoints="1" noAdjustHandles="1" noChangeArrowheads="1" noChangeShapeType="1" noTextEdit="1"/>
                </p:cNvSpPr>
                <p:nvPr/>
              </p:nvSpPr>
              <p:spPr>
                <a:xfrm>
                  <a:off x="-38998" y="3941086"/>
                  <a:ext cx="673272" cy="497107"/>
                </a:xfrm>
                <a:prstGeom prst="rect">
                  <a:avLst/>
                </a:prstGeom>
                <a:blipFill>
                  <a:blip r:embed="rId24"/>
                  <a:stretch>
                    <a:fillRect t="-10526" r="-4854" b="-28947"/>
                  </a:stretch>
                </a:blipFill>
              </p:spPr>
              <p:txBody>
                <a:bodyPr/>
                <a:lstStyle/>
                <a:p>
                  <a:r>
                    <a:rPr lang="en-US">
                      <a:noFill/>
                    </a:rPr>
                    <a:t> </a:t>
                  </a:r>
                </a:p>
              </p:txBody>
            </p:sp>
          </mc:Fallback>
        </mc:AlternateContent>
      </p:grpSp>
      <p:cxnSp>
        <p:nvCxnSpPr>
          <p:cNvPr id="111" name="直接箭头连接符 110">
            <a:extLst>
              <a:ext uri="{FF2B5EF4-FFF2-40B4-BE49-F238E27FC236}">
                <a16:creationId xmlns:a16="http://schemas.microsoft.com/office/drawing/2014/main" id="{86469332-92A1-4883-A9BB-99EF5117C6EC}"/>
              </a:ext>
            </a:extLst>
          </p:cNvPr>
          <p:cNvCxnSpPr>
            <a:cxnSpLocks/>
          </p:cNvCxnSpPr>
          <p:nvPr/>
        </p:nvCxnSpPr>
        <p:spPr>
          <a:xfrm>
            <a:off x="9417245" y="2409344"/>
            <a:ext cx="448111" cy="0"/>
          </a:xfrm>
          <a:prstGeom prst="straightConnector1">
            <a:avLst/>
          </a:prstGeom>
          <a:ln w="41275">
            <a:solidFill>
              <a:srgbClr val="FF0000"/>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文本框 111">
                <a:extLst>
                  <a:ext uri="{FF2B5EF4-FFF2-40B4-BE49-F238E27FC236}">
                    <a16:creationId xmlns:a16="http://schemas.microsoft.com/office/drawing/2014/main" id="{1123323F-52D4-4578-91FC-4F449477F6FA}"/>
                  </a:ext>
                </a:extLst>
              </p:cNvPr>
              <p:cNvSpPr txBox="1"/>
              <p:nvPr/>
            </p:nvSpPr>
            <p:spPr>
              <a:xfrm>
                <a:off x="4432826" y="696124"/>
                <a:ext cx="5056825" cy="5959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ea typeface="Cambria Math" panose="02040503050406030204" pitchFamily="18" charset="0"/>
                        </a:rPr>
                        <m:t>𝝁</m:t>
                      </m:r>
                      <m:r>
                        <a:rPr lang="en-US" sz="3200" b="1" i="1" smtClean="0">
                          <a:latin typeface="Cambria Math" panose="02040503050406030204" pitchFamily="18" charset="0"/>
                          <a:ea typeface="Cambria Math" panose="02040503050406030204" pitchFamily="18" charset="0"/>
                        </a:rPr>
                        <m:t>=</m:t>
                      </m:r>
                      <m:sSup>
                        <m:sSupPr>
                          <m:ctrlPr>
                            <a:rPr lang="en-US" sz="3200" b="1" i="1" smtClean="0">
                              <a:latin typeface="Cambria Math" panose="02040503050406030204" pitchFamily="18" charset="0"/>
                              <a:ea typeface="Cambria Math" panose="02040503050406030204" pitchFamily="18" charset="0"/>
                            </a:rPr>
                          </m:ctrlPr>
                        </m:sSupPr>
                        <m:e>
                          <m:r>
                            <a:rPr lang="en-US" sz="3200" b="1" i="1" smtClean="0">
                              <a:latin typeface="Cambria Math" panose="02040503050406030204" pitchFamily="18" charset="0"/>
                              <a:ea typeface="Cambria Math" panose="02040503050406030204" pitchFamily="18" charset="0"/>
                            </a:rPr>
                            <m:t>𝑨</m:t>
                          </m:r>
                        </m:e>
                        <m:sup>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𝟏</m:t>
                          </m:r>
                        </m:sup>
                      </m:sSup>
                      <m:r>
                        <a:rPr lang="en-US" sz="3200" b="1" i="1" smtClean="0">
                          <a:latin typeface="Cambria Math" panose="02040503050406030204" pitchFamily="18" charset="0"/>
                          <a:ea typeface="Cambria Math" panose="02040503050406030204" pitchFamily="18" charset="0"/>
                        </a:rPr>
                        <m:t>∗</m:t>
                      </m:r>
                      <m:r>
                        <a:rPr lang="en-US" sz="3200" b="1" i="1" smtClean="0">
                          <a:latin typeface="Cambria Math" panose="02040503050406030204" pitchFamily="18" charset="0"/>
                          <a:ea typeface="Cambria Math" panose="02040503050406030204" pitchFamily="18" charset="0"/>
                        </a:rPr>
                        <m:t>𝒃</m:t>
                      </m:r>
                    </m:oMath>
                  </m:oMathPara>
                </a14:m>
                <a:endParaRPr lang="en-US" sz="3200" b="1" dirty="0"/>
              </a:p>
            </p:txBody>
          </p:sp>
        </mc:Choice>
        <mc:Fallback xmlns="">
          <p:sp>
            <p:nvSpPr>
              <p:cNvPr id="112" name="文本框 111">
                <a:extLst>
                  <a:ext uri="{FF2B5EF4-FFF2-40B4-BE49-F238E27FC236}">
                    <a16:creationId xmlns:a16="http://schemas.microsoft.com/office/drawing/2014/main" id="{1123323F-52D4-4578-91FC-4F449477F6FA}"/>
                  </a:ext>
                </a:extLst>
              </p:cNvPr>
              <p:cNvSpPr txBox="1">
                <a:spLocks noRot="1" noChangeAspect="1" noMove="1" noResize="1" noEditPoints="1" noAdjustHandles="1" noChangeArrowheads="1" noChangeShapeType="1" noTextEdit="1"/>
              </p:cNvSpPr>
              <p:nvPr/>
            </p:nvSpPr>
            <p:spPr>
              <a:xfrm>
                <a:off x="4432826" y="696124"/>
                <a:ext cx="5056825" cy="595932"/>
              </a:xfrm>
              <a:prstGeom prst="rect">
                <a:avLst/>
              </a:prstGeom>
              <a:blipFill>
                <a:blip r:embed="rId25"/>
                <a:stretch>
                  <a:fillRect/>
                </a:stretch>
              </a:blipFill>
            </p:spPr>
            <p:txBody>
              <a:bodyPr/>
              <a:lstStyle/>
              <a:p>
                <a:r>
                  <a:rPr lang="en-US">
                    <a:noFill/>
                  </a:rPr>
                  <a:t> </a:t>
                </a:r>
              </a:p>
            </p:txBody>
          </p:sp>
        </mc:Fallback>
      </mc:AlternateContent>
      <p:sp>
        <p:nvSpPr>
          <p:cNvPr id="3" name="文本框 2">
            <a:extLst>
              <a:ext uri="{FF2B5EF4-FFF2-40B4-BE49-F238E27FC236}">
                <a16:creationId xmlns:a16="http://schemas.microsoft.com/office/drawing/2014/main" id="{3413B4EC-9BAD-4753-AB41-9BB9BF065071}"/>
              </a:ext>
            </a:extLst>
          </p:cNvPr>
          <p:cNvSpPr txBox="1"/>
          <p:nvPr/>
        </p:nvSpPr>
        <p:spPr>
          <a:xfrm>
            <a:off x="6222421" y="6330433"/>
            <a:ext cx="6018435" cy="369332"/>
          </a:xfrm>
          <a:prstGeom prst="rect">
            <a:avLst/>
          </a:prstGeom>
          <a:noFill/>
        </p:spPr>
        <p:txBody>
          <a:bodyPr wrap="square" rtlCol="0">
            <a:spAutoFit/>
          </a:bodyPr>
          <a:lstStyle/>
          <a:p>
            <a:r>
              <a:rPr lang="en-US" b="1" i="1" dirty="0">
                <a:solidFill>
                  <a:srgbClr val="FF0000"/>
                </a:solidFill>
              </a:rPr>
              <a:t>     B		A	            A	                         C</a:t>
            </a:r>
          </a:p>
        </p:txBody>
      </p:sp>
    </p:spTree>
    <p:extLst>
      <p:ext uri="{BB962C8B-B14F-4D97-AF65-F5344CB8AC3E}">
        <p14:creationId xmlns:p14="http://schemas.microsoft.com/office/powerpoint/2010/main" val="323330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500"/>
                                        <p:tgtEl>
                                          <p:spTgt spid="6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500"/>
                                        <p:tgtEl>
                                          <p:spTgt spid="6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500"/>
                                        <p:tgtEl>
                                          <p:spTgt spid="5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additive="base">
                                        <p:cTn id="44" dur="500" fill="hold"/>
                                        <p:tgtEl>
                                          <p:spTgt spid="3"/>
                                        </p:tgtEl>
                                        <p:attrNameLst>
                                          <p:attrName>ppt_x</p:attrName>
                                        </p:attrNameLst>
                                      </p:cBhvr>
                                      <p:tavLst>
                                        <p:tav tm="0">
                                          <p:val>
                                            <p:strVal val="#ppt_x"/>
                                          </p:val>
                                        </p:tav>
                                        <p:tav tm="100000">
                                          <p:val>
                                            <p:strVal val="#ppt_x"/>
                                          </p:val>
                                        </p:tav>
                                      </p:tavLst>
                                    </p:anim>
                                    <p:anim calcmode="lin" valueType="num">
                                      <p:cBhvr additive="base">
                                        <p:cTn id="4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1"/>
                                        </p:tgtEl>
                                        <p:attrNameLst>
                                          <p:attrName>style.visibility</p:attrName>
                                        </p:attrNameLst>
                                      </p:cBhvr>
                                      <p:to>
                                        <p:strVal val="visible"/>
                                      </p:to>
                                    </p:set>
                                    <p:animEffect transition="in" filter="fade">
                                      <p:cBhvr>
                                        <p:cTn id="50" dur="500"/>
                                        <p:tgtEl>
                                          <p:spTgt spid="111"/>
                                        </p:tgtEl>
                                      </p:cBhvr>
                                    </p:animEffect>
                                  </p:childTnLst>
                                </p:cTn>
                              </p:par>
                              <p:par>
                                <p:cTn id="51" presetID="10"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fade">
                                      <p:cBhvr>
                                        <p:cTn id="53" dur="500"/>
                                        <p:tgtEl>
                                          <p:spTgt spid="59"/>
                                        </p:tgtEl>
                                      </p:cBhvr>
                                    </p:animEffect>
                                  </p:childTnLst>
                                </p:cTn>
                              </p:par>
                              <p:par>
                                <p:cTn id="54" presetID="10" presetClass="entr" presetSubtype="0" fill="hold" nodeType="with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fill="hold"/>
                                        <p:tgtEl>
                                          <p:spTgt spid="67"/>
                                        </p:tgtEl>
                                        <p:attrNameLst>
                                          <p:attrName>ppt_x</p:attrName>
                                        </p:attrNameLst>
                                      </p:cBhvr>
                                      <p:tavLst>
                                        <p:tav tm="0">
                                          <p:val>
                                            <p:strVal val="#ppt_x"/>
                                          </p:val>
                                        </p:tav>
                                        <p:tav tm="100000">
                                          <p:val>
                                            <p:strVal val="#ppt_x"/>
                                          </p:val>
                                        </p:tav>
                                      </p:tavLst>
                                    </p:anim>
                                    <p:anim calcmode="lin" valueType="num">
                                      <p:cBhvr additive="base">
                                        <p:cTn id="62" dur="500" fill="hold"/>
                                        <p:tgtEl>
                                          <p:spTgt spid="6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additive="base">
                                        <p:cTn id="65" dur="500" fill="hold"/>
                                        <p:tgtEl>
                                          <p:spTgt spid="68"/>
                                        </p:tgtEl>
                                        <p:attrNameLst>
                                          <p:attrName>ppt_x</p:attrName>
                                        </p:attrNameLst>
                                      </p:cBhvr>
                                      <p:tavLst>
                                        <p:tav tm="0">
                                          <p:val>
                                            <p:strVal val="#ppt_x"/>
                                          </p:val>
                                        </p:tav>
                                        <p:tav tm="100000">
                                          <p:val>
                                            <p:strVal val="#ppt_x"/>
                                          </p:val>
                                        </p:tav>
                                      </p:tavLst>
                                    </p:anim>
                                    <p:anim calcmode="lin" valueType="num">
                                      <p:cBhvr additive="base">
                                        <p:cTn id="66"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12"/>
                                        </p:tgtEl>
                                        <p:attrNameLst>
                                          <p:attrName>style.visibility</p:attrName>
                                        </p:attrNameLst>
                                      </p:cBhvr>
                                      <p:to>
                                        <p:strVal val="visible"/>
                                      </p:to>
                                    </p:set>
                                    <p:animEffect transition="in" filter="fade">
                                      <p:cBhvr>
                                        <p:cTn id="71" dur="1000"/>
                                        <p:tgtEl>
                                          <p:spTgt spid="112"/>
                                        </p:tgtEl>
                                      </p:cBhvr>
                                    </p:animEffect>
                                    <p:anim calcmode="lin" valueType="num">
                                      <p:cBhvr>
                                        <p:cTn id="72" dur="1000" fill="hold"/>
                                        <p:tgtEl>
                                          <p:spTgt spid="112"/>
                                        </p:tgtEl>
                                        <p:attrNameLst>
                                          <p:attrName>ppt_x</p:attrName>
                                        </p:attrNameLst>
                                      </p:cBhvr>
                                      <p:tavLst>
                                        <p:tav tm="0">
                                          <p:val>
                                            <p:strVal val="#ppt_x"/>
                                          </p:val>
                                        </p:tav>
                                        <p:tav tm="100000">
                                          <p:val>
                                            <p:strVal val="#ppt_x"/>
                                          </p:val>
                                        </p:tav>
                                      </p:tavLst>
                                    </p:anim>
                                    <p:anim calcmode="lin" valueType="num">
                                      <p:cBhvr>
                                        <p:cTn id="73"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54" grpId="0"/>
      <p:bldP spid="55" grpId="0"/>
      <p:bldP spid="56" grpId="0"/>
      <p:bldP spid="57" grpId="0"/>
      <p:bldP spid="63" grpId="0"/>
      <p:bldP spid="64" grpId="0"/>
      <p:bldP spid="65" grpId="0"/>
      <p:bldP spid="66" grpId="0"/>
      <p:bldP spid="67" grpId="0" animBg="1"/>
      <p:bldP spid="68" grpId="0" animBg="1"/>
      <p:bldP spid="11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3CE63-CEC3-4387-BBD6-DEECC270F065}"/>
              </a:ext>
            </a:extLst>
          </p:cNvPr>
          <p:cNvSpPr>
            <a:spLocks noGrp="1"/>
          </p:cNvSpPr>
          <p:nvPr>
            <p:ph type="title"/>
          </p:nvPr>
        </p:nvSpPr>
        <p:spPr/>
        <p:txBody>
          <a:bodyPr/>
          <a:lstStyle/>
          <a:p>
            <a:r>
              <a:rPr lang="en-US" dirty="0"/>
              <a:t>Example</a:t>
            </a:r>
          </a:p>
        </p:txBody>
      </p:sp>
      <p:sp>
        <p:nvSpPr>
          <p:cNvPr id="4" name="文本框 3">
            <a:extLst>
              <a:ext uri="{FF2B5EF4-FFF2-40B4-BE49-F238E27FC236}">
                <a16:creationId xmlns:a16="http://schemas.microsoft.com/office/drawing/2014/main" id="{8AF487A3-D783-4FCB-B6F7-A96DCB5834D6}"/>
              </a:ext>
            </a:extLst>
          </p:cNvPr>
          <p:cNvSpPr txBox="1"/>
          <p:nvPr/>
        </p:nvSpPr>
        <p:spPr>
          <a:xfrm>
            <a:off x="4966977" y="3035745"/>
            <a:ext cx="495370" cy="461665"/>
          </a:xfrm>
          <a:prstGeom prst="rect">
            <a:avLst/>
          </a:prstGeom>
          <a:noFill/>
        </p:spPr>
        <p:txBody>
          <a:bodyPr wrap="square" rtlCol="0">
            <a:spAutoFit/>
          </a:bodyPr>
          <a:lstStyle/>
          <a:p>
            <a:r>
              <a:rPr lang="en-US" sz="2400" b="1" dirty="0">
                <a:solidFill>
                  <a:srgbClr val="FF0000"/>
                </a:solidFill>
              </a:rPr>
              <a:t>7</a:t>
            </a:r>
          </a:p>
        </p:txBody>
      </p:sp>
      <p:cxnSp>
        <p:nvCxnSpPr>
          <p:cNvPr id="5" name="直接箭头连接符 4">
            <a:extLst>
              <a:ext uri="{FF2B5EF4-FFF2-40B4-BE49-F238E27FC236}">
                <a16:creationId xmlns:a16="http://schemas.microsoft.com/office/drawing/2014/main" id="{57C96954-CC43-419B-A43E-CBD67CA3A421}"/>
              </a:ext>
            </a:extLst>
          </p:cNvPr>
          <p:cNvCxnSpPr>
            <a:cxnSpLocks/>
          </p:cNvCxnSpPr>
          <p:nvPr/>
        </p:nvCxnSpPr>
        <p:spPr>
          <a:xfrm>
            <a:off x="6014677" y="2483057"/>
            <a:ext cx="448111" cy="0"/>
          </a:xfrm>
          <a:prstGeom prst="straightConnector1">
            <a:avLst/>
          </a:prstGeom>
          <a:ln w="41275">
            <a:solidFill>
              <a:srgbClr val="FF0000"/>
            </a:solidFill>
            <a:tailEnd type="stealth"/>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5111877F-E019-4F9A-AA2A-CE0D25F72A05}"/>
              </a:ext>
            </a:extLst>
          </p:cNvPr>
          <p:cNvCxnSpPr>
            <a:cxnSpLocks/>
          </p:cNvCxnSpPr>
          <p:nvPr/>
        </p:nvCxnSpPr>
        <p:spPr>
          <a:xfrm flipH="1">
            <a:off x="2364428" y="3854899"/>
            <a:ext cx="819363" cy="20160"/>
          </a:xfrm>
          <a:prstGeom prst="straightConnector1">
            <a:avLst/>
          </a:prstGeom>
          <a:ln w="41275">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73EE499C-25BF-4353-9420-85E2E26C6E17}"/>
              </a:ext>
            </a:extLst>
          </p:cNvPr>
          <p:cNvGrpSpPr/>
          <p:nvPr/>
        </p:nvGrpSpPr>
        <p:grpSpPr>
          <a:xfrm>
            <a:off x="737200" y="1690688"/>
            <a:ext cx="5233938" cy="2807468"/>
            <a:chOff x="-7880" y="3654499"/>
            <a:chExt cx="5635748" cy="3022997"/>
          </a:xfrm>
        </p:grpSpPr>
        <p:grpSp>
          <p:nvGrpSpPr>
            <p:cNvPr id="8" name="组合 7">
              <a:extLst>
                <a:ext uri="{FF2B5EF4-FFF2-40B4-BE49-F238E27FC236}">
                  <a16:creationId xmlns:a16="http://schemas.microsoft.com/office/drawing/2014/main" id="{0DE2DF55-805C-4D6D-A331-3725E0E67F4E}"/>
                </a:ext>
              </a:extLst>
            </p:cNvPr>
            <p:cNvGrpSpPr/>
            <p:nvPr/>
          </p:nvGrpSpPr>
          <p:grpSpPr>
            <a:xfrm>
              <a:off x="803421" y="3654499"/>
              <a:ext cx="4824447" cy="3022997"/>
              <a:chOff x="803421" y="3654499"/>
              <a:chExt cx="4824447" cy="3022997"/>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38BC603-74EB-4593-B1D1-AD24896A3913}"/>
                      </a:ext>
                    </a:extLst>
                  </p:cNvPr>
                  <p:cNvSpPr txBox="1"/>
                  <p:nvPr/>
                </p:nvSpPr>
                <p:spPr>
                  <a:xfrm>
                    <a:off x="803421" y="365449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1" name="文本框 10">
                    <a:extLst>
                      <a:ext uri="{FF2B5EF4-FFF2-40B4-BE49-F238E27FC236}">
                        <a16:creationId xmlns:a16="http://schemas.microsoft.com/office/drawing/2014/main" id="{D38BC603-74EB-4593-B1D1-AD24896A3913}"/>
                      </a:ext>
                    </a:extLst>
                  </p:cNvPr>
                  <p:cNvSpPr txBox="1">
                    <a:spLocks noRot="1" noChangeAspect="1" noMove="1" noResize="1" noEditPoints="1" noAdjustHandles="1" noChangeArrowheads="1" noChangeShapeType="1" noTextEdit="1"/>
                  </p:cNvSpPr>
                  <p:nvPr/>
                </p:nvSpPr>
                <p:spPr>
                  <a:xfrm>
                    <a:off x="803421" y="3654499"/>
                    <a:ext cx="533400" cy="461665"/>
                  </a:xfrm>
                  <a:prstGeom prst="rect">
                    <a:avLst/>
                  </a:prstGeom>
                  <a:blipFill>
                    <a:blip r:embed="rId3"/>
                    <a:stretch>
                      <a:fillRect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584F1A6-1D5A-46FA-938B-7433B6220320}"/>
                      </a:ext>
                    </a:extLst>
                  </p:cNvPr>
                  <p:cNvSpPr txBox="1"/>
                  <p:nvPr/>
                </p:nvSpPr>
                <p:spPr>
                  <a:xfrm>
                    <a:off x="2870346"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12" name="文本框 11">
                    <a:extLst>
                      <a:ext uri="{FF2B5EF4-FFF2-40B4-BE49-F238E27FC236}">
                        <a16:creationId xmlns:a16="http://schemas.microsoft.com/office/drawing/2014/main" id="{5584F1A6-1D5A-46FA-938B-7433B6220320}"/>
                      </a:ext>
                    </a:extLst>
                  </p:cNvPr>
                  <p:cNvSpPr txBox="1">
                    <a:spLocks noRot="1" noChangeAspect="1" noMove="1" noResize="1" noEditPoints="1" noAdjustHandles="1" noChangeArrowheads="1" noChangeShapeType="1" noTextEdit="1"/>
                  </p:cNvSpPr>
                  <p:nvPr/>
                </p:nvSpPr>
                <p:spPr>
                  <a:xfrm>
                    <a:off x="2870346" y="3654500"/>
                    <a:ext cx="533400" cy="461665"/>
                  </a:xfrm>
                  <a:prstGeom prst="rect">
                    <a:avLst/>
                  </a:prstGeom>
                  <a:blipFill>
                    <a:blip r:embed="rId4"/>
                    <a:stretch>
                      <a:fillRect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A78CE16-AF5B-4FA0-99F9-4539DF2637F2}"/>
                      </a:ext>
                    </a:extLst>
                  </p:cNvPr>
                  <p:cNvSpPr txBox="1"/>
                  <p:nvPr/>
                </p:nvSpPr>
                <p:spPr>
                  <a:xfrm>
                    <a:off x="4937271"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13" name="文本框 12">
                    <a:extLst>
                      <a:ext uri="{FF2B5EF4-FFF2-40B4-BE49-F238E27FC236}">
                        <a16:creationId xmlns:a16="http://schemas.microsoft.com/office/drawing/2014/main" id="{FA78CE16-AF5B-4FA0-99F9-4539DF2637F2}"/>
                      </a:ext>
                    </a:extLst>
                  </p:cNvPr>
                  <p:cNvSpPr txBox="1">
                    <a:spLocks noRot="1" noChangeAspect="1" noMove="1" noResize="1" noEditPoints="1" noAdjustHandles="1" noChangeArrowheads="1" noChangeShapeType="1" noTextEdit="1"/>
                  </p:cNvSpPr>
                  <p:nvPr/>
                </p:nvSpPr>
                <p:spPr>
                  <a:xfrm>
                    <a:off x="4937271" y="3654500"/>
                    <a:ext cx="533400" cy="461665"/>
                  </a:xfrm>
                  <a:prstGeom prst="rect">
                    <a:avLst/>
                  </a:prstGeom>
                  <a:blipFill>
                    <a:blip r:embed="rId5"/>
                    <a:stretch>
                      <a:fillRect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280A372-B487-4D52-B306-279A29517C16}"/>
                      </a:ext>
                    </a:extLst>
                  </p:cNvPr>
                  <p:cNvSpPr txBox="1"/>
                  <p:nvPr/>
                </p:nvSpPr>
                <p:spPr>
                  <a:xfrm>
                    <a:off x="2738863" y="6215831"/>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4" name="文本框 13">
                    <a:extLst>
                      <a:ext uri="{FF2B5EF4-FFF2-40B4-BE49-F238E27FC236}">
                        <a16:creationId xmlns:a16="http://schemas.microsoft.com/office/drawing/2014/main" id="{4280A372-B487-4D52-B306-279A29517C16}"/>
                      </a:ext>
                    </a:extLst>
                  </p:cNvPr>
                  <p:cNvSpPr txBox="1">
                    <a:spLocks noRot="1" noChangeAspect="1" noMove="1" noResize="1" noEditPoints="1" noAdjustHandles="1" noChangeArrowheads="1" noChangeShapeType="1" noTextEdit="1"/>
                  </p:cNvSpPr>
                  <p:nvPr/>
                </p:nvSpPr>
                <p:spPr>
                  <a:xfrm>
                    <a:off x="2738863" y="6215831"/>
                    <a:ext cx="533400" cy="461665"/>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C289558-2BAB-4686-A2C6-F3709B8DF6DC}"/>
                      </a:ext>
                    </a:extLst>
                  </p:cNvPr>
                  <p:cNvSpPr txBox="1"/>
                  <p:nvPr/>
                </p:nvSpPr>
                <p:spPr>
                  <a:xfrm>
                    <a:off x="1826312" y="3931220"/>
                    <a:ext cx="533400" cy="497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𝟏𝟎</m:t>
                          </m:r>
                        </m:oMath>
                      </m:oMathPara>
                    </a14:m>
                    <a:endParaRPr lang="en-US" sz="2400" b="1" dirty="0"/>
                  </a:p>
                </p:txBody>
              </p:sp>
            </mc:Choice>
            <mc:Fallback xmlns="">
              <p:sp>
                <p:nvSpPr>
                  <p:cNvPr id="15" name="文本框 14">
                    <a:extLst>
                      <a:ext uri="{FF2B5EF4-FFF2-40B4-BE49-F238E27FC236}">
                        <a16:creationId xmlns:a16="http://schemas.microsoft.com/office/drawing/2014/main" id="{2C289558-2BAB-4686-A2C6-F3709B8DF6DC}"/>
                      </a:ext>
                    </a:extLst>
                  </p:cNvPr>
                  <p:cNvSpPr txBox="1">
                    <a:spLocks noRot="1" noChangeAspect="1" noMove="1" noResize="1" noEditPoints="1" noAdjustHandles="1" noChangeArrowheads="1" noChangeShapeType="1" noTextEdit="1"/>
                  </p:cNvSpPr>
                  <p:nvPr/>
                </p:nvSpPr>
                <p:spPr>
                  <a:xfrm>
                    <a:off x="1826312" y="3931220"/>
                    <a:ext cx="533400" cy="497107"/>
                  </a:xfrm>
                  <a:prstGeom prst="rect">
                    <a:avLst/>
                  </a:prstGeom>
                  <a:blipFill>
                    <a:blip r:embed="rId7"/>
                    <a:stretch>
                      <a:fillRect l="-2439" r="-134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BA25E3F-B4AD-4B3A-A5F2-8B1E67A0F007}"/>
                      </a:ext>
                    </a:extLst>
                  </p:cNvPr>
                  <p:cNvSpPr txBox="1"/>
                  <p:nvPr/>
                </p:nvSpPr>
                <p:spPr>
                  <a:xfrm>
                    <a:off x="3903808" y="3931219"/>
                    <a:ext cx="804952" cy="497107"/>
                  </a:xfrm>
                  <a:prstGeom prst="rect">
                    <a:avLst/>
                  </a:prstGeom>
                  <a:noFill/>
                </p:spPr>
                <p:txBody>
                  <a:bodyPr wrap="square" rtlCol="0">
                    <a:spAutoFit/>
                  </a:bodyPr>
                  <a:lstStyle/>
                  <a:p>
                    <a14:m>
                      <m:oMath xmlns:m="http://schemas.openxmlformats.org/officeDocument/2006/math">
                        <m:r>
                          <a:rPr lang="en-US" altLang="zh-CN" sz="2400" b="1" i="1">
                            <a:latin typeface="Cambria Math" panose="02040503050406030204" pitchFamily="18" charset="0"/>
                          </a:rPr>
                          <m:t>−</m:t>
                        </m:r>
                      </m:oMath>
                    </a14:m>
                    <a:r>
                      <a:rPr lang="en-US" sz="2400" b="1" dirty="0"/>
                      <a:t>3</a:t>
                    </a:r>
                  </a:p>
                </p:txBody>
              </p:sp>
            </mc:Choice>
            <mc:Fallback xmlns="">
              <p:sp>
                <p:nvSpPr>
                  <p:cNvPr id="16" name="文本框 15">
                    <a:extLst>
                      <a:ext uri="{FF2B5EF4-FFF2-40B4-BE49-F238E27FC236}">
                        <a16:creationId xmlns:a16="http://schemas.microsoft.com/office/drawing/2014/main" id="{0BA25E3F-B4AD-4B3A-A5F2-8B1E67A0F007}"/>
                      </a:ext>
                    </a:extLst>
                  </p:cNvPr>
                  <p:cNvSpPr txBox="1">
                    <a:spLocks noRot="1" noChangeAspect="1" noMove="1" noResize="1" noEditPoints="1" noAdjustHandles="1" noChangeArrowheads="1" noChangeShapeType="1" noTextEdit="1"/>
                  </p:cNvSpPr>
                  <p:nvPr/>
                </p:nvSpPr>
                <p:spPr>
                  <a:xfrm>
                    <a:off x="3903808" y="3931219"/>
                    <a:ext cx="804952" cy="497107"/>
                  </a:xfrm>
                  <a:prstGeom prst="rect">
                    <a:avLst/>
                  </a:prstGeom>
                  <a:blipFill>
                    <a:blip r:embed="rId8"/>
                    <a:stretch>
                      <a:fillRect t="-10667" b="-30667"/>
                    </a:stretch>
                  </a:blipFill>
                </p:spPr>
                <p:txBody>
                  <a:bodyPr/>
                  <a:lstStyle/>
                  <a:p>
                    <a:r>
                      <a:rPr lang="en-US">
                        <a:noFill/>
                      </a:rPr>
                      <a:t> </a:t>
                    </a:r>
                  </a:p>
                </p:txBody>
              </p:sp>
            </mc:Fallback>
          </mc:AlternateContent>
          <p:sp>
            <p:nvSpPr>
              <p:cNvPr id="17" name="文本框 16">
                <a:extLst>
                  <a:ext uri="{FF2B5EF4-FFF2-40B4-BE49-F238E27FC236}">
                    <a16:creationId xmlns:a16="http://schemas.microsoft.com/office/drawing/2014/main" id="{B270CD25-AB57-42A9-A983-CF8AF980DCD9}"/>
                  </a:ext>
                </a:extLst>
              </p:cNvPr>
              <p:cNvSpPr txBox="1"/>
              <p:nvPr/>
            </p:nvSpPr>
            <p:spPr>
              <a:xfrm>
                <a:off x="1022379" y="5218880"/>
                <a:ext cx="709678" cy="497107"/>
              </a:xfrm>
              <a:prstGeom prst="rect">
                <a:avLst/>
              </a:prstGeom>
              <a:noFill/>
            </p:spPr>
            <p:txBody>
              <a:bodyPr wrap="square" rtlCol="0">
                <a:spAutoFit/>
              </a:bodyPr>
              <a:lstStyle/>
              <a:p>
                <a:r>
                  <a:rPr lang="en-US" sz="2400" b="1" dirty="0"/>
                  <a:t>15</a:t>
                </a:r>
              </a:p>
            </p:txBody>
          </p:sp>
          <p:sp>
            <p:nvSpPr>
              <p:cNvPr id="18" name="文本框 17">
                <a:extLst>
                  <a:ext uri="{FF2B5EF4-FFF2-40B4-BE49-F238E27FC236}">
                    <a16:creationId xmlns:a16="http://schemas.microsoft.com/office/drawing/2014/main" id="{8513B1DB-0ED4-4886-8E50-797E9C33A0B1}"/>
                  </a:ext>
                </a:extLst>
              </p:cNvPr>
              <p:cNvSpPr txBox="1"/>
              <p:nvPr/>
            </p:nvSpPr>
            <p:spPr>
              <a:xfrm>
                <a:off x="2650632" y="5253073"/>
                <a:ext cx="533400" cy="497107"/>
              </a:xfrm>
              <a:prstGeom prst="rect">
                <a:avLst/>
              </a:prstGeom>
              <a:noFill/>
            </p:spPr>
            <p:txBody>
              <a:bodyPr wrap="square" rtlCol="0">
                <a:spAutoFit/>
              </a:bodyPr>
              <a:lstStyle/>
              <a:p>
                <a:r>
                  <a:rPr lang="en-US" sz="2400" b="1" dirty="0"/>
                  <a:t>5</a:t>
                </a:r>
              </a:p>
            </p:txBody>
          </p:sp>
          <p:sp>
            <p:nvSpPr>
              <p:cNvPr id="19" name="椭圆 18">
                <a:extLst>
                  <a:ext uri="{FF2B5EF4-FFF2-40B4-BE49-F238E27FC236}">
                    <a16:creationId xmlns:a16="http://schemas.microsoft.com/office/drawing/2014/main" id="{1D2E78BF-F191-4352-B103-654006F3D9A9}"/>
                  </a:ext>
                </a:extLst>
              </p:cNvPr>
              <p:cNvSpPr/>
              <p:nvPr/>
            </p:nvSpPr>
            <p:spPr>
              <a:xfrm>
                <a:off x="89365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4FAA32D5-F0FB-4261-8A6E-4F9C52628285}"/>
                  </a:ext>
                </a:extLst>
              </p:cNvPr>
              <p:cNvSpPr/>
              <p:nvPr/>
            </p:nvSpPr>
            <p:spPr>
              <a:xfrm>
                <a:off x="287034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椭圆 20">
                <a:extLst>
                  <a:ext uri="{FF2B5EF4-FFF2-40B4-BE49-F238E27FC236}">
                    <a16:creationId xmlns:a16="http://schemas.microsoft.com/office/drawing/2014/main" id="{0E39D495-9E5C-4A62-A756-F8FDFABF4621}"/>
                  </a:ext>
                </a:extLst>
              </p:cNvPr>
              <p:cNvSpPr/>
              <p:nvPr/>
            </p:nvSpPr>
            <p:spPr>
              <a:xfrm>
                <a:off x="5166203"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椭圆 21">
                <a:extLst>
                  <a:ext uri="{FF2B5EF4-FFF2-40B4-BE49-F238E27FC236}">
                    <a16:creationId xmlns:a16="http://schemas.microsoft.com/office/drawing/2014/main" id="{B425EDF9-48A6-4A94-A0C9-A09E09ABD125}"/>
                  </a:ext>
                </a:extLst>
              </p:cNvPr>
              <p:cNvSpPr/>
              <p:nvPr/>
            </p:nvSpPr>
            <p:spPr>
              <a:xfrm>
                <a:off x="2707122" y="5732458"/>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直接箭头连接符 22">
                <a:extLst>
                  <a:ext uri="{FF2B5EF4-FFF2-40B4-BE49-F238E27FC236}">
                    <a16:creationId xmlns:a16="http://schemas.microsoft.com/office/drawing/2014/main" id="{A3EF4F93-FEDE-43D9-8E93-32D2981DA62C}"/>
                  </a:ext>
                </a:extLst>
              </p:cNvPr>
              <p:cNvCxnSpPr>
                <a:cxnSpLocks/>
                <a:stCxn id="19" idx="6"/>
                <a:endCxn id="20" idx="2"/>
              </p:cNvCxnSpPr>
              <p:nvPr/>
            </p:nvCxnSpPr>
            <p:spPr>
              <a:xfrm>
                <a:off x="1355321" y="4488886"/>
                <a:ext cx="1515025"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077876A-2673-4589-89EB-BDAD5328DCB0}"/>
                  </a:ext>
                </a:extLst>
              </p:cNvPr>
              <p:cNvCxnSpPr>
                <a:cxnSpLocks/>
                <a:stCxn id="20" idx="6"/>
                <a:endCxn id="21" idx="2"/>
              </p:cNvCxnSpPr>
              <p:nvPr/>
            </p:nvCxnSpPr>
            <p:spPr>
              <a:xfrm>
                <a:off x="3332011" y="4488886"/>
                <a:ext cx="1834192"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F78A7CD-22AC-4B45-8D27-ADB44B75C13B}"/>
                  </a:ext>
                </a:extLst>
              </p:cNvPr>
              <p:cNvCxnSpPr>
                <a:cxnSpLocks/>
                <a:stCxn id="19" idx="5"/>
                <a:endCxn id="22" idx="1"/>
              </p:cNvCxnSpPr>
              <p:nvPr/>
            </p:nvCxnSpPr>
            <p:spPr>
              <a:xfrm>
                <a:off x="1287712" y="4652109"/>
                <a:ext cx="1487019" cy="114795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5743BF46-90C4-40C8-BD35-339D2F914F8A}"/>
                  </a:ext>
                </a:extLst>
              </p:cNvPr>
              <p:cNvCxnSpPr>
                <a:cxnSpLocks/>
                <a:stCxn id="20" idx="4"/>
                <a:endCxn id="22" idx="7"/>
              </p:cNvCxnSpPr>
              <p:nvPr/>
            </p:nvCxnSpPr>
            <p:spPr>
              <a:xfrm flipH="1">
                <a:off x="3101178" y="4719718"/>
                <a:ext cx="1" cy="1080349"/>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E331299B-A9FA-4492-A1A9-064811FF00EC}"/>
                  </a:ext>
                </a:extLst>
              </p:cNvPr>
              <p:cNvCxnSpPr>
                <a:cxnSpLocks/>
                <a:stCxn id="21" idx="3"/>
                <a:endCxn id="22" idx="6"/>
              </p:cNvCxnSpPr>
              <p:nvPr/>
            </p:nvCxnSpPr>
            <p:spPr>
              <a:xfrm flipH="1">
                <a:off x="3168787" y="4652109"/>
                <a:ext cx="2065025" cy="1311182"/>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cxnSp>
          <p:nvCxnSpPr>
            <p:cNvPr id="9" name="直接连接符 8">
              <a:extLst>
                <a:ext uri="{FF2B5EF4-FFF2-40B4-BE49-F238E27FC236}">
                  <a16:creationId xmlns:a16="http://schemas.microsoft.com/office/drawing/2014/main" id="{24A0AF80-E81B-4572-817E-59FA3E8974E8}"/>
                </a:ext>
              </a:extLst>
            </p:cNvPr>
            <p:cNvCxnSpPr>
              <a:endCxn id="19" idx="2"/>
            </p:cNvCxnSpPr>
            <p:nvPr/>
          </p:nvCxnSpPr>
          <p:spPr>
            <a:xfrm>
              <a:off x="442913" y="4488886"/>
              <a:ext cx="450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87140CA-DB77-4D94-A907-129AA35556BA}"/>
                    </a:ext>
                  </a:extLst>
                </p:cNvPr>
                <p:cNvSpPr txBox="1"/>
                <p:nvPr/>
              </p:nvSpPr>
              <p:spPr>
                <a:xfrm>
                  <a:off x="-7880" y="3941086"/>
                  <a:ext cx="642153" cy="497107"/>
                </a:xfrm>
                <a:prstGeom prst="rect">
                  <a:avLst/>
                </a:prstGeom>
                <a:noFill/>
              </p:spPr>
              <p:txBody>
                <a:bodyPr wrap="square" rtlCol="0">
                  <a:spAutoFit/>
                </a:bodyPr>
                <a:lstStyle/>
                <a:p>
                  <a14:m>
                    <m:oMath xmlns:m="http://schemas.openxmlformats.org/officeDocument/2006/math">
                      <m:r>
                        <a:rPr lang="en-US" altLang="zh-CN" sz="2400" b="1" i="1">
                          <a:latin typeface="Cambria Math" panose="02040503050406030204" pitchFamily="18" charset="0"/>
                        </a:rPr>
                        <m:t>−</m:t>
                      </m:r>
                    </m:oMath>
                  </a14:m>
                  <a:r>
                    <a:rPr lang="en-US" sz="2400" b="1" dirty="0"/>
                    <a:t>2</a:t>
                  </a:r>
                </a:p>
              </p:txBody>
            </p:sp>
          </mc:Choice>
          <mc:Fallback xmlns="">
            <p:sp>
              <p:nvSpPr>
                <p:cNvPr id="10" name="文本框 9">
                  <a:extLst>
                    <a:ext uri="{FF2B5EF4-FFF2-40B4-BE49-F238E27FC236}">
                      <a16:creationId xmlns:a16="http://schemas.microsoft.com/office/drawing/2014/main" id="{E87140CA-DB77-4D94-A907-129AA35556BA}"/>
                    </a:ext>
                  </a:extLst>
                </p:cNvPr>
                <p:cNvSpPr txBox="1">
                  <a:spLocks noRot="1" noChangeAspect="1" noMove="1" noResize="1" noEditPoints="1" noAdjustHandles="1" noChangeArrowheads="1" noChangeShapeType="1" noTextEdit="1"/>
                </p:cNvSpPr>
                <p:nvPr/>
              </p:nvSpPr>
              <p:spPr>
                <a:xfrm>
                  <a:off x="-7880" y="3941086"/>
                  <a:ext cx="642153" cy="497107"/>
                </a:xfrm>
                <a:prstGeom prst="rect">
                  <a:avLst/>
                </a:prstGeom>
                <a:blipFill>
                  <a:blip r:embed="rId9"/>
                  <a:stretch>
                    <a:fillRect t="-10526" r="-9184" b="-28947"/>
                  </a:stretch>
                </a:blipFill>
              </p:spPr>
              <p:txBody>
                <a:bodyPr/>
                <a:lstStyle/>
                <a:p>
                  <a:r>
                    <a:rPr lang="en-US">
                      <a:noFill/>
                    </a:rPr>
                    <a:t> </a:t>
                  </a:r>
                </a:p>
              </p:txBody>
            </p:sp>
          </mc:Fallback>
        </mc:AlternateContent>
      </p:grpSp>
      <p:cxnSp>
        <p:nvCxnSpPr>
          <p:cNvPr id="28" name="直接箭头连接符 27">
            <a:extLst>
              <a:ext uri="{FF2B5EF4-FFF2-40B4-BE49-F238E27FC236}">
                <a16:creationId xmlns:a16="http://schemas.microsoft.com/office/drawing/2014/main" id="{318C241E-07B1-48A0-A20E-F18484BD03E4}"/>
              </a:ext>
            </a:extLst>
          </p:cNvPr>
          <p:cNvCxnSpPr>
            <a:cxnSpLocks/>
          </p:cNvCxnSpPr>
          <p:nvPr/>
        </p:nvCxnSpPr>
        <p:spPr>
          <a:xfrm>
            <a:off x="3905588" y="2376801"/>
            <a:ext cx="448111" cy="0"/>
          </a:xfrm>
          <a:prstGeom prst="straightConnector1">
            <a:avLst/>
          </a:prstGeom>
          <a:ln w="41275">
            <a:solidFill>
              <a:srgbClr val="FF0000"/>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02C697AB-0F40-4F95-B1D5-BA7D52C8ADF1}"/>
                  </a:ext>
                </a:extLst>
              </p:cNvPr>
              <p:cNvSpPr/>
              <p:nvPr/>
            </p:nvSpPr>
            <p:spPr>
              <a:xfrm>
                <a:off x="7365754" y="267636"/>
                <a:ext cx="4514313" cy="70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𝒖</m:t>
                          </m:r>
                        </m:e>
                        <m:sub>
                          <m:r>
                            <a:rPr lang="en-US" altLang="zh-CN" b="1" i="1">
                              <a:latin typeface="Cambria Math" panose="02040503050406030204" pitchFamily="18" charset="0"/>
                            </a:rPr>
                            <m:t>𝟎𝟏</m:t>
                          </m:r>
                        </m:sub>
                      </m:sSub>
                      <m:r>
                        <a:rPr lang="en-US" b="0" i="1" smtClean="0">
                          <a:latin typeface="Cambria Math" panose="02040503050406030204" pitchFamily="18" charset="0"/>
                        </a:rPr>
                        <m:t>)</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ctrlPr>
                                <a:rPr lang="en-US" i="1" smtClean="0">
                                  <a:latin typeface="Cambria Math" panose="02040503050406030204" pitchFamily="18" charset="0"/>
                                </a:rPr>
                              </m:ctrlPr>
                            </m:radPr>
                            <m:deg>
                              <m:r>
                                <a:rPr lang="en-US" i="1" smtClean="0">
                                  <a:latin typeface="Cambria Math" panose="02040503050406030204" pitchFamily="18" charset="0"/>
                                </a:rPr>
                                <m:t>2</m:t>
                              </m:r>
                            </m:deg>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rad>
                        </m:den>
                      </m:f>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𝒖</m:t>
                                  </m:r>
                                </m:e>
                                <m:sub>
                                  <m:r>
                                    <a:rPr lang="en-US" altLang="zh-CN" b="1" i="1">
                                      <a:latin typeface="Cambria Math" panose="02040503050406030204" pitchFamily="18" charset="0"/>
                                    </a:rPr>
                                    <m:t>𝟎𝟏</m:t>
                                  </m:r>
                                </m:sub>
                              </m:sSub>
                              <m:r>
                                <a:rPr lang="en-US" altLang="zh-CN"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𝟏</m:t>
                                  </m:r>
                                </m:sub>
                              </m:sSub>
                              <m:r>
                                <a:rPr lang="en-US" altLang="zh-CN"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𝟎</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rPr>
                        <m:t>)</m:t>
                      </m:r>
                    </m:oMath>
                  </m:oMathPara>
                </a14:m>
                <a:endParaRPr lang="en-US" dirty="0"/>
              </a:p>
            </p:txBody>
          </p:sp>
        </mc:Choice>
        <mc:Fallback xmlns="">
          <p:sp>
            <p:nvSpPr>
              <p:cNvPr id="29" name="矩形 28">
                <a:extLst>
                  <a:ext uri="{FF2B5EF4-FFF2-40B4-BE49-F238E27FC236}">
                    <a16:creationId xmlns:a16="http://schemas.microsoft.com/office/drawing/2014/main" id="{02C697AB-0F40-4F95-B1D5-BA7D52C8ADF1}"/>
                  </a:ext>
                </a:extLst>
              </p:cNvPr>
              <p:cNvSpPr>
                <a:spLocks noRot="1" noChangeAspect="1" noMove="1" noResize="1" noEditPoints="1" noAdjustHandles="1" noChangeArrowheads="1" noChangeShapeType="1" noTextEdit="1"/>
              </p:cNvSpPr>
              <p:nvPr/>
            </p:nvSpPr>
            <p:spPr>
              <a:xfrm>
                <a:off x="7365754" y="267636"/>
                <a:ext cx="4514313" cy="70000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5F7835BD-E4DA-4AED-900C-4ECC8FBF479E}"/>
                  </a:ext>
                </a:extLst>
              </p:cNvPr>
              <p:cNvSpPr/>
              <p:nvPr/>
            </p:nvSpPr>
            <p:spPr>
              <a:xfrm>
                <a:off x="7351207" y="990688"/>
                <a:ext cx="4626523" cy="70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a:latin typeface="Cambria Math" panose="02040503050406030204" pitchFamily="18" charset="0"/>
                            </a:rPr>
                            <m:t>𝟎</m:t>
                          </m:r>
                          <m:r>
                            <a:rPr lang="en-US" altLang="zh-CN" b="1" i="1" smtClean="0">
                              <a:latin typeface="Cambria Math" panose="02040503050406030204" pitchFamily="18" charset="0"/>
                            </a:rPr>
                            <m:t>𝟎</m:t>
                          </m:r>
                        </m:sub>
                      </m:sSub>
                      <m:r>
                        <a:rPr lang="en-US" b="0" i="1" smtClean="0">
                          <a:latin typeface="Cambria Math" panose="02040503050406030204" pitchFamily="18" charset="0"/>
                        </a:rPr>
                        <m:t>)</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ctrlPr>
                                <a:rPr lang="en-US" i="1" smtClean="0">
                                  <a:latin typeface="Cambria Math" panose="02040503050406030204" pitchFamily="18" charset="0"/>
                                </a:rPr>
                              </m:ctrlPr>
                            </m:radPr>
                            <m:deg>
                              <m:r>
                                <a:rPr lang="en-US" i="1" smtClean="0">
                                  <a:latin typeface="Cambria Math" panose="02040503050406030204" pitchFamily="18" charset="0"/>
                                </a:rPr>
                                <m:t>2</m:t>
                              </m:r>
                            </m:deg>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rad>
                        </m:den>
                      </m:f>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a:latin typeface="Cambria Math" panose="02040503050406030204" pitchFamily="18" charset="0"/>
                                    </a:rPr>
                                    <m:t>𝟎</m:t>
                                  </m:r>
                                  <m:r>
                                    <a:rPr lang="en-US" altLang="zh-CN" b="1" i="1" smtClean="0">
                                      <a:latin typeface="Cambria Math" panose="02040503050406030204" pitchFamily="18" charset="0"/>
                                    </a:rPr>
                                    <m:t>𝟎</m:t>
                                  </m:r>
                                </m:sub>
                              </m:sSub>
                              <m:r>
                                <a:rPr lang="en-US" altLang="zh-CN" b="0"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𝟎</m:t>
                                  </m:r>
                                </m:sub>
                              </m:sSub>
                              <m:r>
                                <a:rPr lang="en-US" altLang="zh-CN"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𝟎</m:t>
                                  </m:r>
                                </m:sub>
                              </m:sSub>
                              <m:r>
                                <a:rPr lang="en-US" altLang="zh-CN" b="0" i="1"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rPr>
                        <m:t>)</m:t>
                      </m:r>
                    </m:oMath>
                  </m:oMathPara>
                </a14:m>
                <a:endParaRPr lang="en-US" dirty="0"/>
              </a:p>
            </p:txBody>
          </p:sp>
        </mc:Choice>
        <mc:Fallback xmlns="">
          <p:sp>
            <p:nvSpPr>
              <p:cNvPr id="30" name="矩形 29">
                <a:extLst>
                  <a:ext uri="{FF2B5EF4-FFF2-40B4-BE49-F238E27FC236}">
                    <a16:creationId xmlns:a16="http://schemas.microsoft.com/office/drawing/2014/main" id="{5F7835BD-E4DA-4AED-900C-4ECC8FBF479E}"/>
                  </a:ext>
                </a:extLst>
              </p:cNvPr>
              <p:cNvSpPr>
                <a:spLocks noRot="1" noChangeAspect="1" noMove="1" noResize="1" noEditPoints="1" noAdjustHandles="1" noChangeArrowheads="1" noChangeShapeType="1" noTextEdit="1"/>
              </p:cNvSpPr>
              <p:nvPr/>
            </p:nvSpPr>
            <p:spPr>
              <a:xfrm>
                <a:off x="7351207" y="990688"/>
                <a:ext cx="4626523" cy="70000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CE438255-61DC-429F-A6D8-54B7BE8C8DEB}"/>
                  </a:ext>
                </a:extLst>
              </p:cNvPr>
              <p:cNvSpPr txBox="1"/>
              <p:nvPr/>
            </p:nvSpPr>
            <p:spPr>
              <a:xfrm>
                <a:off x="7074441" y="1863962"/>
                <a:ext cx="4700141" cy="9003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𝝁</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𝑎𝑟𝑔𝑚𝑎𝑥</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sup/>
                        <m:e>
                          <m:r>
                            <a:rPr lang="en-US" b="0" i="1" smtClean="0">
                              <a:latin typeface="Cambria Math" panose="02040503050406030204" pitchFamily="18" charset="0"/>
                            </a:rPr>
                            <m:t>𝑝</m:t>
                          </m:r>
                          <m:r>
                            <a:rPr lang="en-US" b="0" i="1" smtClean="0">
                              <a:latin typeface="Cambria Math" panose="02040503050406030204" pitchFamily="18" charset="0"/>
                            </a:rPr>
                            <m:t>(</m:t>
                          </m:r>
                          <m:r>
                            <a:rPr lang="en-US" altLang="zh-CN" b="1" i="1" smtClean="0">
                              <a:latin typeface="Cambria Math" panose="02040503050406030204" pitchFamily="18" charset="0"/>
                            </a:rPr>
                            <m:t>𝒖</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altLang="zh-CN" b="1" i="1" smtClean="0">
                              <a:latin typeface="Cambria Math" panose="02040503050406030204" pitchFamily="18" charset="0"/>
                            </a:rPr>
                            <m:t>𝒎</m:t>
                          </m:r>
                          <m:r>
                            <a:rPr lang="en-US" b="0" i="1" smtClean="0">
                              <a:latin typeface="Cambria Math" panose="02040503050406030204" pitchFamily="18" charset="0"/>
                            </a:rPr>
                            <m:t>)</m:t>
                          </m:r>
                        </m:e>
                      </m:nary>
                      <m:r>
                        <a:rPr lang="en-US" b="0" i="1" smtClean="0">
                          <a:latin typeface="Cambria Math" panose="02040503050406030204" pitchFamily="18" charset="0"/>
                        </a:rPr>
                        <m:t>)</m:t>
                      </m:r>
                    </m:oMath>
                  </m:oMathPara>
                </a14:m>
                <a:endParaRPr lang="en-US" dirty="0"/>
              </a:p>
            </p:txBody>
          </p:sp>
        </mc:Choice>
        <mc:Fallback xmlns="">
          <p:sp>
            <p:nvSpPr>
              <p:cNvPr id="31" name="文本框 30">
                <a:extLst>
                  <a:ext uri="{FF2B5EF4-FFF2-40B4-BE49-F238E27FC236}">
                    <a16:creationId xmlns:a16="http://schemas.microsoft.com/office/drawing/2014/main" id="{CE438255-61DC-429F-A6D8-54B7BE8C8DEB}"/>
                  </a:ext>
                </a:extLst>
              </p:cNvPr>
              <p:cNvSpPr txBox="1">
                <a:spLocks noRot="1" noChangeAspect="1" noMove="1" noResize="1" noEditPoints="1" noAdjustHandles="1" noChangeArrowheads="1" noChangeShapeType="1" noTextEdit="1"/>
              </p:cNvSpPr>
              <p:nvPr/>
            </p:nvSpPr>
            <p:spPr>
              <a:xfrm>
                <a:off x="7074441" y="1863962"/>
                <a:ext cx="4700141" cy="90037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6B7426B9-7C1D-4CD3-9967-0C0F345D7871}"/>
                  </a:ext>
                </a:extLst>
              </p:cNvPr>
              <p:cNvSpPr txBox="1"/>
              <p:nvPr/>
            </p:nvSpPr>
            <p:spPr>
              <a:xfrm>
                <a:off x="6966578" y="2662040"/>
                <a:ext cx="4700141" cy="763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𝝁</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𝑎𝑟𝑔𝑚𝑖𝑛</m:t>
                      </m:r>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r>
                                <a:rPr lang="en-US" b="1" i="1" smtClean="0">
                                  <a:latin typeface="Cambria Math" panose="02040503050406030204" pitchFamily="18" charset="0"/>
                                </a:rPr>
                                <m:t>𝒆</m:t>
                              </m:r>
                            </m:e>
                            <m:sup>
                              <m:r>
                                <a:rPr lang="en-US" b="0" i="1" smtClean="0">
                                  <a:latin typeface="Cambria Math" panose="02040503050406030204" pitchFamily="18" charset="0"/>
                                </a:rPr>
                                <m:t>𝑇</m:t>
                              </m:r>
                            </m:sup>
                          </m:sSup>
                          <m:r>
                            <a:rPr lang="en-US" b="1" i="1" smtClean="0">
                              <a:latin typeface="Cambria Math" panose="02040503050406030204" pitchFamily="18" charset="0"/>
                            </a:rPr>
                            <m:t>𝒆</m:t>
                          </m:r>
                        </m:e>
                      </m:nary>
                      <m:r>
                        <a:rPr lang="en-US" b="0" i="1" smtClean="0">
                          <a:latin typeface="Cambria Math" panose="02040503050406030204" pitchFamily="18" charset="0"/>
                        </a:rPr>
                        <m:t>)</m:t>
                      </m:r>
                    </m:oMath>
                  </m:oMathPara>
                </a14:m>
                <a:endParaRPr lang="en-US" dirty="0"/>
              </a:p>
            </p:txBody>
          </p:sp>
        </mc:Choice>
        <mc:Fallback xmlns="">
          <p:sp>
            <p:nvSpPr>
              <p:cNvPr id="32" name="文本框 31">
                <a:extLst>
                  <a:ext uri="{FF2B5EF4-FFF2-40B4-BE49-F238E27FC236}">
                    <a16:creationId xmlns:a16="http://schemas.microsoft.com/office/drawing/2014/main" id="{6B7426B9-7C1D-4CD3-9967-0C0F345D7871}"/>
                  </a:ext>
                </a:extLst>
              </p:cNvPr>
              <p:cNvSpPr txBox="1">
                <a:spLocks noRot="1" noChangeAspect="1" noMove="1" noResize="1" noEditPoints="1" noAdjustHandles="1" noChangeArrowheads="1" noChangeShapeType="1" noTextEdit="1"/>
              </p:cNvSpPr>
              <p:nvPr/>
            </p:nvSpPr>
            <p:spPr>
              <a:xfrm>
                <a:off x="6966578" y="2662040"/>
                <a:ext cx="4700141" cy="76309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3" name="表格 32">
                <a:extLst>
                  <a:ext uri="{FF2B5EF4-FFF2-40B4-BE49-F238E27FC236}">
                    <a16:creationId xmlns:a16="http://schemas.microsoft.com/office/drawing/2014/main" id="{6C0D81D5-2C38-412E-937E-4E0B74317AFE}"/>
                  </a:ext>
                </a:extLst>
              </p:cNvPr>
              <p:cNvGraphicFramePr>
                <a:graphicFrameLocks noGrp="1"/>
              </p:cNvGraphicFramePr>
              <p:nvPr>
                <p:extLst>
                  <p:ext uri="{D42A27DB-BD31-4B8C-83A1-F6EECF244321}">
                    <p14:modId xmlns:p14="http://schemas.microsoft.com/office/powerpoint/2010/main" val="1043352576"/>
                  </p:ext>
                </p:extLst>
              </p:nvPr>
            </p:nvGraphicFramePr>
            <p:xfrm>
              <a:off x="6965813" y="4387227"/>
              <a:ext cx="2788629" cy="1896756"/>
            </p:xfrm>
            <a:graphic>
              <a:graphicData uri="http://schemas.openxmlformats.org/drawingml/2006/table">
                <a:tbl>
                  <a:tblPr firstRow="1" bandRow="1">
                    <a:tableStyleId>{5C22544A-7EE6-4342-B048-85BDC9FD1C3A}</a:tableStyleId>
                  </a:tblPr>
                  <a:tblGrid>
                    <a:gridCol w="929543">
                      <a:extLst>
                        <a:ext uri="{9D8B030D-6E8A-4147-A177-3AD203B41FA5}">
                          <a16:colId xmlns:a16="http://schemas.microsoft.com/office/drawing/2014/main" val="1865622969"/>
                        </a:ext>
                      </a:extLst>
                    </a:gridCol>
                    <a:gridCol w="929543">
                      <a:extLst>
                        <a:ext uri="{9D8B030D-6E8A-4147-A177-3AD203B41FA5}">
                          <a16:colId xmlns:a16="http://schemas.microsoft.com/office/drawing/2014/main" val="930328449"/>
                        </a:ext>
                      </a:extLst>
                    </a:gridCol>
                    <a:gridCol w="929543">
                      <a:extLst>
                        <a:ext uri="{9D8B030D-6E8A-4147-A177-3AD203B41FA5}">
                          <a16:colId xmlns:a16="http://schemas.microsoft.com/office/drawing/2014/main" val="3391997160"/>
                        </a:ext>
                      </a:extLst>
                    </a:gridCol>
                  </a:tblGrid>
                  <a:tr h="632252">
                    <a:tc>
                      <a:txBody>
                        <a:bodyPr/>
                        <a:lstStyle/>
                        <a:p>
                          <a:pPr algn="ctr"/>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a:latin typeface="Cambria Math" panose="02040503050406030204" pitchFamily="18" charset="0"/>
                                      </a:rPr>
                                      <m:t>𝟎</m:t>
                                    </m:r>
                                  </m:sub>
                                </m:sSub>
                              </m:oMath>
                            </m:oMathPara>
                          </a14:m>
                          <a:endParaRPr lang="en-US" sz="2400" dirty="0"/>
                        </a:p>
                      </a:txBody>
                      <a:tcPr anchor="ctr"/>
                    </a:tc>
                    <a:extLst>
                      <a:ext uri="{0D108BD9-81ED-4DB2-BD59-A6C34878D82A}">
                        <a16:rowId xmlns:a16="http://schemas.microsoft.com/office/drawing/2014/main" val="2320912197"/>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dirty="0"/>
                        </a:p>
                      </a:txBody>
                      <a:tcPr anchor="ctr"/>
                    </a:tc>
                    <a:tc>
                      <a:txBody>
                        <a:bodyPr/>
                        <a:lstStyle/>
                        <a:p>
                          <a:pPr algn="ctr"/>
                          <a:r>
                            <a:rPr lang="en-US" sz="2400" dirty="0"/>
                            <a:t>1</a:t>
                          </a:r>
                          <a14:m>
                            <m:oMath xmlns:m="http://schemas.openxmlformats.org/officeDocument/2006/math">
                              <m:r>
                                <a:rPr lang="en-US" altLang="zh-CN" sz="2400" b="1"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𝜎</m:t>
                              </m:r>
                            </m:oMath>
                          </a14:m>
                          <a:endParaRPr 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a:t>
                          </a:r>
                          <a14:m>
                            <m:oMath xmlns:m="http://schemas.openxmlformats.org/officeDocument/2006/math">
                              <m:r>
                                <a:rPr lang="en-US" altLang="zh-CN" sz="2400" b="1"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𝜎</m:t>
                              </m:r>
                            </m:oMath>
                          </a14:m>
                          <a:endParaRPr lang="en-US" sz="2400" dirty="0"/>
                        </a:p>
                      </a:txBody>
                      <a:tcPr anchor="ctr"/>
                    </a:tc>
                    <a:extLst>
                      <a:ext uri="{0D108BD9-81ED-4DB2-BD59-A6C34878D82A}">
                        <a16:rowId xmlns:a16="http://schemas.microsoft.com/office/drawing/2014/main" val="945526181"/>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a:latin typeface="Cambria Math" panose="02040503050406030204" pitchFamily="18" charset="0"/>
                                      </a:rPr>
                                      <m:t>𝟎</m:t>
                                    </m:r>
                                  </m:sub>
                                </m:sSub>
                              </m:oMath>
                            </m:oMathPara>
                          </a14:m>
                          <a:endParaRPr 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a:t>
                          </a:r>
                          <a14:m>
                            <m:oMath xmlns:m="http://schemas.openxmlformats.org/officeDocument/2006/math">
                              <m:r>
                                <a:rPr lang="en-US" altLang="zh-CN" sz="2400" b="1"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𝜎</m:t>
                              </m:r>
                            </m:oMath>
                          </a14:m>
                          <a:endParaRPr lang="en-US" sz="2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a:t>
                          </a:r>
                          <a14:m>
                            <m:oMath xmlns:m="http://schemas.openxmlformats.org/officeDocument/2006/math">
                              <m:r>
                                <a:rPr lang="en-US" altLang="zh-CN" sz="2400" b="1"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𝜎</m:t>
                              </m:r>
                            </m:oMath>
                          </a14:m>
                          <a:endParaRPr lang="en-US" sz="2400" dirty="0"/>
                        </a:p>
                      </a:txBody>
                      <a:tcPr anchor="ctr"/>
                    </a:tc>
                    <a:extLst>
                      <a:ext uri="{0D108BD9-81ED-4DB2-BD59-A6C34878D82A}">
                        <a16:rowId xmlns:a16="http://schemas.microsoft.com/office/drawing/2014/main" val="2839597485"/>
                      </a:ext>
                    </a:extLst>
                  </a:tr>
                </a:tbl>
              </a:graphicData>
            </a:graphic>
          </p:graphicFrame>
        </mc:Choice>
        <mc:Fallback xmlns="">
          <p:graphicFrame>
            <p:nvGraphicFramePr>
              <p:cNvPr id="33" name="表格 32">
                <a:extLst>
                  <a:ext uri="{FF2B5EF4-FFF2-40B4-BE49-F238E27FC236}">
                    <a16:creationId xmlns:a16="http://schemas.microsoft.com/office/drawing/2014/main" id="{6C0D81D5-2C38-412E-937E-4E0B74317AFE}"/>
                  </a:ext>
                </a:extLst>
              </p:cNvPr>
              <p:cNvGraphicFramePr>
                <a:graphicFrameLocks noGrp="1"/>
              </p:cNvGraphicFramePr>
              <p:nvPr>
                <p:extLst>
                  <p:ext uri="{D42A27DB-BD31-4B8C-83A1-F6EECF244321}">
                    <p14:modId xmlns:p14="http://schemas.microsoft.com/office/powerpoint/2010/main" val="1043352576"/>
                  </p:ext>
                </p:extLst>
              </p:nvPr>
            </p:nvGraphicFramePr>
            <p:xfrm>
              <a:off x="6965813" y="4387227"/>
              <a:ext cx="2788629" cy="1896756"/>
            </p:xfrm>
            <a:graphic>
              <a:graphicData uri="http://schemas.openxmlformats.org/drawingml/2006/table">
                <a:tbl>
                  <a:tblPr firstRow="1" bandRow="1">
                    <a:tableStyleId>{5C22544A-7EE6-4342-B048-85BDC9FD1C3A}</a:tableStyleId>
                  </a:tblPr>
                  <a:tblGrid>
                    <a:gridCol w="929543">
                      <a:extLst>
                        <a:ext uri="{9D8B030D-6E8A-4147-A177-3AD203B41FA5}">
                          <a16:colId xmlns:a16="http://schemas.microsoft.com/office/drawing/2014/main" val="1865622969"/>
                        </a:ext>
                      </a:extLst>
                    </a:gridCol>
                    <a:gridCol w="929543">
                      <a:extLst>
                        <a:ext uri="{9D8B030D-6E8A-4147-A177-3AD203B41FA5}">
                          <a16:colId xmlns:a16="http://schemas.microsoft.com/office/drawing/2014/main" val="930328449"/>
                        </a:ext>
                      </a:extLst>
                    </a:gridCol>
                    <a:gridCol w="929543">
                      <a:extLst>
                        <a:ext uri="{9D8B030D-6E8A-4147-A177-3AD203B41FA5}">
                          <a16:colId xmlns:a16="http://schemas.microsoft.com/office/drawing/2014/main" val="3391997160"/>
                        </a:ext>
                      </a:extLst>
                    </a:gridCol>
                  </a:tblGrid>
                  <a:tr h="632252">
                    <a:tc>
                      <a:txBody>
                        <a:bodyPr/>
                        <a:lstStyle/>
                        <a:p>
                          <a:pPr algn="ctr"/>
                          <a:endParaRPr lang="en-US" sz="2400" dirty="0"/>
                        </a:p>
                      </a:txBody>
                      <a:tcPr anchor="ctr"/>
                    </a:tc>
                    <a:tc>
                      <a:txBody>
                        <a:bodyPr/>
                        <a:lstStyle/>
                        <a:p>
                          <a:endParaRPr lang="en-US"/>
                        </a:p>
                      </a:txBody>
                      <a:tcPr anchor="ctr">
                        <a:blipFill>
                          <a:blip r:embed="rId14"/>
                          <a:stretch>
                            <a:fillRect l="-100654" t="-962" r="-102614" b="-207692"/>
                          </a:stretch>
                        </a:blipFill>
                      </a:tcPr>
                    </a:tc>
                    <a:tc>
                      <a:txBody>
                        <a:bodyPr/>
                        <a:lstStyle/>
                        <a:p>
                          <a:endParaRPr lang="en-US"/>
                        </a:p>
                      </a:txBody>
                      <a:tcPr anchor="ctr">
                        <a:blipFill>
                          <a:blip r:embed="rId14"/>
                          <a:stretch>
                            <a:fillRect l="-200654" t="-962" r="-2614" b="-207692"/>
                          </a:stretch>
                        </a:blipFill>
                      </a:tcPr>
                    </a:tc>
                    <a:extLst>
                      <a:ext uri="{0D108BD9-81ED-4DB2-BD59-A6C34878D82A}">
                        <a16:rowId xmlns:a16="http://schemas.microsoft.com/office/drawing/2014/main" val="2320912197"/>
                      </a:ext>
                    </a:extLst>
                  </a:tr>
                  <a:tr h="632252">
                    <a:tc>
                      <a:txBody>
                        <a:bodyPr/>
                        <a:lstStyle/>
                        <a:p>
                          <a:endParaRPr lang="en-US"/>
                        </a:p>
                      </a:txBody>
                      <a:tcPr anchor="ctr">
                        <a:blipFill>
                          <a:blip r:embed="rId14"/>
                          <a:stretch>
                            <a:fillRect l="-654" t="-100962" r="-202614" b="-107692"/>
                          </a:stretch>
                        </a:blipFill>
                      </a:tcPr>
                    </a:tc>
                    <a:tc>
                      <a:txBody>
                        <a:bodyPr/>
                        <a:lstStyle/>
                        <a:p>
                          <a:endParaRPr lang="en-US"/>
                        </a:p>
                      </a:txBody>
                      <a:tcPr anchor="ctr">
                        <a:blipFill>
                          <a:blip r:embed="rId14"/>
                          <a:stretch>
                            <a:fillRect l="-100654" t="-100962" r="-102614" b="-107692"/>
                          </a:stretch>
                        </a:blipFill>
                      </a:tcPr>
                    </a:tc>
                    <a:tc>
                      <a:txBody>
                        <a:bodyPr/>
                        <a:lstStyle/>
                        <a:p>
                          <a:endParaRPr lang="en-US"/>
                        </a:p>
                      </a:txBody>
                      <a:tcPr anchor="ctr">
                        <a:blipFill>
                          <a:blip r:embed="rId14"/>
                          <a:stretch>
                            <a:fillRect l="-200654" t="-100962" r="-2614" b="-107692"/>
                          </a:stretch>
                        </a:blipFill>
                      </a:tcPr>
                    </a:tc>
                    <a:extLst>
                      <a:ext uri="{0D108BD9-81ED-4DB2-BD59-A6C34878D82A}">
                        <a16:rowId xmlns:a16="http://schemas.microsoft.com/office/drawing/2014/main" val="945526181"/>
                      </a:ext>
                    </a:extLst>
                  </a:tr>
                  <a:tr h="632252">
                    <a:tc>
                      <a:txBody>
                        <a:bodyPr/>
                        <a:lstStyle/>
                        <a:p>
                          <a:endParaRPr lang="en-US"/>
                        </a:p>
                      </a:txBody>
                      <a:tcPr anchor="ctr">
                        <a:blipFill>
                          <a:blip r:embed="rId14"/>
                          <a:stretch>
                            <a:fillRect l="-654" t="-200962" r="-202614" b="-7692"/>
                          </a:stretch>
                        </a:blipFill>
                      </a:tcPr>
                    </a:tc>
                    <a:tc>
                      <a:txBody>
                        <a:bodyPr/>
                        <a:lstStyle/>
                        <a:p>
                          <a:endParaRPr lang="en-US"/>
                        </a:p>
                      </a:txBody>
                      <a:tcPr anchor="ctr">
                        <a:blipFill>
                          <a:blip r:embed="rId14"/>
                          <a:stretch>
                            <a:fillRect l="-100654" t="-200962" r="-102614" b="-7692"/>
                          </a:stretch>
                        </a:blipFill>
                      </a:tcPr>
                    </a:tc>
                    <a:tc>
                      <a:txBody>
                        <a:bodyPr/>
                        <a:lstStyle/>
                        <a:p>
                          <a:endParaRPr lang="en-US"/>
                        </a:p>
                      </a:txBody>
                      <a:tcPr anchor="ctr">
                        <a:blipFill>
                          <a:blip r:embed="rId14"/>
                          <a:stretch>
                            <a:fillRect l="-200654" t="-200962" r="-2614" b="-7692"/>
                          </a:stretch>
                        </a:blipFill>
                      </a:tcPr>
                    </a:tc>
                    <a:extLst>
                      <a:ext uri="{0D108BD9-81ED-4DB2-BD59-A6C34878D82A}">
                        <a16:rowId xmlns:a16="http://schemas.microsoft.com/office/drawing/2014/main" val="283959748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4" name="表格 33">
                <a:extLst>
                  <a:ext uri="{FF2B5EF4-FFF2-40B4-BE49-F238E27FC236}">
                    <a16:creationId xmlns:a16="http://schemas.microsoft.com/office/drawing/2014/main" id="{19B92EAC-B3A4-4654-84A7-A15BAD3ECC84}"/>
                  </a:ext>
                </a:extLst>
              </p:cNvPr>
              <p:cNvGraphicFramePr>
                <a:graphicFrameLocks noGrp="1"/>
              </p:cNvGraphicFramePr>
              <p:nvPr>
                <p:extLst>
                  <p:ext uri="{D42A27DB-BD31-4B8C-83A1-F6EECF244321}">
                    <p14:modId xmlns:p14="http://schemas.microsoft.com/office/powerpoint/2010/main" val="2395611452"/>
                  </p:ext>
                </p:extLst>
              </p:nvPr>
            </p:nvGraphicFramePr>
            <p:xfrm>
              <a:off x="10364838" y="4396486"/>
              <a:ext cx="821866" cy="1896756"/>
            </p:xfrm>
            <a:graphic>
              <a:graphicData uri="http://schemas.openxmlformats.org/drawingml/2006/table">
                <a:tbl>
                  <a:tblPr firstRow="1" bandRow="1">
                    <a:tableStyleId>{5C22544A-7EE6-4342-B048-85BDC9FD1C3A}</a:tableStyleId>
                  </a:tblPr>
                  <a:tblGrid>
                    <a:gridCol w="821866">
                      <a:extLst>
                        <a:ext uri="{9D8B030D-6E8A-4147-A177-3AD203B41FA5}">
                          <a16:colId xmlns:a16="http://schemas.microsoft.com/office/drawing/2014/main" val="2220708536"/>
                        </a:ext>
                      </a:extLst>
                    </a:gridCol>
                  </a:tblGrid>
                  <a:tr h="632252">
                    <a:tc>
                      <a:txBody>
                        <a:bodyPr/>
                        <a:lstStyle/>
                        <a:p>
                          <a:pPr algn="ctr"/>
                          <a:endParaRPr lang="en-US" dirty="0"/>
                        </a:p>
                      </a:txBody>
                      <a:tcPr anchor="ctr"/>
                    </a:tc>
                    <a:extLst>
                      <a:ext uri="{0D108BD9-81ED-4DB2-BD59-A6C34878D82A}">
                        <a16:rowId xmlns:a16="http://schemas.microsoft.com/office/drawing/2014/main" val="2663439589"/>
                      </a:ext>
                    </a:extLst>
                  </a:tr>
                  <a:tr h="6322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a:t>
                          </a:r>
                          <a14:m>
                            <m:oMath xmlns:m="http://schemas.openxmlformats.org/officeDocument/2006/math">
                              <m:r>
                                <a:rPr lang="en-US" altLang="zh-CN" sz="1800" b="1"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𝜎</m:t>
                              </m:r>
                            </m:oMath>
                          </a14:m>
                          <a:endParaRPr lang="en-US" sz="1800" dirty="0"/>
                        </a:p>
                      </a:txBody>
                      <a:tcPr anchor="ctr"/>
                    </a:tc>
                    <a:extLst>
                      <a:ext uri="{0D108BD9-81ED-4DB2-BD59-A6C34878D82A}">
                        <a16:rowId xmlns:a16="http://schemas.microsoft.com/office/drawing/2014/main" val="3539016618"/>
                      </a:ext>
                    </a:extLst>
                  </a:tr>
                  <a:tr h="6322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a:t>
                          </a:r>
                          <a14:m>
                            <m:oMath xmlns:m="http://schemas.openxmlformats.org/officeDocument/2006/math">
                              <m:r>
                                <a:rPr lang="en-US" altLang="zh-CN" sz="1800" b="1"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𝜎</m:t>
                              </m:r>
                            </m:oMath>
                          </a14:m>
                          <a:endParaRPr lang="en-US" sz="1800" dirty="0"/>
                        </a:p>
                      </a:txBody>
                      <a:tcPr anchor="ctr"/>
                    </a:tc>
                    <a:extLst>
                      <a:ext uri="{0D108BD9-81ED-4DB2-BD59-A6C34878D82A}">
                        <a16:rowId xmlns:a16="http://schemas.microsoft.com/office/drawing/2014/main" val="2206547451"/>
                      </a:ext>
                    </a:extLst>
                  </a:tr>
                </a:tbl>
              </a:graphicData>
            </a:graphic>
          </p:graphicFrame>
        </mc:Choice>
        <mc:Fallback xmlns="">
          <p:graphicFrame>
            <p:nvGraphicFramePr>
              <p:cNvPr id="34" name="表格 33">
                <a:extLst>
                  <a:ext uri="{FF2B5EF4-FFF2-40B4-BE49-F238E27FC236}">
                    <a16:creationId xmlns:a16="http://schemas.microsoft.com/office/drawing/2014/main" id="{19B92EAC-B3A4-4654-84A7-A15BAD3ECC84}"/>
                  </a:ext>
                </a:extLst>
              </p:cNvPr>
              <p:cNvGraphicFramePr>
                <a:graphicFrameLocks noGrp="1"/>
              </p:cNvGraphicFramePr>
              <p:nvPr>
                <p:extLst>
                  <p:ext uri="{D42A27DB-BD31-4B8C-83A1-F6EECF244321}">
                    <p14:modId xmlns:p14="http://schemas.microsoft.com/office/powerpoint/2010/main" val="2395611452"/>
                  </p:ext>
                </p:extLst>
              </p:nvPr>
            </p:nvGraphicFramePr>
            <p:xfrm>
              <a:off x="10364838" y="4396486"/>
              <a:ext cx="821866" cy="1896756"/>
            </p:xfrm>
            <a:graphic>
              <a:graphicData uri="http://schemas.openxmlformats.org/drawingml/2006/table">
                <a:tbl>
                  <a:tblPr firstRow="1" bandRow="1">
                    <a:tableStyleId>{5C22544A-7EE6-4342-B048-85BDC9FD1C3A}</a:tableStyleId>
                  </a:tblPr>
                  <a:tblGrid>
                    <a:gridCol w="821866">
                      <a:extLst>
                        <a:ext uri="{9D8B030D-6E8A-4147-A177-3AD203B41FA5}">
                          <a16:colId xmlns:a16="http://schemas.microsoft.com/office/drawing/2014/main" val="2220708536"/>
                        </a:ext>
                      </a:extLst>
                    </a:gridCol>
                  </a:tblGrid>
                  <a:tr h="632252">
                    <a:tc>
                      <a:txBody>
                        <a:bodyPr/>
                        <a:lstStyle/>
                        <a:p>
                          <a:pPr algn="ctr"/>
                          <a:endParaRPr lang="en-US" dirty="0"/>
                        </a:p>
                      </a:txBody>
                      <a:tcPr anchor="ctr"/>
                    </a:tc>
                    <a:extLst>
                      <a:ext uri="{0D108BD9-81ED-4DB2-BD59-A6C34878D82A}">
                        <a16:rowId xmlns:a16="http://schemas.microsoft.com/office/drawing/2014/main" val="2663439589"/>
                      </a:ext>
                    </a:extLst>
                  </a:tr>
                  <a:tr h="632252">
                    <a:tc>
                      <a:txBody>
                        <a:bodyPr/>
                        <a:lstStyle/>
                        <a:p>
                          <a:endParaRPr lang="en-US"/>
                        </a:p>
                      </a:txBody>
                      <a:tcPr anchor="ctr">
                        <a:blipFill>
                          <a:blip r:embed="rId15"/>
                          <a:stretch>
                            <a:fillRect l="-735" t="-100962" r="-2941" b="-101923"/>
                          </a:stretch>
                        </a:blipFill>
                      </a:tcPr>
                    </a:tc>
                    <a:extLst>
                      <a:ext uri="{0D108BD9-81ED-4DB2-BD59-A6C34878D82A}">
                        <a16:rowId xmlns:a16="http://schemas.microsoft.com/office/drawing/2014/main" val="3539016618"/>
                      </a:ext>
                    </a:extLst>
                  </a:tr>
                  <a:tr h="632252">
                    <a:tc>
                      <a:txBody>
                        <a:bodyPr/>
                        <a:lstStyle/>
                        <a:p>
                          <a:endParaRPr lang="en-US"/>
                        </a:p>
                      </a:txBody>
                      <a:tcPr anchor="ctr">
                        <a:blipFill>
                          <a:blip r:embed="rId15"/>
                          <a:stretch>
                            <a:fillRect l="-735" t="-200962" r="-2941" b="-1923"/>
                          </a:stretch>
                        </a:blipFill>
                      </a:tcPr>
                    </a:tc>
                    <a:extLst>
                      <a:ext uri="{0D108BD9-81ED-4DB2-BD59-A6C34878D82A}">
                        <a16:rowId xmlns:a16="http://schemas.microsoft.com/office/drawing/2014/main" val="2206547451"/>
                      </a:ext>
                    </a:extLst>
                  </a:tr>
                </a:tbl>
              </a:graphicData>
            </a:graphic>
          </p:graphicFrame>
        </mc:Fallback>
      </mc:AlternateContent>
      <mc:AlternateContent xmlns:mc="http://schemas.openxmlformats.org/markup-compatibility/2006">
        <mc:Choice xmlns:a14="http://schemas.microsoft.com/office/drawing/2010/main" Requires="a14">
          <p:sp>
            <p:nvSpPr>
              <p:cNvPr id="37" name="矩形 36">
                <a:extLst>
                  <a:ext uri="{FF2B5EF4-FFF2-40B4-BE49-F238E27FC236}">
                    <a16:creationId xmlns:a16="http://schemas.microsoft.com/office/drawing/2014/main" id="{5C72F8FC-5628-4911-8396-EB32365A80F9}"/>
                  </a:ext>
                </a:extLst>
              </p:cNvPr>
              <p:cNvSpPr/>
              <p:nvPr/>
            </p:nvSpPr>
            <p:spPr>
              <a:xfrm>
                <a:off x="7750450" y="3562415"/>
                <a:ext cx="31323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e</m:t>
                      </m:r>
                      <m:d>
                        <m:dPr>
                          <m:ctrlPr>
                            <a:rPr lang="en-US" b="0"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smtClean="0">
                                  <a:latin typeface="Cambria Math" panose="02040503050406030204" pitchFamily="18" charset="0"/>
                                </a:rPr>
                                <m:t>𝟐𝟎</m:t>
                              </m:r>
                            </m:sub>
                          </m:sSub>
                        </m:e>
                      </m:d>
                      <m:r>
                        <a:rPr lang="en-US" b="0" i="1" smtClean="0">
                          <a:latin typeface="Cambria Math" panose="02040503050406030204" pitchFamily="18" charset="0"/>
                        </a:rPr>
                        <m:t>=</m:t>
                      </m:r>
                      <m:r>
                        <a:rPr lang="en-US"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smtClean="0">
                              <a:latin typeface="Cambria Math" panose="02040503050406030204" pitchFamily="18" charset="0"/>
                            </a:rPr>
                            <m:t>𝟐</m:t>
                          </m:r>
                          <m:r>
                            <a:rPr lang="en-US" altLang="zh-CN" b="1" i="1" smtClean="0">
                              <a:latin typeface="Cambria Math" panose="02040503050406030204" pitchFamily="18" charset="0"/>
                            </a:rPr>
                            <m:t>𝟎</m:t>
                          </m:r>
                        </m:sub>
                      </m:sSub>
                      <m:r>
                        <a:rPr lang="en-US" altLang="zh-CN" b="0"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smtClean="0">
                              <a:latin typeface="Cambria Math" panose="02040503050406030204" pitchFamily="18" charset="0"/>
                            </a:rPr>
                            <m:t>𝟎</m:t>
                          </m:r>
                        </m:sub>
                      </m:sSub>
                      <m:r>
                        <a:rPr lang="en-US" altLang="zh-CN"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smtClean="0">
                              <a:latin typeface="Cambria Math" panose="02040503050406030204" pitchFamily="18" charset="0"/>
                            </a:rPr>
                            <m:t>𝟐</m:t>
                          </m:r>
                        </m:sub>
                      </m:sSub>
                      <m:r>
                        <a:rPr lang="en-US" altLang="zh-CN" b="1"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oMath>
                  </m:oMathPara>
                </a14:m>
                <a:endParaRPr lang="en-US" dirty="0"/>
              </a:p>
            </p:txBody>
          </p:sp>
        </mc:Choice>
        <mc:Fallback>
          <p:sp>
            <p:nvSpPr>
              <p:cNvPr id="37" name="矩形 36">
                <a:extLst>
                  <a:ext uri="{FF2B5EF4-FFF2-40B4-BE49-F238E27FC236}">
                    <a16:creationId xmlns:a16="http://schemas.microsoft.com/office/drawing/2014/main" id="{5C72F8FC-5628-4911-8396-EB32365A80F9}"/>
                  </a:ext>
                </a:extLst>
              </p:cNvPr>
              <p:cNvSpPr>
                <a:spLocks noRot="1" noChangeAspect="1" noMove="1" noResize="1" noEditPoints="1" noAdjustHandles="1" noChangeArrowheads="1" noChangeShapeType="1" noTextEdit="1"/>
              </p:cNvSpPr>
              <p:nvPr/>
            </p:nvSpPr>
            <p:spPr>
              <a:xfrm>
                <a:off x="7750450" y="3562415"/>
                <a:ext cx="3132396" cy="369332"/>
              </a:xfrm>
              <a:prstGeom prst="rect">
                <a:avLst/>
              </a:prstGeom>
              <a:blipFill>
                <a:blip r:embed="rId16"/>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182620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9E6ED-ADA7-40D6-956B-99D593BEAF23}"/>
              </a:ext>
            </a:extLst>
          </p:cNvPr>
          <p:cNvSpPr>
            <a:spLocks noGrp="1"/>
          </p:cNvSpPr>
          <p:nvPr>
            <p:ph type="title"/>
          </p:nvPr>
        </p:nvSpPr>
        <p:spPr/>
        <p:txBody>
          <a:bodyPr/>
          <a:lstStyle/>
          <a:p>
            <a:r>
              <a:rPr lang="en-US" dirty="0"/>
              <a:t>Linear Graph SLAM</a:t>
            </a:r>
          </a:p>
        </p:txBody>
      </p:sp>
      <p:sp>
        <p:nvSpPr>
          <p:cNvPr id="3" name="内容占位符 2">
            <a:extLst>
              <a:ext uri="{FF2B5EF4-FFF2-40B4-BE49-F238E27FC236}">
                <a16:creationId xmlns:a16="http://schemas.microsoft.com/office/drawing/2014/main" id="{D3B75879-4035-47CF-ADF7-2374454E55BF}"/>
              </a:ext>
            </a:extLst>
          </p:cNvPr>
          <p:cNvSpPr>
            <a:spLocks noGrp="1"/>
          </p:cNvSpPr>
          <p:nvPr>
            <p:ph idx="1"/>
          </p:nvPr>
        </p:nvSpPr>
        <p:spPr>
          <a:xfrm>
            <a:off x="838200" y="1825625"/>
            <a:ext cx="10515600" cy="1851430"/>
          </a:xfrm>
        </p:spPr>
        <p:txBody>
          <a:bodyPr/>
          <a:lstStyle/>
          <a:p>
            <a:r>
              <a:rPr lang="en-US" dirty="0"/>
              <a:t>Initial Position (absolute constraint)</a:t>
            </a:r>
          </a:p>
          <a:p>
            <a:r>
              <a:rPr lang="en-US" dirty="0"/>
              <a:t>Motion ( relative odometry constraint)</a:t>
            </a:r>
          </a:p>
          <a:p>
            <a:r>
              <a:rPr lang="en-US" dirty="0"/>
              <a:t>Measurement (relative landmark constraint)</a:t>
            </a:r>
          </a:p>
        </p:txBody>
      </p:sp>
      <p:sp>
        <p:nvSpPr>
          <p:cNvPr id="4" name="箭头: 右 3">
            <a:extLst>
              <a:ext uri="{FF2B5EF4-FFF2-40B4-BE49-F238E27FC236}">
                <a16:creationId xmlns:a16="http://schemas.microsoft.com/office/drawing/2014/main" id="{0C7A789D-9DEA-4B70-AA84-DE3A09802B10}"/>
              </a:ext>
            </a:extLst>
          </p:cNvPr>
          <p:cNvSpPr/>
          <p:nvPr/>
        </p:nvSpPr>
        <p:spPr>
          <a:xfrm>
            <a:off x="7256834" y="2198451"/>
            <a:ext cx="1011677" cy="5642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2098ED5A-C7D3-4A4C-8017-3C54D121A522}"/>
                  </a:ext>
                </a:extLst>
              </p:cNvPr>
              <p:cNvSpPr/>
              <p:nvPr/>
            </p:nvSpPr>
            <p:spPr>
              <a:xfrm>
                <a:off x="8603875" y="1941465"/>
                <a:ext cx="1630575"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5400" b="1" i="1" smtClean="0">
                          <a:latin typeface="Cambria Math" panose="02040503050406030204" pitchFamily="18" charset="0"/>
                          <a:ea typeface="Cambria Math" panose="02040503050406030204" pitchFamily="18" charset="0"/>
                        </a:rPr>
                        <m:t>𝑨</m:t>
                      </m:r>
                      <m:r>
                        <a:rPr lang="en-US" sz="5400" b="1" i="1" smtClean="0">
                          <a:latin typeface="Cambria Math" panose="02040503050406030204" pitchFamily="18" charset="0"/>
                          <a:ea typeface="Cambria Math" panose="02040503050406030204" pitchFamily="18" charset="0"/>
                        </a:rPr>
                        <m:t> , </m:t>
                      </m:r>
                      <m:r>
                        <a:rPr lang="en-US" sz="5400" b="1" i="1">
                          <a:latin typeface="Cambria Math" panose="02040503050406030204" pitchFamily="18" charset="0"/>
                          <a:ea typeface="Cambria Math" panose="02040503050406030204" pitchFamily="18" charset="0"/>
                        </a:rPr>
                        <m:t>𝒃</m:t>
                      </m:r>
                    </m:oMath>
                  </m:oMathPara>
                </a14:m>
                <a:endParaRPr lang="en-US" sz="5400" dirty="0"/>
              </a:p>
            </p:txBody>
          </p:sp>
        </mc:Choice>
        <mc:Fallback xmlns="">
          <p:sp>
            <p:nvSpPr>
              <p:cNvPr id="5" name="矩形 4">
                <a:extLst>
                  <a:ext uri="{FF2B5EF4-FFF2-40B4-BE49-F238E27FC236}">
                    <a16:creationId xmlns:a16="http://schemas.microsoft.com/office/drawing/2014/main" id="{2098ED5A-C7D3-4A4C-8017-3C54D121A522}"/>
                  </a:ext>
                </a:extLst>
              </p:cNvPr>
              <p:cNvSpPr>
                <a:spLocks noRot="1" noChangeAspect="1" noMove="1" noResize="1" noEditPoints="1" noAdjustHandles="1" noChangeArrowheads="1" noChangeShapeType="1" noTextEdit="1"/>
              </p:cNvSpPr>
              <p:nvPr/>
            </p:nvSpPr>
            <p:spPr>
              <a:xfrm>
                <a:off x="8603875" y="1941465"/>
                <a:ext cx="1630575" cy="9233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A488B03-671E-414E-9247-98EDF1DE8CF1}"/>
                  </a:ext>
                </a:extLst>
              </p:cNvPr>
              <p:cNvSpPr txBox="1"/>
              <p:nvPr/>
            </p:nvSpPr>
            <p:spPr>
              <a:xfrm>
                <a:off x="3547050" y="4049881"/>
                <a:ext cx="5056825" cy="8477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800" b="1" i="1" smtClean="0">
                          <a:latin typeface="Cambria Math" panose="02040503050406030204" pitchFamily="18" charset="0"/>
                          <a:ea typeface="Cambria Math" panose="02040503050406030204" pitchFamily="18" charset="0"/>
                        </a:rPr>
                        <m:t>𝝁</m:t>
                      </m:r>
                      <m:r>
                        <a:rPr lang="en-US" sz="4800" b="1" i="1" smtClean="0">
                          <a:latin typeface="Cambria Math" panose="02040503050406030204" pitchFamily="18" charset="0"/>
                          <a:ea typeface="Cambria Math" panose="02040503050406030204" pitchFamily="18" charset="0"/>
                        </a:rPr>
                        <m:t>=</m:t>
                      </m:r>
                      <m:sSup>
                        <m:sSupPr>
                          <m:ctrlPr>
                            <a:rPr lang="en-US" sz="4800" b="1" i="1" smtClean="0">
                              <a:latin typeface="Cambria Math" panose="02040503050406030204" pitchFamily="18" charset="0"/>
                              <a:ea typeface="Cambria Math" panose="02040503050406030204" pitchFamily="18" charset="0"/>
                            </a:rPr>
                          </m:ctrlPr>
                        </m:sSupPr>
                        <m:e>
                          <m:r>
                            <a:rPr lang="en-US" sz="4800" b="1" i="1" smtClean="0">
                              <a:latin typeface="Cambria Math" panose="02040503050406030204" pitchFamily="18" charset="0"/>
                              <a:ea typeface="Cambria Math" panose="02040503050406030204" pitchFamily="18" charset="0"/>
                            </a:rPr>
                            <m:t>𝑨</m:t>
                          </m:r>
                        </m:e>
                        <m:sup>
                          <m:r>
                            <a:rPr lang="en-US" sz="4800" b="1" i="1" smtClean="0">
                              <a:latin typeface="Cambria Math" panose="02040503050406030204" pitchFamily="18" charset="0"/>
                              <a:ea typeface="Cambria Math" panose="02040503050406030204" pitchFamily="18" charset="0"/>
                            </a:rPr>
                            <m:t>−</m:t>
                          </m:r>
                          <m:r>
                            <a:rPr lang="en-US" sz="4800" b="1" i="1" smtClean="0">
                              <a:latin typeface="Cambria Math" panose="02040503050406030204" pitchFamily="18" charset="0"/>
                              <a:ea typeface="Cambria Math" panose="02040503050406030204" pitchFamily="18" charset="0"/>
                            </a:rPr>
                            <m:t>𝟏</m:t>
                          </m:r>
                        </m:sup>
                      </m:sSup>
                      <m:r>
                        <a:rPr lang="en-US" sz="4800" b="1" i="1" smtClean="0">
                          <a:latin typeface="Cambria Math" panose="02040503050406030204" pitchFamily="18" charset="0"/>
                          <a:ea typeface="Cambria Math" panose="02040503050406030204" pitchFamily="18" charset="0"/>
                        </a:rPr>
                        <m:t>∗</m:t>
                      </m:r>
                      <m:r>
                        <a:rPr lang="en-US" sz="4800" b="1" i="1" smtClean="0">
                          <a:latin typeface="Cambria Math" panose="02040503050406030204" pitchFamily="18" charset="0"/>
                          <a:ea typeface="Cambria Math" panose="02040503050406030204" pitchFamily="18" charset="0"/>
                        </a:rPr>
                        <m:t>𝒃</m:t>
                      </m:r>
                    </m:oMath>
                  </m:oMathPara>
                </a14:m>
                <a:endParaRPr lang="en-US" sz="4800" b="1" dirty="0"/>
              </a:p>
            </p:txBody>
          </p:sp>
        </mc:Choice>
        <mc:Fallback xmlns="">
          <p:sp>
            <p:nvSpPr>
              <p:cNvPr id="6" name="文本框 5">
                <a:extLst>
                  <a:ext uri="{FF2B5EF4-FFF2-40B4-BE49-F238E27FC236}">
                    <a16:creationId xmlns:a16="http://schemas.microsoft.com/office/drawing/2014/main" id="{4A488B03-671E-414E-9247-98EDF1DE8CF1}"/>
                  </a:ext>
                </a:extLst>
              </p:cNvPr>
              <p:cNvSpPr txBox="1">
                <a:spLocks noRot="1" noChangeAspect="1" noMove="1" noResize="1" noEditPoints="1" noAdjustHandles="1" noChangeArrowheads="1" noChangeShapeType="1" noTextEdit="1"/>
              </p:cNvSpPr>
              <p:nvPr/>
            </p:nvSpPr>
            <p:spPr>
              <a:xfrm>
                <a:off x="3547050" y="4049881"/>
                <a:ext cx="5056825" cy="847733"/>
              </a:xfrm>
              <a:prstGeom prst="rect">
                <a:avLst/>
              </a:prstGeom>
              <a:blipFill>
                <a:blip r:embed="rId4"/>
                <a:stretch>
                  <a:fillRect/>
                </a:stretch>
              </a:blipFill>
            </p:spPr>
            <p:txBody>
              <a:bodyPr/>
              <a:lstStyle/>
              <a:p>
                <a:r>
                  <a:rPr lang="en-US">
                    <a:noFill/>
                  </a:rPr>
                  <a:t> </a:t>
                </a:r>
              </a:p>
            </p:txBody>
          </p:sp>
        </mc:Fallback>
      </mc:AlternateContent>
      <p:sp>
        <p:nvSpPr>
          <p:cNvPr id="7" name="文本框 6">
            <a:extLst>
              <a:ext uri="{FF2B5EF4-FFF2-40B4-BE49-F238E27FC236}">
                <a16:creationId xmlns:a16="http://schemas.microsoft.com/office/drawing/2014/main" id="{BD082DB4-0538-4189-8EF0-F240BC19D938}"/>
              </a:ext>
            </a:extLst>
          </p:cNvPr>
          <p:cNvSpPr txBox="1"/>
          <p:nvPr/>
        </p:nvSpPr>
        <p:spPr>
          <a:xfrm>
            <a:off x="3735421" y="5270440"/>
            <a:ext cx="5588301" cy="769441"/>
          </a:xfrm>
          <a:prstGeom prst="rect">
            <a:avLst/>
          </a:prstGeom>
          <a:noFill/>
        </p:spPr>
        <p:txBody>
          <a:bodyPr wrap="square" rtlCol="0">
            <a:spAutoFit/>
          </a:bodyPr>
          <a:lstStyle/>
          <a:p>
            <a:r>
              <a:rPr lang="en-US" sz="4400" dirty="0"/>
              <a:t>Trajectory  +  Map </a:t>
            </a:r>
          </a:p>
        </p:txBody>
      </p:sp>
    </p:spTree>
    <p:extLst>
      <p:ext uri="{BB962C8B-B14F-4D97-AF65-F5344CB8AC3E}">
        <p14:creationId xmlns:p14="http://schemas.microsoft.com/office/powerpoint/2010/main" val="105322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D0F30C6-7764-4488-83FF-6AB5DE757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851" y="189326"/>
            <a:ext cx="4733925" cy="5276850"/>
          </a:xfrm>
          <a:prstGeom prst="rect">
            <a:avLst/>
          </a:prstGeom>
        </p:spPr>
      </p:pic>
      <p:sp>
        <p:nvSpPr>
          <p:cNvPr id="2" name="标题 1">
            <a:extLst>
              <a:ext uri="{FF2B5EF4-FFF2-40B4-BE49-F238E27FC236}">
                <a16:creationId xmlns:a16="http://schemas.microsoft.com/office/drawing/2014/main" id="{1AF0B3E1-59A7-4262-BEFC-A6AC5CFA7B7C}"/>
              </a:ext>
            </a:extLst>
          </p:cNvPr>
          <p:cNvSpPr>
            <a:spLocks noGrp="1"/>
          </p:cNvSpPr>
          <p:nvPr>
            <p:ph type="title"/>
          </p:nvPr>
        </p:nvSpPr>
        <p:spPr>
          <a:xfrm>
            <a:off x="838200" y="306132"/>
            <a:ext cx="10515600" cy="1325563"/>
          </a:xfrm>
        </p:spPr>
        <p:txBody>
          <a:bodyPr/>
          <a:lstStyle/>
          <a:p>
            <a:r>
              <a:rPr lang="en-US" dirty="0"/>
              <a:t>Graph SLAM Brief history</a:t>
            </a:r>
          </a:p>
        </p:txBody>
      </p:sp>
      <p:sp>
        <p:nvSpPr>
          <p:cNvPr id="3" name="内容占位符 2">
            <a:extLst>
              <a:ext uri="{FF2B5EF4-FFF2-40B4-BE49-F238E27FC236}">
                <a16:creationId xmlns:a16="http://schemas.microsoft.com/office/drawing/2014/main" id="{5D0509D2-A8C4-4C3C-85D2-AECD85CF2220}"/>
              </a:ext>
            </a:extLst>
          </p:cNvPr>
          <p:cNvSpPr>
            <a:spLocks noGrp="1"/>
          </p:cNvSpPr>
          <p:nvPr>
            <p:ph idx="1"/>
          </p:nvPr>
        </p:nvSpPr>
        <p:spPr>
          <a:xfrm>
            <a:off x="838200" y="1715012"/>
            <a:ext cx="10515600" cy="2716628"/>
          </a:xfrm>
        </p:spPr>
        <p:txBody>
          <a:bodyPr>
            <a:normAutofit/>
          </a:bodyPr>
          <a:lstStyle/>
          <a:p>
            <a:r>
              <a:rPr lang="en-US" dirty="0"/>
              <a:t>Why it becomes popular only recently ? </a:t>
            </a:r>
          </a:p>
          <a:p>
            <a:r>
              <a:rPr lang="en-US" dirty="0"/>
              <a:t>Linear Graph SLAM</a:t>
            </a:r>
          </a:p>
          <a:p>
            <a:r>
              <a:rPr lang="en-US" dirty="0"/>
              <a:t>Nonlinear Graph SLAM</a:t>
            </a:r>
          </a:p>
          <a:p>
            <a:pPr lvl="1"/>
            <a:r>
              <a:rPr lang="en-US" dirty="0"/>
              <a:t>G2O (a general framework for graph optimization )</a:t>
            </a:r>
          </a:p>
          <a:p>
            <a:pPr lvl="1"/>
            <a:r>
              <a:rPr lang="en-US" dirty="0"/>
              <a:t>ISAM (Incremental Smoothing and Mapping)</a:t>
            </a:r>
          </a:p>
        </p:txBody>
      </p:sp>
      <p:sp>
        <p:nvSpPr>
          <p:cNvPr id="5" name="矩形 4">
            <a:extLst>
              <a:ext uri="{FF2B5EF4-FFF2-40B4-BE49-F238E27FC236}">
                <a16:creationId xmlns:a16="http://schemas.microsoft.com/office/drawing/2014/main" id="{2CB80BE2-A1D8-49BA-BD65-B38341CC74B4}"/>
              </a:ext>
            </a:extLst>
          </p:cNvPr>
          <p:cNvSpPr/>
          <p:nvPr/>
        </p:nvSpPr>
        <p:spPr>
          <a:xfrm>
            <a:off x="534948" y="5660278"/>
            <a:ext cx="9899233" cy="646331"/>
          </a:xfrm>
          <a:prstGeom prst="rect">
            <a:avLst/>
          </a:prstGeom>
        </p:spPr>
        <p:txBody>
          <a:bodyPr wrap="square">
            <a:spAutoFit/>
          </a:bodyPr>
          <a:lstStyle/>
          <a:p>
            <a:r>
              <a:rPr lang="en-US" b="0" i="0" dirty="0">
                <a:solidFill>
                  <a:srgbClr val="222222"/>
                </a:solidFill>
                <a:effectLst/>
                <a:latin typeface="Arial" panose="020B0604020202020204" pitchFamily="34" charset="0"/>
              </a:rPr>
              <a:t>Lu, Feng, and </a:t>
            </a:r>
            <a:r>
              <a:rPr lang="en-US" b="0" i="0" dirty="0" err="1">
                <a:solidFill>
                  <a:srgbClr val="222222"/>
                </a:solidFill>
                <a:effectLst/>
                <a:latin typeface="Arial" panose="020B0604020202020204" pitchFamily="34" charset="0"/>
              </a:rPr>
              <a:t>Evangelos</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Milios</a:t>
            </a:r>
            <a:r>
              <a:rPr lang="en-US" b="0" i="0" dirty="0">
                <a:solidFill>
                  <a:srgbClr val="222222"/>
                </a:solidFill>
                <a:effectLst/>
                <a:latin typeface="Arial" panose="020B0604020202020204" pitchFamily="34" charset="0"/>
              </a:rPr>
              <a:t>. "Globally consistent range scan alignment for environment mapping." </a:t>
            </a:r>
            <a:r>
              <a:rPr lang="en-US" b="0" i="1" dirty="0">
                <a:solidFill>
                  <a:srgbClr val="222222"/>
                </a:solidFill>
                <a:effectLst/>
                <a:latin typeface="Arial" panose="020B0604020202020204" pitchFamily="34" charset="0"/>
              </a:rPr>
              <a:t>Autonomous robots</a:t>
            </a:r>
            <a:r>
              <a:rPr lang="en-US" b="0" i="0" dirty="0">
                <a:solidFill>
                  <a:srgbClr val="222222"/>
                </a:solidFill>
                <a:effectLst/>
                <a:latin typeface="Arial" panose="020B0604020202020204" pitchFamily="34" charset="0"/>
              </a:rPr>
              <a:t>4, no. 4 (1997): 333-349.</a:t>
            </a:r>
            <a:endParaRPr lang="en-US" dirty="0"/>
          </a:p>
        </p:txBody>
      </p:sp>
    </p:spTree>
    <p:extLst>
      <p:ext uri="{BB962C8B-B14F-4D97-AF65-F5344CB8AC3E}">
        <p14:creationId xmlns:p14="http://schemas.microsoft.com/office/powerpoint/2010/main" val="2170242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7FADE-335F-44F6-9ACA-1EA8DDA1E94C}"/>
              </a:ext>
            </a:extLst>
          </p:cNvPr>
          <p:cNvSpPr>
            <a:spLocks noGrp="1"/>
          </p:cNvSpPr>
          <p:nvPr>
            <p:ph type="title"/>
          </p:nvPr>
        </p:nvSpPr>
        <p:spPr>
          <a:xfrm>
            <a:off x="838200" y="2079624"/>
            <a:ext cx="10515600" cy="1325563"/>
          </a:xfrm>
        </p:spPr>
        <p:txBody>
          <a:bodyPr/>
          <a:lstStyle/>
          <a:p>
            <a:r>
              <a:rPr lang="en-US" dirty="0"/>
              <a:t>https://github.com/rising-turtle/slam_course</a:t>
            </a:r>
          </a:p>
        </p:txBody>
      </p:sp>
      <p:sp>
        <p:nvSpPr>
          <p:cNvPr id="4" name="文本框 3">
            <a:extLst>
              <a:ext uri="{FF2B5EF4-FFF2-40B4-BE49-F238E27FC236}">
                <a16:creationId xmlns:a16="http://schemas.microsoft.com/office/drawing/2014/main" id="{0DDE9C6A-18F9-4F80-871B-B1272102EBC4}"/>
              </a:ext>
            </a:extLst>
          </p:cNvPr>
          <p:cNvSpPr txBox="1"/>
          <p:nvPr/>
        </p:nvSpPr>
        <p:spPr>
          <a:xfrm>
            <a:off x="4947558" y="3893684"/>
            <a:ext cx="2971800" cy="646331"/>
          </a:xfrm>
          <a:prstGeom prst="rect">
            <a:avLst/>
          </a:prstGeom>
          <a:noFill/>
        </p:spPr>
        <p:txBody>
          <a:bodyPr wrap="square" rtlCol="0">
            <a:spAutoFit/>
          </a:bodyPr>
          <a:lstStyle/>
          <a:p>
            <a:r>
              <a:rPr lang="en-US" sz="3600" dirty="0"/>
              <a:t>Question ? </a:t>
            </a:r>
          </a:p>
        </p:txBody>
      </p:sp>
    </p:spTree>
    <p:extLst>
      <p:ext uri="{BB962C8B-B14F-4D97-AF65-F5344CB8AC3E}">
        <p14:creationId xmlns:p14="http://schemas.microsoft.com/office/powerpoint/2010/main" val="2327179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1F07A0A-84E9-4835-8436-EDC26847336D}"/>
              </a:ext>
            </a:extLst>
          </p:cNvPr>
          <p:cNvSpPr>
            <a:spLocks noGrp="1"/>
          </p:cNvSpPr>
          <p:nvPr>
            <p:ph type="ctrTitle"/>
          </p:nvPr>
        </p:nvSpPr>
        <p:spPr>
          <a:xfrm>
            <a:off x="6746628" y="1783959"/>
            <a:ext cx="4645250" cy="2889114"/>
          </a:xfrm>
        </p:spPr>
        <p:txBody>
          <a:bodyPr anchor="b">
            <a:normAutofit/>
          </a:bodyPr>
          <a:lstStyle/>
          <a:p>
            <a:pPr algn="l"/>
            <a:r>
              <a:rPr lang="en-US">
                <a:solidFill>
                  <a:schemeClr val="bg1"/>
                </a:solidFill>
              </a:rPr>
              <a:t>G</a:t>
            </a:r>
            <a:r>
              <a:rPr lang="en-US" altLang="zh-CN">
                <a:solidFill>
                  <a:schemeClr val="bg1"/>
                </a:solidFill>
              </a:rPr>
              <a:t>raph SLAM Introduction</a:t>
            </a:r>
            <a:endParaRPr lang="en-US">
              <a:solidFill>
                <a:schemeClr val="bg1"/>
              </a:solidFill>
            </a:endParaRPr>
          </a:p>
        </p:txBody>
      </p:sp>
      <p:sp>
        <p:nvSpPr>
          <p:cNvPr id="3" name="副标题 2">
            <a:extLst>
              <a:ext uri="{FF2B5EF4-FFF2-40B4-BE49-F238E27FC236}">
                <a16:creationId xmlns:a16="http://schemas.microsoft.com/office/drawing/2014/main" id="{871B7105-6588-4564-AB94-3207EEC4F0DE}"/>
              </a:ext>
            </a:extLst>
          </p:cNvPr>
          <p:cNvSpPr>
            <a:spLocks noGrp="1"/>
          </p:cNvSpPr>
          <p:nvPr>
            <p:ph type="subTitle" idx="1"/>
          </p:nvPr>
        </p:nvSpPr>
        <p:spPr>
          <a:xfrm>
            <a:off x="6746627" y="4750893"/>
            <a:ext cx="4645250" cy="1147863"/>
          </a:xfrm>
        </p:spPr>
        <p:txBody>
          <a:bodyPr anchor="t">
            <a:normAutofit/>
          </a:bodyPr>
          <a:lstStyle/>
          <a:p>
            <a:pPr algn="l"/>
            <a:r>
              <a:rPr lang="en-US" sz="2000">
                <a:solidFill>
                  <a:schemeClr val="bg1"/>
                </a:solidFill>
              </a:rPr>
              <a:t>H</a:t>
            </a:r>
            <a:r>
              <a:rPr lang="en-US" altLang="zh-CN" sz="2000">
                <a:solidFill>
                  <a:schemeClr val="bg1"/>
                </a:solidFill>
              </a:rPr>
              <a:t>e Zhang (David)</a:t>
            </a:r>
            <a:endParaRPr lang="en-US" sz="2000">
              <a:solidFill>
                <a:schemeClr val="bg1"/>
              </a:solidFill>
            </a:endParaRPr>
          </a:p>
        </p:txBody>
      </p:sp>
      <p:sp>
        <p:nvSpPr>
          <p:cNvPr id="21"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图片 4">
            <a:extLst>
              <a:ext uri="{FF2B5EF4-FFF2-40B4-BE49-F238E27FC236}">
                <a16:creationId xmlns:a16="http://schemas.microsoft.com/office/drawing/2014/main" id="{08D45194-2D60-4719-8E80-EF14EE2AC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94" y="383876"/>
            <a:ext cx="5090524" cy="3624453"/>
          </a:xfrm>
          <a:prstGeom prst="rect">
            <a:avLst/>
          </a:prstGeom>
        </p:spPr>
      </p:pic>
    </p:spTree>
    <p:extLst>
      <p:ext uri="{BB962C8B-B14F-4D97-AF65-F5344CB8AC3E}">
        <p14:creationId xmlns:p14="http://schemas.microsoft.com/office/powerpoint/2010/main" val="353541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60F550-D3A8-4090-9AA1-8A9ED3A36AED}"/>
              </a:ext>
            </a:extLst>
          </p:cNvPr>
          <p:cNvSpPr>
            <a:spLocks noGrp="1"/>
          </p:cNvSpPr>
          <p:nvPr>
            <p:ph type="title"/>
          </p:nvPr>
        </p:nvSpPr>
        <p:spPr>
          <a:xfrm>
            <a:off x="703288" y="-75738"/>
            <a:ext cx="10515600" cy="1325563"/>
          </a:xfrm>
        </p:spPr>
        <p:txBody>
          <a:bodyPr/>
          <a:lstStyle/>
          <a:p>
            <a:r>
              <a:rPr lang="en-US" dirty="0"/>
              <a:t>SLAM Problem</a:t>
            </a:r>
          </a:p>
        </p:txBody>
      </p:sp>
      <p:cxnSp>
        <p:nvCxnSpPr>
          <p:cNvPr id="41" name="直接箭头连接符 40">
            <a:extLst>
              <a:ext uri="{FF2B5EF4-FFF2-40B4-BE49-F238E27FC236}">
                <a16:creationId xmlns:a16="http://schemas.microsoft.com/office/drawing/2014/main" id="{09877311-93D5-4435-BB23-7C499C08568B}"/>
              </a:ext>
            </a:extLst>
          </p:cNvPr>
          <p:cNvCxnSpPr/>
          <p:nvPr/>
        </p:nvCxnSpPr>
        <p:spPr>
          <a:xfrm flipV="1">
            <a:off x="1300163" y="4002765"/>
            <a:ext cx="985837" cy="783548"/>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350B10D0-9DEF-4E1D-8D1E-84AF0E422F95}"/>
              </a:ext>
            </a:extLst>
          </p:cNvPr>
          <p:cNvSpPr txBox="1"/>
          <p:nvPr/>
        </p:nvSpPr>
        <p:spPr>
          <a:xfrm>
            <a:off x="389319" y="4879749"/>
            <a:ext cx="2000250" cy="646331"/>
          </a:xfrm>
          <a:prstGeom prst="rect">
            <a:avLst/>
          </a:prstGeom>
          <a:noFill/>
        </p:spPr>
        <p:txBody>
          <a:bodyPr wrap="square" rtlCol="0">
            <a:spAutoFit/>
          </a:bodyPr>
          <a:lstStyle/>
          <a:p>
            <a:r>
              <a:rPr lang="en-US" dirty="0"/>
              <a:t>Landmark measurement</a:t>
            </a:r>
          </a:p>
        </p:txBody>
      </p:sp>
      <p:sp>
        <p:nvSpPr>
          <p:cNvPr id="43" name="文本框 42">
            <a:extLst>
              <a:ext uri="{FF2B5EF4-FFF2-40B4-BE49-F238E27FC236}">
                <a16:creationId xmlns:a16="http://schemas.microsoft.com/office/drawing/2014/main" id="{C39F1440-F59B-476D-A7FA-E2AF4179894C}"/>
              </a:ext>
            </a:extLst>
          </p:cNvPr>
          <p:cNvSpPr txBox="1"/>
          <p:nvPr/>
        </p:nvSpPr>
        <p:spPr>
          <a:xfrm>
            <a:off x="2890625" y="1115903"/>
            <a:ext cx="2000250" cy="646331"/>
          </a:xfrm>
          <a:prstGeom prst="rect">
            <a:avLst/>
          </a:prstGeom>
          <a:noFill/>
        </p:spPr>
        <p:txBody>
          <a:bodyPr wrap="square" rtlCol="0">
            <a:spAutoFit/>
          </a:bodyPr>
          <a:lstStyle/>
          <a:p>
            <a:r>
              <a:rPr lang="en-US" dirty="0"/>
              <a:t>Odometry measurement </a:t>
            </a:r>
          </a:p>
        </p:txBody>
      </p:sp>
      <p:cxnSp>
        <p:nvCxnSpPr>
          <p:cNvPr id="44" name="直接箭头连接符 43">
            <a:extLst>
              <a:ext uri="{FF2B5EF4-FFF2-40B4-BE49-F238E27FC236}">
                <a16:creationId xmlns:a16="http://schemas.microsoft.com/office/drawing/2014/main" id="{2CF4AC83-288A-47C0-966E-510FD68E7101}"/>
              </a:ext>
            </a:extLst>
          </p:cNvPr>
          <p:cNvCxnSpPr>
            <a:cxnSpLocks/>
          </p:cNvCxnSpPr>
          <p:nvPr/>
        </p:nvCxnSpPr>
        <p:spPr>
          <a:xfrm>
            <a:off x="3436421" y="1697411"/>
            <a:ext cx="404598" cy="641472"/>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93A5BC69-C45A-4500-837B-4BC28E54FFD2}"/>
              </a:ext>
            </a:extLst>
          </p:cNvPr>
          <p:cNvPicPr>
            <a:picLocks noChangeAspect="1"/>
          </p:cNvPicPr>
          <p:nvPr/>
        </p:nvPicPr>
        <p:blipFill rotWithShape="1">
          <a:blip r:embed="rId3">
            <a:extLst>
              <a:ext uri="{28A0092B-C50C-407E-A947-70E740481C1C}">
                <a14:useLocalDpi xmlns:a14="http://schemas.microsoft.com/office/drawing/2010/main" val="0"/>
              </a:ext>
            </a:extLst>
          </a:blip>
          <a:srcRect l="22986" r="25764"/>
          <a:stretch/>
        </p:blipFill>
        <p:spPr>
          <a:xfrm>
            <a:off x="2764601" y="4212766"/>
            <a:ext cx="1557336" cy="2465849"/>
          </a:xfrm>
          <a:prstGeom prst="rect">
            <a:avLst/>
          </a:prstGeom>
        </p:spPr>
      </p:pic>
      <p:pic>
        <p:nvPicPr>
          <p:cNvPr id="10" name="图片 9">
            <a:extLst>
              <a:ext uri="{FF2B5EF4-FFF2-40B4-BE49-F238E27FC236}">
                <a16:creationId xmlns:a16="http://schemas.microsoft.com/office/drawing/2014/main" id="{12772C29-D723-4E5E-B5B8-9AAB106051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261" y="3986544"/>
            <a:ext cx="2630950" cy="2630950"/>
          </a:xfrm>
          <a:prstGeom prst="rect">
            <a:avLst/>
          </a:prstGeom>
        </p:spPr>
      </p:pic>
      <p:cxnSp>
        <p:nvCxnSpPr>
          <p:cNvPr id="12" name="直接连接符 11">
            <a:extLst>
              <a:ext uri="{FF2B5EF4-FFF2-40B4-BE49-F238E27FC236}">
                <a16:creationId xmlns:a16="http://schemas.microsoft.com/office/drawing/2014/main" id="{D01F370A-BAAD-461A-99E9-06B26C09F0B4}"/>
              </a:ext>
            </a:extLst>
          </p:cNvPr>
          <p:cNvCxnSpPr>
            <a:cxnSpLocks/>
          </p:cNvCxnSpPr>
          <p:nvPr/>
        </p:nvCxnSpPr>
        <p:spPr>
          <a:xfrm>
            <a:off x="2014538" y="3586163"/>
            <a:ext cx="750063" cy="626603"/>
          </a:xfrm>
          <a:prstGeom prst="line">
            <a:avLst/>
          </a:prstGeom>
          <a:ln w="41275"/>
        </p:spPr>
        <p:style>
          <a:lnRef idx="1">
            <a:schemeClr val="accent1"/>
          </a:lnRef>
          <a:fillRef idx="0">
            <a:schemeClr val="accent1"/>
          </a:fillRef>
          <a:effectRef idx="0">
            <a:schemeClr val="accent1"/>
          </a:effectRef>
          <a:fontRef idx="minor">
            <a:schemeClr val="tx1"/>
          </a:fontRef>
        </p:style>
      </p:cxnSp>
      <p:pic>
        <p:nvPicPr>
          <p:cNvPr id="15" name="图片 14">
            <a:extLst>
              <a:ext uri="{FF2B5EF4-FFF2-40B4-BE49-F238E27FC236}">
                <a16:creationId xmlns:a16="http://schemas.microsoft.com/office/drawing/2014/main" id="{C5BE4ABF-D6A5-49D6-AC6E-3BE9900FC778}"/>
              </a:ext>
            </a:extLst>
          </p:cNvPr>
          <p:cNvPicPr>
            <a:picLocks noChangeAspect="1"/>
          </p:cNvPicPr>
          <p:nvPr/>
        </p:nvPicPr>
        <p:blipFill rotWithShape="1">
          <a:blip r:embed="rId5">
            <a:extLst>
              <a:ext uri="{28A0092B-C50C-407E-A947-70E740481C1C}">
                <a14:useLocalDpi xmlns:a14="http://schemas.microsoft.com/office/drawing/2010/main" val="0"/>
              </a:ext>
            </a:extLst>
          </a:blip>
          <a:srcRect r="1964"/>
          <a:stretch/>
        </p:blipFill>
        <p:spPr>
          <a:xfrm>
            <a:off x="489471" y="1249825"/>
            <a:ext cx="2078583" cy="2336338"/>
          </a:xfrm>
          <a:prstGeom prst="rect">
            <a:avLst/>
          </a:prstGeom>
          <a:effectLst/>
        </p:spPr>
      </p:pic>
      <p:pic>
        <p:nvPicPr>
          <p:cNvPr id="16" name="图片 15">
            <a:extLst>
              <a:ext uri="{FF2B5EF4-FFF2-40B4-BE49-F238E27FC236}">
                <a16:creationId xmlns:a16="http://schemas.microsoft.com/office/drawing/2014/main" id="{C26F81E0-85D3-42A5-AB6F-1F9AFC8006DA}"/>
              </a:ext>
            </a:extLst>
          </p:cNvPr>
          <p:cNvPicPr>
            <a:picLocks noChangeAspect="1"/>
          </p:cNvPicPr>
          <p:nvPr/>
        </p:nvPicPr>
        <p:blipFill rotWithShape="1">
          <a:blip r:embed="rId5">
            <a:extLst>
              <a:ext uri="{28A0092B-C50C-407E-A947-70E740481C1C}">
                <a14:useLocalDpi xmlns:a14="http://schemas.microsoft.com/office/drawing/2010/main" val="0"/>
              </a:ext>
            </a:extLst>
          </a:blip>
          <a:srcRect r="1964"/>
          <a:stretch/>
        </p:blipFill>
        <p:spPr>
          <a:xfrm>
            <a:off x="4709387" y="1235642"/>
            <a:ext cx="2078583" cy="2336338"/>
          </a:xfrm>
          <a:prstGeom prst="rect">
            <a:avLst/>
          </a:prstGeom>
          <a:effectLst/>
        </p:spPr>
      </p:pic>
      <p:pic>
        <p:nvPicPr>
          <p:cNvPr id="17" name="图片 16">
            <a:extLst>
              <a:ext uri="{FF2B5EF4-FFF2-40B4-BE49-F238E27FC236}">
                <a16:creationId xmlns:a16="http://schemas.microsoft.com/office/drawing/2014/main" id="{A7EE63B0-60E7-4F3F-A26E-75E2D4564C8B}"/>
              </a:ext>
            </a:extLst>
          </p:cNvPr>
          <p:cNvPicPr>
            <a:picLocks noChangeAspect="1"/>
          </p:cNvPicPr>
          <p:nvPr/>
        </p:nvPicPr>
        <p:blipFill rotWithShape="1">
          <a:blip r:embed="rId5">
            <a:extLst>
              <a:ext uri="{28A0092B-C50C-407E-A947-70E740481C1C}">
                <a14:useLocalDpi xmlns:a14="http://schemas.microsoft.com/office/drawing/2010/main" val="0"/>
              </a:ext>
            </a:extLst>
          </a:blip>
          <a:srcRect r="1964"/>
          <a:stretch/>
        </p:blipFill>
        <p:spPr>
          <a:xfrm>
            <a:off x="9017399" y="1249825"/>
            <a:ext cx="2078583" cy="2336338"/>
          </a:xfrm>
          <a:prstGeom prst="rect">
            <a:avLst/>
          </a:prstGeom>
          <a:effectLst/>
        </p:spPr>
      </p:pic>
      <p:cxnSp>
        <p:nvCxnSpPr>
          <p:cNvPr id="20" name="直接连接符 19">
            <a:extLst>
              <a:ext uri="{FF2B5EF4-FFF2-40B4-BE49-F238E27FC236}">
                <a16:creationId xmlns:a16="http://schemas.microsoft.com/office/drawing/2014/main" id="{187B0F57-1FDA-4235-8D05-DD5D7476BB8E}"/>
              </a:ext>
            </a:extLst>
          </p:cNvPr>
          <p:cNvCxnSpPr>
            <a:cxnSpLocks/>
          </p:cNvCxnSpPr>
          <p:nvPr/>
        </p:nvCxnSpPr>
        <p:spPr>
          <a:xfrm flipH="1">
            <a:off x="4321938" y="3586163"/>
            <a:ext cx="764412" cy="626603"/>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2DC3288-356D-4D92-BD7C-D1394C01395E}"/>
              </a:ext>
            </a:extLst>
          </p:cNvPr>
          <p:cNvCxnSpPr>
            <a:cxnSpLocks/>
          </p:cNvCxnSpPr>
          <p:nvPr/>
        </p:nvCxnSpPr>
        <p:spPr>
          <a:xfrm>
            <a:off x="6237703" y="3633555"/>
            <a:ext cx="867949" cy="73842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F8AF6A5-149A-4526-AF05-992288FC530E}"/>
              </a:ext>
            </a:extLst>
          </p:cNvPr>
          <p:cNvCxnSpPr>
            <a:cxnSpLocks/>
          </p:cNvCxnSpPr>
          <p:nvPr/>
        </p:nvCxnSpPr>
        <p:spPr>
          <a:xfrm flipH="1">
            <a:off x="8472489" y="3586163"/>
            <a:ext cx="714374" cy="785812"/>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FBF326A-CAD3-4298-B5B3-B0059266C0E7}"/>
              </a:ext>
            </a:extLst>
          </p:cNvPr>
          <p:cNvCxnSpPr>
            <a:cxnSpLocks/>
          </p:cNvCxnSpPr>
          <p:nvPr/>
        </p:nvCxnSpPr>
        <p:spPr>
          <a:xfrm flipH="1">
            <a:off x="2643045" y="2417994"/>
            <a:ext cx="1989659"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E309DA63-AEB7-4CA0-9177-1EEC282CF42D}"/>
              </a:ext>
            </a:extLst>
          </p:cNvPr>
          <p:cNvCxnSpPr>
            <a:cxnSpLocks/>
          </p:cNvCxnSpPr>
          <p:nvPr/>
        </p:nvCxnSpPr>
        <p:spPr>
          <a:xfrm flipH="1">
            <a:off x="6925543" y="2384349"/>
            <a:ext cx="1989659"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76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barn(inVertical)">
                                      <p:cBhvr>
                                        <p:cTn id="38" dur="500"/>
                                        <p:tgtEl>
                                          <p:spTgt spid="55"/>
                                        </p:tgtEl>
                                      </p:cBhvr>
                                    </p:animEffect>
                                  </p:childTnLst>
                                </p:cTn>
                              </p:par>
                              <p:par>
                                <p:cTn id="39" presetID="16" presetClass="entr" presetSubtype="21"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arn(inVertical)">
                                      <p:cBhvr>
                                        <p:cTn id="41" dur="500"/>
                                        <p:tgtEl>
                                          <p:spTgt spid="17"/>
                                        </p:tgtEl>
                                      </p:cBhvr>
                                    </p:animEffect>
                                  </p:childTnLst>
                                </p:cTn>
                              </p:par>
                              <p:par>
                                <p:cTn id="42" presetID="16" presetClass="entr" presetSubtype="21"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barn(inVertical)">
                                      <p:cBhvr>
                                        <p:cTn id="4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BAA1D-D286-4C38-8CEA-9C328A7B170A}"/>
              </a:ext>
            </a:extLst>
          </p:cNvPr>
          <p:cNvSpPr>
            <a:spLocks noGrp="1"/>
          </p:cNvSpPr>
          <p:nvPr>
            <p:ph type="title"/>
          </p:nvPr>
        </p:nvSpPr>
        <p:spPr/>
        <p:txBody>
          <a:bodyPr/>
          <a:lstStyle/>
          <a:p>
            <a:r>
              <a:rPr lang="en-US" dirty="0"/>
              <a:t>Graph SLAM Problem</a:t>
            </a:r>
          </a:p>
        </p:txBody>
      </p:sp>
      <p:grpSp>
        <p:nvGrpSpPr>
          <p:cNvPr id="4" name="组合 3">
            <a:extLst>
              <a:ext uri="{FF2B5EF4-FFF2-40B4-BE49-F238E27FC236}">
                <a16:creationId xmlns:a16="http://schemas.microsoft.com/office/drawing/2014/main" id="{F2603EF4-B5BE-41BD-8DF0-EFFC68F7EF5F}"/>
              </a:ext>
            </a:extLst>
          </p:cNvPr>
          <p:cNvGrpSpPr/>
          <p:nvPr/>
        </p:nvGrpSpPr>
        <p:grpSpPr>
          <a:xfrm>
            <a:off x="334380" y="1814144"/>
            <a:ext cx="5923367" cy="3826234"/>
            <a:chOff x="730395" y="1690688"/>
            <a:chExt cx="4843065" cy="3128407"/>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75F5916-C913-4001-8E74-C7FCD23501F8}"/>
                    </a:ext>
                  </a:extLst>
                </p:cNvPr>
                <p:cNvSpPr txBox="1"/>
                <p:nvPr/>
              </p:nvSpPr>
              <p:spPr>
                <a:xfrm>
                  <a:off x="730395" y="169068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5" name="文本框 4">
                  <a:extLst>
                    <a:ext uri="{FF2B5EF4-FFF2-40B4-BE49-F238E27FC236}">
                      <a16:creationId xmlns:a16="http://schemas.microsoft.com/office/drawing/2014/main" id="{975F5916-C913-4001-8E74-C7FCD23501F8}"/>
                    </a:ext>
                  </a:extLst>
                </p:cNvPr>
                <p:cNvSpPr txBox="1">
                  <a:spLocks noRot="1" noChangeAspect="1" noMove="1" noResize="1" noEditPoints="1" noAdjustHandles="1" noChangeArrowheads="1" noChangeShapeType="1" noTextEdit="1"/>
                </p:cNvSpPr>
                <p:nvPr/>
              </p:nvSpPr>
              <p:spPr>
                <a:xfrm>
                  <a:off x="730395" y="1690688"/>
                  <a:ext cx="533400"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F7EEA62-5B77-4F26-82FE-5A16B122B895}"/>
                    </a:ext>
                  </a:extLst>
                </p:cNvPr>
                <p:cNvSpPr txBox="1"/>
                <p:nvPr/>
              </p:nvSpPr>
              <p:spPr>
                <a:xfrm>
                  <a:off x="2797320"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6" name="文本框 5">
                  <a:extLst>
                    <a:ext uri="{FF2B5EF4-FFF2-40B4-BE49-F238E27FC236}">
                      <a16:creationId xmlns:a16="http://schemas.microsoft.com/office/drawing/2014/main" id="{2F7EEA62-5B77-4F26-82FE-5A16B122B895}"/>
                    </a:ext>
                  </a:extLst>
                </p:cNvPr>
                <p:cNvSpPr txBox="1">
                  <a:spLocks noRot="1" noChangeAspect="1" noMove="1" noResize="1" noEditPoints="1" noAdjustHandles="1" noChangeArrowheads="1" noChangeShapeType="1" noTextEdit="1"/>
                </p:cNvSpPr>
                <p:nvPr/>
              </p:nvSpPr>
              <p:spPr>
                <a:xfrm>
                  <a:off x="2797320" y="1690689"/>
                  <a:ext cx="533400"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C411DA4-A0DA-4A4C-9EF0-339D1F96B648}"/>
                    </a:ext>
                  </a:extLst>
                </p:cNvPr>
                <p:cNvSpPr txBox="1"/>
                <p:nvPr/>
              </p:nvSpPr>
              <p:spPr>
                <a:xfrm>
                  <a:off x="4864245"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7" name="文本框 6">
                  <a:extLst>
                    <a:ext uri="{FF2B5EF4-FFF2-40B4-BE49-F238E27FC236}">
                      <a16:creationId xmlns:a16="http://schemas.microsoft.com/office/drawing/2014/main" id="{8C411DA4-A0DA-4A4C-9EF0-339D1F96B648}"/>
                    </a:ext>
                  </a:extLst>
                </p:cNvPr>
                <p:cNvSpPr txBox="1">
                  <a:spLocks noRot="1" noChangeAspect="1" noMove="1" noResize="1" noEditPoints="1" noAdjustHandles="1" noChangeArrowheads="1" noChangeShapeType="1" noTextEdit="1"/>
                </p:cNvSpPr>
                <p:nvPr/>
              </p:nvSpPr>
              <p:spPr>
                <a:xfrm>
                  <a:off x="4864245" y="1690689"/>
                  <a:ext cx="5334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CFEC106-ECAC-40EF-92CB-46D3D8FC58D0}"/>
                    </a:ext>
                  </a:extLst>
                </p:cNvPr>
                <p:cNvSpPr txBox="1"/>
                <p:nvPr/>
              </p:nvSpPr>
              <p:spPr>
                <a:xfrm>
                  <a:off x="1834196" y="4297382"/>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8" name="文本框 7">
                  <a:extLst>
                    <a:ext uri="{FF2B5EF4-FFF2-40B4-BE49-F238E27FC236}">
                      <a16:creationId xmlns:a16="http://schemas.microsoft.com/office/drawing/2014/main" id="{8CFEC106-ECAC-40EF-92CB-46D3D8FC58D0}"/>
                    </a:ext>
                  </a:extLst>
                </p:cNvPr>
                <p:cNvSpPr txBox="1">
                  <a:spLocks noRot="1" noChangeAspect="1" noMove="1" noResize="1" noEditPoints="1" noAdjustHandles="1" noChangeArrowheads="1" noChangeShapeType="1" noTextEdit="1"/>
                </p:cNvSpPr>
                <p:nvPr/>
              </p:nvSpPr>
              <p:spPr>
                <a:xfrm>
                  <a:off x="1834196" y="4297382"/>
                  <a:ext cx="53340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5F45A73-9E4A-4050-8847-2EE7B36C20AE}"/>
                    </a:ext>
                  </a:extLst>
                </p:cNvPr>
                <p:cNvSpPr txBox="1"/>
                <p:nvPr/>
              </p:nvSpPr>
              <p:spPr>
                <a:xfrm>
                  <a:off x="4136244" y="435743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9" name="文本框 8">
                  <a:extLst>
                    <a:ext uri="{FF2B5EF4-FFF2-40B4-BE49-F238E27FC236}">
                      <a16:creationId xmlns:a16="http://schemas.microsoft.com/office/drawing/2014/main" id="{35F45A73-9E4A-4050-8847-2EE7B36C20AE}"/>
                    </a:ext>
                  </a:extLst>
                </p:cNvPr>
                <p:cNvSpPr txBox="1">
                  <a:spLocks noRot="1" noChangeAspect="1" noMove="1" noResize="1" noEditPoints="1" noAdjustHandles="1" noChangeArrowheads="1" noChangeShapeType="1" noTextEdit="1"/>
                </p:cNvSpPr>
                <p:nvPr/>
              </p:nvSpPr>
              <p:spPr>
                <a:xfrm>
                  <a:off x="4136244" y="4357430"/>
                  <a:ext cx="533400"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763D546-E650-41EC-A3AA-1DC3C980E1DC}"/>
                    </a:ext>
                  </a:extLst>
                </p:cNvPr>
                <p:cNvSpPr txBox="1"/>
                <p:nvPr/>
              </p:nvSpPr>
              <p:spPr>
                <a:xfrm>
                  <a:off x="1753286" y="196740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oMath>
                    </m:oMathPara>
                  </a14:m>
                  <a:endParaRPr lang="en-US" sz="2400" b="1" dirty="0"/>
                </a:p>
              </p:txBody>
            </p:sp>
          </mc:Choice>
          <mc:Fallback xmlns="">
            <p:sp>
              <p:nvSpPr>
                <p:cNvPr id="10" name="文本框 9">
                  <a:extLst>
                    <a:ext uri="{FF2B5EF4-FFF2-40B4-BE49-F238E27FC236}">
                      <a16:creationId xmlns:a16="http://schemas.microsoft.com/office/drawing/2014/main" id="{F763D546-E650-41EC-A3AA-1DC3C980E1DC}"/>
                    </a:ext>
                  </a:extLst>
                </p:cNvPr>
                <p:cNvSpPr txBox="1">
                  <a:spLocks noRot="1" noChangeAspect="1" noMove="1" noResize="1" noEditPoints="1" noAdjustHandles="1" noChangeArrowheads="1" noChangeShapeType="1" noTextEdit="1"/>
                </p:cNvSpPr>
                <p:nvPr/>
              </p:nvSpPr>
              <p:spPr>
                <a:xfrm>
                  <a:off x="1753286" y="1967409"/>
                  <a:ext cx="533400"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FB16277-C454-4142-84AB-61784DBAFE17}"/>
                    </a:ext>
                  </a:extLst>
                </p:cNvPr>
                <p:cNvSpPr txBox="1"/>
                <p:nvPr/>
              </p:nvSpPr>
              <p:spPr>
                <a:xfrm>
                  <a:off x="3830782" y="196740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oMath>
                    </m:oMathPara>
                  </a14:m>
                  <a:endParaRPr lang="en-US" sz="2400" b="1" dirty="0"/>
                </a:p>
              </p:txBody>
            </p:sp>
          </mc:Choice>
          <mc:Fallback xmlns="">
            <p:sp>
              <p:nvSpPr>
                <p:cNvPr id="11" name="文本框 10">
                  <a:extLst>
                    <a:ext uri="{FF2B5EF4-FFF2-40B4-BE49-F238E27FC236}">
                      <a16:creationId xmlns:a16="http://schemas.microsoft.com/office/drawing/2014/main" id="{3FB16277-C454-4142-84AB-61784DBAFE17}"/>
                    </a:ext>
                  </a:extLst>
                </p:cNvPr>
                <p:cNvSpPr txBox="1">
                  <a:spLocks noRot="1" noChangeAspect="1" noMove="1" noResize="1" noEditPoints="1" noAdjustHandles="1" noChangeArrowheads="1" noChangeShapeType="1" noTextEdit="1"/>
                </p:cNvSpPr>
                <p:nvPr/>
              </p:nvSpPr>
              <p:spPr>
                <a:xfrm>
                  <a:off x="3830782" y="1967408"/>
                  <a:ext cx="533400"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1E38CAB-D9BB-45F5-895D-B3969AB24CA8}"/>
                    </a:ext>
                  </a:extLst>
                </p:cNvPr>
                <p:cNvSpPr txBox="1"/>
                <p:nvPr/>
              </p:nvSpPr>
              <p:spPr>
                <a:xfrm>
                  <a:off x="949353" y="325506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12" name="文本框 11">
                  <a:extLst>
                    <a:ext uri="{FF2B5EF4-FFF2-40B4-BE49-F238E27FC236}">
                      <a16:creationId xmlns:a16="http://schemas.microsoft.com/office/drawing/2014/main" id="{D1E38CAB-D9BB-45F5-895D-B3969AB24CA8}"/>
                    </a:ext>
                  </a:extLst>
                </p:cNvPr>
                <p:cNvSpPr txBox="1">
                  <a:spLocks noRot="1" noChangeAspect="1" noMove="1" noResize="1" noEditPoints="1" noAdjustHandles="1" noChangeArrowheads="1" noChangeShapeType="1" noTextEdit="1"/>
                </p:cNvSpPr>
                <p:nvPr/>
              </p:nvSpPr>
              <p:spPr>
                <a:xfrm>
                  <a:off x="949353" y="3255069"/>
                  <a:ext cx="533400" cy="461665"/>
                </a:xfrm>
                <a:prstGeom prst="rect">
                  <a:avLst/>
                </a:prstGeom>
                <a:blipFill>
                  <a:blip r:embed="rId10"/>
                  <a:stretch>
                    <a:fillRect r="-10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D309BD81-1162-4904-90C4-4EFA9F77A5EB}"/>
                    </a:ext>
                  </a:extLst>
                </p:cNvPr>
                <p:cNvSpPr txBox="1"/>
                <p:nvPr/>
              </p:nvSpPr>
              <p:spPr>
                <a:xfrm>
                  <a:off x="2588699" y="325507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𝟏𝟎</m:t>
                            </m:r>
                          </m:sub>
                        </m:sSub>
                      </m:oMath>
                    </m:oMathPara>
                  </a14:m>
                  <a:endParaRPr lang="en-US" sz="2400" b="1" dirty="0"/>
                </a:p>
              </p:txBody>
            </p:sp>
          </mc:Choice>
          <mc:Fallback xmlns="">
            <p:sp>
              <p:nvSpPr>
                <p:cNvPr id="13" name="文本框 12">
                  <a:extLst>
                    <a:ext uri="{FF2B5EF4-FFF2-40B4-BE49-F238E27FC236}">
                      <a16:creationId xmlns:a16="http://schemas.microsoft.com/office/drawing/2014/main" id="{D309BD81-1162-4904-90C4-4EFA9F77A5EB}"/>
                    </a:ext>
                  </a:extLst>
                </p:cNvPr>
                <p:cNvSpPr txBox="1">
                  <a:spLocks noRot="1" noChangeAspect="1" noMove="1" noResize="1" noEditPoints="1" noAdjustHandles="1" noChangeArrowheads="1" noChangeShapeType="1" noTextEdit="1"/>
                </p:cNvSpPr>
                <p:nvPr/>
              </p:nvSpPr>
              <p:spPr>
                <a:xfrm>
                  <a:off x="2588699" y="3255070"/>
                  <a:ext cx="533400" cy="461665"/>
                </a:xfrm>
                <a:prstGeom prst="rect">
                  <a:avLst/>
                </a:prstGeom>
                <a:blipFill>
                  <a:blip r:embed="rId11"/>
                  <a:stretch>
                    <a:fillRect r="-10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F9B8822-17E0-4DDB-AAF0-24304963E9CD}"/>
                    </a:ext>
                  </a:extLst>
                </p:cNvPr>
                <p:cNvSpPr txBox="1"/>
                <p:nvPr/>
              </p:nvSpPr>
              <p:spPr>
                <a:xfrm>
                  <a:off x="3602844" y="295796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𝟏𝟏</m:t>
                            </m:r>
                          </m:sub>
                        </m:sSub>
                      </m:oMath>
                    </m:oMathPara>
                  </a14:m>
                  <a:endParaRPr lang="en-US" sz="2400" b="1" dirty="0"/>
                </a:p>
              </p:txBody>
            </p:sp>
          </mc:Choice>
          <mc:Fallback xmlns="">
            <p:sp>
              <p:nvSpPr>
                <p:cNvPr id="14" name="文本框 13">
                  <a:extLst>
                    <a:ext uri="{FF2B5EF4-FFF2-40B4-BE49-F238E27FC236}">
                      <a16:creationId xmlns:a16="http://schemas.microsoft.com/office/drawing/2014/main" id="{4F9B8822-17E0-4DDB-AAF0-24304963E9CD}"/>
                    </a:ext>
                  </a:extLst>
                </p:cNvPr>
                <p:cNvSpPr txBox="1">
                  <a:spLocks noRot="1" noChangeAspect="1" noMove="1" noResize="1" noEditPoints="1" noAdjustHandles="1" noChangeArrowheads="1" noChangeShapeType="1" noTextEdit="1"/>
                </p:cNvSpPr>
                <p:nvPr/>
              </p:nvSpPr>
              <p:spPr>
                <a:xfrm>
                  <a:off x="3602844" y="2957960"/>
                  <a:ext cx="533400" cy="461665"/>
                </a:xfrm>
                <a:prstGeom prst="rect">
                  <a:avLst/>
                </a:prstGeom>
                <a:blipFill>
                  <a:blip r:embed="rId12"/>
                  <a:stretch>
                    <a:fillRect r="-10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665B1DA-703A-48B3-A37E-B42C4187B2C1}"/>
                    </a:ext>
                  </a:extLst>
                </p:cNvPr>
                <p:cNvSpPr txBox="1"/>
                <p:nvPr/>
              </p:nvSpPr>
              <p:spPr>
                <a:xfrm>
                  <a:off x="5040060" y="3048223"/>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𝟐𝟏</m:t>
                            </m:r>
                          </m:sub>
                        </m:sSub>
                      </m:oMath>
                    </m:oMathPara>
                  </a14:m>
                  <a:endParaRPr lang="en-US" sz="2400" b="1" dirty="0"/>
                </a:p>
              </p:txBody>
            </p:sp>
          </mc:Choice>
          <mc:Fallback xmlns="">
            <p:sp>
              <p:nvSpPr>
                <p:cNvPr id="15" name="文本框 14">
                  <a:extLst>
                    <a:ext uri="{FF2B5EF4-FFF2-40B4-BE49-F238E27FC236}">
                      <a16:creationId xmlns:a16="http://schemas.microsoft.com/office/drawing/2014/main" id="{5665B1DA-703A-48B3-A37E-B42C4187B2C1}"/>
                    </a:ext>
                  </a:extLst>
                </p:cNvPr>
                <p:cNvSpPr txBox="1">
                  <a:spLocks noRot="1" noChangeAspect="1" noMove="1" noResize="1" noEditPoints="1" noAdjustHandles="1" noChangeArrowheads="1" noChangeShapeType="1" noTextEdit="1"/>
                </p:cNvSpPr>
                <p:nvPr/>
              </p:nvSpPr>
              <p:spPr>
                <a:xfrm>
                  <a:off x="5040060" y="3048223"/>
                  <a:ext cx="533400" cy="461665"/>
                </a:xfrm>
                <a:prstGeom prst="rect">
                  <a:avLst/>
                </a:prstGeom>
                <a:blipFill>
                  <a:blip r:embed="rId13"/>
                  <a:stretch>
                    <a:fillRect r="-10280"/>
                  </a:stretch>
                </a:blipFill>
              </p:spPr>
              <p:txBody>
                <a:bodyPr/>
                <a:lstStyle/>
                <a:p>
                  <a:r>
                    <a:rPr lang="en-US">
                      <a:noFill/>
                    </a:rPr>
                    <a:t> </a:t>
                  </a:r>
                </a:p>
              </p:txBody>
            </p:sp>
          </mc:Fallback>
        </mc:AlternateContent>
        <p:sp>
          <p:nvSpPr>
            <p:cNvPr id="16" name="椭圆 15">
              <a:extLst>
                <a:ext uri="{FF2B5EF4-FFF2-40B4-BE49-F238E27FC236}">
                  <a16:creationId xmlns:a16="http://schemas.microsoft.com/office/drawing/2014/main" id="{988ECE34-A3A1-4200-85CB-5AEEBFF2470B}"/>
                </a:ext>
              </a:extLst>
            </p:cNvPr>
            <p:cNvSpPr/>
            <p:nvPr/>
          </p:nvSpPr>
          <p:spPr>
            <a:xfrm>
              <a:off x="820630"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椭圆 16">
              <a:extLst>
                <a:ext uri="{FF2B5EF4-FFF2-40B4-BE49-F238E27FC236}">
                  <a16:creationId xmlns:a16="http://schemas.microsoft.com/office/drawing/2014/main" id="{8E7F182B-8F31-420F-AA10-3FEB131B086E}"/>
                </a:ext>
              </a:extLst>
            </p:cNvPr>
            <p:cNvSpPr/>
            <p:nvPr/>
          </p:nvSpPr>
          <p:spPr>
            <a:xfrm>
              <a:off x="2797320"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椭圆 17">
              <a:extLst>
                <a:ext uri="{FF2B5EF4-FFF2-40B4-BE49-F238E27FC236}">
                  <a16:creationId xmlns:a16="http://schemas.microsoft.com/office/drawing/2014/main" id="{B006E9BC-40B1-47F2-8FD1-631E877696B3}"/>
                </a:ext>
              </a:extLst>
            </p:cNvPr>
            <p:cNvSpPr/>
            <p:nvPr/>
          </p:nvSpPr>
          <p:spPr>
            <a:xfrm>
              <a:off x="5093177"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椭圆 18">
              <a:extLst>
                <a:ext uri="{FF2B5EF4-FFF2-40B4-BE49-F238E27FC236}">
                  <a16:creationId xmlns:a16="http://schemas.microsoft.com/office/drawing/2014/main" id="{787E0611-6CDA-4E7B-99E2-26E7D66659C8}"/>
                </a:ext>
              </a:extLst>
            </p:cNvPr>
            <p:cNvSpPr/>
            <p:nvPr/>
          </p:nvSpPr>
          <p:spPr>
            <a:xfrm>
              <a:off x="1834196"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458A7B52-3CA7-4D1B-836D-10E047029C22}"/>
                </a:ext>
              </a:extLst>
            </p:cNvPr>
            <p:cNvSpPr/>
            <p:nvPr/>
          </p:nvSpPr>
          <p:spPr>
            <a:xfrm>
              <a:off x="4103838"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直接箭头连接符 20">
              <a:extLst>
                <a:ext uri="{FF2B5EF4-FFF2-40B4-BE49-F238E27FC236}">
                  <a16:creationId xmlns:a16="http://schemas.microsoft.com/office/drawing/2014/main" id="{1CD5AB3C-93E1-4FD1-8566-13371F51B7EC}"/>
                </a:ext>
              </a:extLst>
            </p:cNvPr>
            <p:cNvCxnSpPr>
              <a:cxnSpLocks/>
              <a:stCxn id="16" idx="6"/>
              <a:endCxn id="17" idx="2"/>
            </p:cNvCxnSpPr>
            <p:nvPr/>
          </p:nvCxnSpPr>
          <p:spPr>
            <a:xfrm>
              <a:off x="1282295" y="2525075"/>
              <a:ext cx="1515025"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19B9078-E1E9-4195-BBD0-70A89115DC7B}"/>
                </a:ext>
              </a:extLst>
            </p:cNvPr>
            <p:cNvCxnSpPr>
              <a:cxnSpLocks/>
              <a:stCxn id="17" idx="6"/>
              <a:endCxn id="18" idx="2"/>
            </p:cNvCxnSpPr>
            <p:nvPr/>
          </p:nvCxnSpPr>
          <p:spPr>
            <a:xfrm>
              <a:off x="3258985" y="2525075"/>
              <a:ext cx="1834192"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A910B213-BBC1-4091-968E-E34C5F0B0406}"/>
                </a:ext>
              </a:extLst>
            </p:cNvPr>
            <p:cNvCxnSpPr>
              <a:cxnSpLocks/>
              <a:stCxn id="16" idx="5"/>
              <a:endCxn id="19" idx="1"/>
            </p:cNvCxnSpPr>
            <p:nvPr/>
          </p:nvCxnSpPr>
          <p:spPr>
            <a:xfrm>
              <a:off x="1214686" y="2688298"/>
              <a:ext cx="687119"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B43761AF-C988-4E16-82D9-964F770B0C9F}"/>
                </a:ext>
              </a:extLst>
            </p:cNvPr>
            <p:cNvCxnSpPr>
              <a:cxnSpLocks/>
              <a:stCxn id="17" idx="3"/>
              <a:endCxn id="19" idx="7"/>
            </p:cNvCxnSpPr>
            <p:nvPr/>
          </p:nvCxnSpPr>
          <p:spPr>
            <a:xfrm flipH="1">
              <a:off x="2228252" y="2688298"/>
              <a:ext cx="636677"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78122D81-9690-40E2-8B38-0F55EF5EE301}"/>
                </a:ext>
              </a:extLst>
            </p:cNvPr>
            <p:cNvCxnSpPr>
              <a:cxnSpLocks/>
              <a:stCxn id="17" idx="5"/>
              <a:endCxn id="20" idx="1"/>
            </p:cNvCxnSpPr>
            <p:nvPr/>
          </p:nvCxnSpPr>
          <p:spPr>
            <a:xfrm>
              <a:off x="3191376" y="2688298"/>
              <a:ext cx="980071"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6695B8EF-B7C3-4808-9BBA-B41E5A00133D}"/>
                </a:ext>
              </a:extLst>
            </p:cNvPr>
            <p:cNvCxnSpPr>
              <a:cxnSpLocks/>
              <a:stCxn id="18" idx="4"/>
              <a:endCxn id="20" idx="7"/>
            </p:cNvCxnSpPr>
            <p:nvPr/>
          </p:nvCxnSpPr>
          <p:spPr>
            <a:xfrm flipH="1">
              <a:off x="4497894" y="2755907"/>
              <a:ext cx="826116" cy="1207467"/>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27F08D5F-592F-4F36-8147-016AC9907FFD}"/>
              </a:ext>
            </a:extLst>
          </p:cNvPr>
          <p:cNvGrpSpPr/>
          <p:nvPr/>
        </p:nvGrpSpPr>
        <p:grpSpPr>
          <a:xfrm>
            <a:off x="7990409" y="308615"/>
            <a:ext cx="3225279" cy="1946428"/>
            <a:chOff x="7990409" y="308615"/>
            <a:chExt cx="3225279" cy="1946428"/>
          </a:xfrm>
        </p:grpSpPr>
        <p:grpSp>
          <p:nvGrpSpPr>
            <p:cNvPr id="50" name="组合 49">
              <a:extLst>
                <a:ext uri="{FF2B5EF4-FFF2-40B4-BE49-F238E27FC236}">
                  <a16:creationId xmlns:a16="http://schemas.microsoft.com/office/drawing/2014/main" id="{210A5F31-C9B2-427C-9AB0-84D2D90A916A}"/>
                </a:ext>
              </a:extLst>
            </p:cNvPr>
            <p:cNvGrpSpPr/>
            <p:nvPr/>
          </p:nvGrpSpPr>
          <p:grpSpPr>
            <a:xfrm>
              <a:off x="7990409" y="308615"/>
              <a:ext cx="3225279" cy="1946428"/>
              <a:chOff x="489471" y="1235642"/>
              <a:chExt cx="10606511" cy="5442973"/>
            </a:xfrm>
          </p:grpSpPr>
          <p:pic>
            <p:nvPicPr>
              <p:cNvPr id="52" name="图片 51">
                <a:extLst>
                  <a:ext uri="{FF2B5EF4-FFF2-40B4-BE49-F238E27FC236}">
                    <a16:creationId xmlns:a16="http://schemas.microsoft.com/office/drawing/2014/main" id="{A5BC730C-6F4A-4489-9D5F-B0F90839B563}"/>
                  </a:ext>
                </a:extLst>
              </p:cNvPr>
              <p:cNvPicPr>
                <a:picLocks noChangeAspect="1"/>
              </p:cNvPicPr>
              <p:nvPr/>
            </p:nvPicPr>
            <p:blipFill rotWithShape="1">
              <a:blip r:embed="rId14">
                <a:extLst>
                  <a:ext uri="{28A0092B-C50C-407E-A947-70E740481C1C}">
                    <a14:useLocalDpi xmlns:a14="http://schemas.microsoft.com/office/drawing/2010/main" val="0"/>
                  </a:ext>
                </a:extLst>
              </a:blip>
              <a:srcRect l="22986" r="25764"/>
              <a:stretch/>
            </p:blipFill>
            <p:spPr>
              <a:xfrm>
                <a:off x="2764601" y="4212766"/>
                <a:ext cx="1557336" cy="2465849"/>
              </a:xfrm>
              <a:prstGeom prst="rect">
                <a:avLst/>
              </a:prstGeom>
            </p:spPr>
          </p:pic>
          <p:pic>
            <p:nvPicPr>
              <p:cNvPr id="53" name="图片 52">
                <a:extLst>
                  <a:ext uri="{FF2B5EF4-FFF2-40B4-BE49-F238E27FC236}">
                    <a16:creationId xmlns:a16="http://schemas.microsoft.com/office/drawing/2014/main" id="{127CC0A9-4DB8-483F-BB93-C6BE77C8A3C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571261" y="3986544"/>
                <a:ext cx="2630950" cy="2630950"/>
              </a:xfrm>
              <a:prstGeom prst="rect">
                <a:avLst/>
              </a:prstGeom>
            </p:spPr>
          </p:pic>
          <p:cxnSp>
            <p:nvCxnSpPr>
              <p:cNvPr id="54" name="直接连接符 53">
                <a:extLst>
                  <a:ext uri="{FF2B5EF4-FFF2-40B4-BE49-F238E27FC236}">
                    <a16:creationId xmlns:a16="http://schemas.microsoft.com/office/drawing/2014/main" id="{2EB31877-1B1C-4FF3-A118-A59B83B89578}"/>
                  </a:ext>
                </a:extLst>
              </p:cNvPr>
              <p:cNvCxnSpPr>
                <a:cxnSpLocks/>
              </p:cNvCxnSpPr>
              <p:nvPr/>
            </p:nvCxnSpPr>
            <p:spPr>
              <a:xfrm>
                <a:off x="2014538" y="3586163"/>
                <a:ext cx="750063" cy="626603"/>
              </a:xfrm>
              <a:prstGeom prst="line">
                <a:avLst/>
              </a:prstGeom>
              <a:ln w="41275"/>
            </p:spPr>
            <p:style>
              <a:lnRef idx="1">
                <a:schemeClr val="accent1"/>
              </a:lnRef>
              <a:fillRef idx="0">
                <a:schemeClr val="accent1"/>
              </a:fillRef>
              <a:effectRef idx="0">
                <a:schemeClr val="accent1"/>
              </a:effectRef>
              <a:fontRef idx="minor">
                <a:schemeClr val="tx1"/>
              </a:fontRef>
            </p:style>
          </p:cxnSp>
          <p:pic>
            <p:nvPicPr>
              <p:cNvPr id="55" name="图片 54">
                <a:extLst>
                  <a:ext uri="{FF2B5EF4-FFF2-40B4-BE49-F238E27FC236}">
                    <a16:creationId xmlns:a16="http://schemas.microsoft.com/office/drawing/2014/main" id="{08D73FFD-F9BB-40B9-BC8B-71CC1A5ABD4C}"/>
                  </a:ext>
                </a:extLst>
              </p:cNvPr>
              <p:cNvPicPr>
                <a:picLocks noChangeAspect="1"/>
              </p:cNvPicPr>
              <p:nvPr/>
            </p:nvPicPr>
            <p:blipFill rotWithShape="1">
              <a:blip r:embed="rId16">
                <a:extLst>
                  <a:ext uri="{28A0092B-C50C-407E-A947-70E740481C1C}">
                    <a14:useLocalDpi xmlns:a14="http://schemas.microsoft.com/office/drawing/2010/main" val="0"/>
                  </a:ext>
                </a:extLst>
              </a:blip>
              <a:srcRect r="1964"/>
              <a:stretch/>
            </p:blipFill>
            <p:spPr>
              <a:xfrm>
                <a:off x="489471" y="1249825"/>
                <a:ext cx="2078583" cy="2336338"/>
              </a:xfrm>
              <a:prstGeom prst="rect">
                <a:avLst/>
              </a:prstGeom>
              <a:effectLst/>
            </p:spPr>
          </p:pic>
          <p:pic>
            <p:nvPicPr>
              <p:cNvPr id="56" name="图片 55">
                <a:extLst>
                  <a:ext uri="{FF2B5EF4-FFF2-40B4-BE49-F238E27FC236}">
                    <a16:creationId xmlns:a16="http://schemas.microsoft.com/office/drawing/2014/main" id="{D2B2ADAF-E329-4EC7-8085-20F8C07E46E2}"/>
                  </a:ext>
                </a:extLst>
              </p:cNvPr>
              <p:cNvPicPr>
                <a:picLocks noChangeAspect="1"/>
              </p:cNvPicPr>
              <p:nvPr/>
            </p:nvPicPr>
            <p:blipFill rotWithShape="1">
              <a:blip r:embed="rId16">
                <a:extLst>
                  <a:ext uri="{28A0092B-C50C-407E-A947-70E740481C1C}">
                    <a14:useLocalDpi xmlns:a14="http://schemas.microsoft.com/office/drawing/2010/main" val="0"/>
                  </a:ext>
                </a:extLst>
              </a:blip>
              <a:srcRect r="1964"/>
              <a:stretch/>
            </p:blipFill>
            <p:spPr>
              <a:xfrm>
                <a:off x="4709387" y="1235642"/>
                <a:ext cx="2078583" cy="2336338"/>
              </a:xfrm>
              <a:prstGeom prst="rect">
                <a:avLst/>
              </a:prstGeom>
              <a:effectLst/>
            </p:spPr>
          </p:pic>
          <p:pic>
            <p:nvPicPr>
              <p:cNvPr id="57" name="图片 56">
                <a:extLst>
                  <a:ext uri="{FF2B5EF4-FFF2-40B4-BE49-F238E27FC236}">
                    <a16:creationId xmlns:a16="http://schemas.microsoft.com/office/drawing/2014/main" id="{A39CF569-537A-4939-B9CE-187E1CE3C1B7}"/>
                  </a:ext>
                </a:extLst>
              </p:cNvPr>
              <p:cNvPicPr>
                <a:picLocks noChangeAspect="1"/>
              </p:cNvPicPr>
              <p:nvPr/>
            </p:nvPicPr>
            <p:blipFill rotWithShape="1">
              <a:blip r:embed="rId16">
                <a:extLst>
                  <a:ext uri="{28A0092B-C50C-407E-A947-70E740481C1C}">
                    <a14:useLocalDpi xmlns:a14="http://schemas.microsoft.com/office/drawing/2010/main" val="0"/>
                  </a:ext>
                </a:extLst>
              </a:blip>
              <a:srcRect r="1964"/>
              <a:stretch/>
            </p:blipFill>
            <p:spPr>
              <a:xfrm>
                <a:off x="9017399" y="1249825"/>
                <a:ext cx="2078583" cy="2336338"/>
              </a:xfrm>
              <a:prstGeom prst="rect">
                <a:avLst/>
              </a:prstGeom>
              <a:effectLst/>
            </p:spPr>
          </p:pic>
          <p:cxnSp>
            <p:nvCxnSpPr>
              <p:cNvPr id="58" name="直接连接符 57">
                <a:extLst>
                  <a:ext uri="{FF2B5EF4-FFF2-40B4-BE49-F238E27FC236}">
                    <a16:creationId xmlns:a16="http://schemas.microsoft.com/office/drawing/2014/main" id="{29FC15C0-D1C0-4FA0-8A8E-32F99F269E3B}"/>
                  </a:ext>
                </a:extLst>
              </p:cNvPr>
              <p:cNvCxnSpPr>
                <a:cxnSpLocks/>
              </p:cNvCxnSpPr>
              <p:nvPr/>
            </p:nvCxnSpPr>
            <p:spPr>
              <a:xfrm flipH="1">
                <a:off x="4321938" y="3586163"/>
                <a:ext cx="764412" cy="626603"/>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58727466-E07D-4D06-9C8A-FB2AFD655319}"/>
                  </a:ext>
                </a:extLst>
              </p:cNvPr>
              <p:cNvCxnSpPr>
                <a:cxnSpLocks/>
              </p:cNvCxnSpPr>
              <p:nvPr/>
            </p:nvCxnSpPr>
            <p:spPr>
              <a:xfrm>
                <a:off x="6237703" y="3633555"/>
                <a:ext cx="867949" cy="73842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2B5DEFF6-48DA-497D-9DE3-CED230EEE2A4}"/>
                  </a:ext>
                </a:extLst>
              </p:cNvPr>
              <p:cNvCxnSpPr>
                <a:cxnSpLocks/>
              </p:cNvCxnSpPr>
              <p:nvPr/>
            </p:nvCxnSpPr>
            <p:spPr>
              <a:xfrm flipH="1">
                <a:off x="8472489" y="3586163"/>
                <a:ext cx="714374" cy="785812"/>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2D7DB07F-24FE-4D2E-9825-4CD4A4B27197}"/>
                  </a:ext>
                </a:extLst>
              </p:cNvPr>
              <p:cNvCxnSpPr>
                <a:cxnSpLocks/>
              </p:cNvCxnSpPr>
              <p:nvPr/>
            </p:nvCxnSpPr>
            <p:spPr>
              <a:xfrm flipH="1">
                <a:off x="2643045" y="2417994"/>
                <a:ext cx="1989659"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1" name="直接连接符 50">
              <a:extLst>
                <a:ext uri="{FF2B5EF4-FFF2-40B4-BE49-F238E27FC236}">
                  <a16:creationId xmlns:a16="http://schemas.microsoft.com/office/drawing/2014/main" id="{5A63EA24-CD0F-438E-9047-46A05CFB95B2}"/>
                </a:ext>
              </a:extLst>
            </p:cNvPr>
            <p:cNvCxnSpPr>
              <a:cxnSpLocks/>
            </p:cNvCxnSpPr>
            <p:nvPr/>
          </p:nvCxnSpPr>
          <p:spPr>
            <a:xfrm flipH="1">
              <a:off x="9919542" y="731429"/>
              <a:ext cx="605025"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3" name="图片 62">
            <a:extLst>
              <a:ext uri="{FF2B5EF4-FFF2-40B4-BE49-F238E27FC236}">
                <a16:creationId xmlns:a16="http://schemas.microsoft.com/office/drawing/2014/main" id="{41C402E6-A32A-49B7-9FA6-ED06FE009AE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8987" y="1816918"/>
            <a:ext cx="12348267" cy="4713777"/>
          </a:xfrm>
          <a:prstGeom prst="rect">
            <a:avLst/>
          </a:prstGeom>
        </p:spPr>
      </p:pic>
    </p:spTree>
    <p:extLst>
      <p:ext uri="{BB962C8B-B14F-4D97-AF65-F5344CB8AC3E}">
        <p14:creationId xmlns:p14="http://schemas.microsoft.com/office/powerpoint/2010/main" val="405949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fade">
                                      <p:cBhvr>
                                        <p:cTn id="1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8C280-56D9-411C-A3B3-070425C4DCAF}"/>
              </a:ext>
            </a:extLst>
          </p:cNvPr>
          <p:cNvSpPr>
            <a:spLocks noGrp="1"/>
          </p:cNvSpPr>
          <p:nvPr>
            <p:ph type="title"/>
          </p:nvPr>
        </p:nvSpPr>
        <p:spPr>
          <a:xfrm>
            <a:off x="838200" y="153192"/>
            <a:ext cx="10515600" cy="1325563"/>
          </a:xfrm>
        </p:spPr>
        <p:txBody>
          <a:bodyPr/>
          <a:lstStyle/>
          <a:p>
            <a:r>
              <a:rPr lang="en-US" dirty="0"/>
              <a:t>How to solve this problem? </a:t>
            </a:r>
          </a:p>
        </p:txBody>
      </p:sp>
      <p:sp>
        <p:nvSpPr>
          <p:cNvPr id="3" name="内容占位符 2">
            <a:extLst>
              <a:ext uri="{FF2B5EF4-FFF2-40B4-BE49-F238E27FC236}">
                <a16:creationId xmlns:a16="http://schemas.microsoft.com/office/drawing/2014/main" id="{486DC984-6636-454B-83E2-CD37E6B912E2}"/>
              </a:ext>
            </a:extLst>
          </p:cNvPr>
          <p:cNvSpPr>
            <a:spLocks noGrp="1"/>
          </p:cNvSpPr>
          <p:nvPr>
            <p:ph idx="1"/>
          </p:nvPr>
        </p:nvSpPr>
        <p:spPr>
          <a:xfrm>
            <a:off x="838200" y="1690688"/>
            <a:ext cx="10515600" cy="619817"/>
          </a:xfrm>
        </p:spPr>
        <p:txBody>
          <a:bodyPr/>
          <a:lstStyle/>
          <a:p>
            <a:r>
              <a:rPr lang="en-US" dirty="0"/>
              <a:t>Recall EKF</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FF0E585-6F14-4C8C-B0A7-F411870437BE}"/>
                  </a:ext>
                </a:extLst>
              </p:cNvPr>
              <p:cNvSpPr txBox="1"/>
              <p:nvPr/>
            </p:nvSpPr>
            <p:spPr>
              <a:xfrm>
                <a:off x="938213" y="2433164"/>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6" name="文本框 15">
                <a:extLst>
                  <a:ext uri="{FF2B5EF4-FFF2-40B4-BE49-F238E27FC236}">
                    <a16:creationId xmlns:a16="http://schemas.microsoft.com/office/drawing/2014/main" id="{4FF0E585-6F14-4C8C-B0A7-F411870437BE}"/>
                  </a:ext>
                </a:extLst>
              </p:cNvPr>
              <p:cNvSpPr txBox="1">
                <a:spLocks noRot="1" noChangeAspect="1" noMove="1" noResize="1" noEditPoints="1" noAdjustHandles="1" noChangeArrowheads="1" noChangeShapeType="1" noTextEdit="1"/>
              </p:cNvSpPr>
              <p:nvPr/>
            </p:nvSpPr>
            <p:spPr>
              <a:xfrm>
                <a:off x="938213" y="2433164"/>
                <a:ext cx="533400" cy="461665"/>
              </a:xfrm>
              <a:prstGeom prst="rect">
                <a:avLst/>
              </a:prstGeom>
              <a:blipFill>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A107F8D-1CBF-4D34-BF37-2FCB13640AA6}"/>
                  </a:ext>
                </a:extLst>
              </p:cNvPr>
              <p:cNvSpPr txBox="1"/>
              <p:nvPr/>
            </p:nvSpPr>
            <p:spPr>
              <a:xfrm>
                <a:off x="3005138" y="2433165"/>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17" name="文本框 16">
                <a:extLst>
                  <a:ext uri="{FF2B5EF4-FFF2-40B4-BE49-F238E27FC236}">
                    <a16:creationId xmlns:a16="http://schemas.microsoft.com/office/drawing/2014/main" id="{3A107F8D-1CBF-4D34-BF37-2FCB13640AA6}"/>
                  </a:ext>
                </a:extLst>
              </p:cNvPr>
              <p:cNvSpPr txBox="1">
                <a:spLocks noRot="1" noChangeAspect="1" noMove="1" noResize="1" noEditPoints="1" noAdjustHandles="1" noChangeArrowheads="1" noChangeShapeType="1" noTextEdit="1"/>
              </p:cNvSpPr>
              <p:nvPr/>
            </p:nvSpPr>
            <p:spPr>
              <a:xfrm>
                <a:off x="3005138" y="2433165"/>
                <a:ext cx="533400" cy="461665"/>
              </a:xfrm>
              <a:prstGeom prst="rect">
                <a:avLst/>
              </a:prstGeom>
              <a:blipFill>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0519DCB-1B87-4B71-8753-3B9A14B3392D}"/>
                  </a:ext>
                </a:extLst>
              </p:cNvPr>
              <p:cNvSpPr txBox="1"/>
              <p:nvPr/>
            </p:nvSpPr>
            <p:spPr>
              <a:xfrm>
                <a:off x="5072063" y="2433165"/>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18" name="文本框 17">
                <a:extLst>
                  <a:ext uri="{FF2B5EF4-FFF2-40B4-BE49-F238E27FC236}">
                    <a16:creationId xmlns:a16="http://schemas.microsoft.com/office/drawing/2014/main" id="{80519DCB-1B87-4B71-8753-3B9A14B3392D}"/>
                  </a:ext>
                </a:extLst>
              </p:cNvPr>
              <p:cNvSpPr txBox="1">
                <a:spLocks noRot="1" noChangeAspect="1" noMove="1" noResize="1" noEditPoints="1" noAdjustHandles="1" noChangeArrowheads="1" noChangeShapeType="1" noTextEdit="1"/>
              </p:cNvSpPr>
              <p:nvPr/>
            </p:nvSpPr>
            <p:spPr>
              <a:xfrm>
                <a:off x="5072063" y="2433165"/>
                <a:ext cx="533400" cy="461665"/>
              </a:xfrm>
              <a:prstGeom prst="rect">
                <a:avLst/>
              </a:prstGeom>
              <a:blipFill>
                <a:blip r:embed="rId5"/>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D92BD97-7F12-4E24-BBE8-3820B6D125C9}"/>
                  </a:ext>
                </a:extLst>
              </p:cNvPr>
              <p:cNvSpPr txBox="1"/>
              <p:nvPr/>
            </p:nvSpPr>
            <p:spPr>
              <a:xfrm>
                <a:off x="1964104" y="5369567"/>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9" name="文本框 18">
                <a:extLst>
                  <a:ext uri="{FF2B5EF4-FFF2-40B4-BE49-F238E27FC236}">
                    <a16:creationId xmlns:a16="http://schemas.microsoft.com/office/drawing/2014/main" id="{9D92BD97-7F12-4E24-BBE8-3820B6D125C9}"/>
                  </a:ext>
                </a:extLst>
              </p:cNvPr>
              <p:cNvSpPr txBox="1">
                <a:spLocks noRot="1" noChangeAspect="1" noMove="1" noResize="1" noEditPoints="1" noAdjustHandles="1" noChangeArrowheads="1" noChangeShapeType="1" noTextEdit="1"/>
              </p:cNvSpPr>
              <p:nvPr/>
            </p:nvSpPr>
            <p:spPr>
              <a:xfrm>
                <a:off x="1964104" y="5369567"/>
                <a:ext cx="533400" cy="461665"/>
              </a:xfrm>
              <a:prstGeom prst="rect">
                <a:avLst/>
              </a:prstGeom>
              <a:blipFill>
                <a:blip r:embed="rId6"/>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DFD4A7B-887D-4773-A959-A72FC9284B3C}"/>
                  </a:ext>
                </a:extLst>
              </p:cNvPr>
              <p:cNvSpPr txBox="1"/>
              <p:nvPr/>
            </p:nvSpPr>
            <p:spPr>
              <a:xfrm>
                <a:off x="4275789" y="5369567"/>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20" name="文本框 19">
                <a:extLst>
                  <a:ext uri="{FF2B5EF4-FFF2-40B4-BE49-F238E27FC236}">
                    <a16:creationId xmlns:a16="http://schemas.microsoft.com/office/drawing/2014/main" id="{9DFD4A7B-887D-4773-A959-A72FC9284B3C}"/>
                  </a:ext>
                </a:extLst>
              </p:cNvPr>
              <p:cNvSpPr txBox="1">
                <a:spLocks noRot="1" noChangeAspect="1" noMove="1" noResize="1" noEditPoints="1" noAdjustHandles="1" noChangeArrowheads="1" noChangeShapeType="1" noTextEdit="1"/>
              </p:cNvSpPr>
              <p:nvPr/>
            </p:nvSpPr>
            <p:spPr>
              <a:xfrm>
                <a:off x="4275789" y="5369567"/>
                <a:ext cx="533400" cy="461665"/>
              </a:xfrm>
              <a:prstGeom prst="rect">
                <a:avLst/>
              </a:prstGeom>
              <a:blipFill>
                <a:blip r:embed="rId7"/>
                <a:stretch>
                  <a:fillRect b="-1316"/>
                </a:stretch>
              </a:blipFill>
            </p:spPr>
            <p:txBody>
              <a:bodyPr/>
              <a:lstStyle/>
              <a:p>
                <a:r>
                  <a:rPr lang="en-US">
                    <a:noFill/>
                  </a:rPr>
                  <a:t> </a:t>
                </a:r>
              </a:p>
            </p:txBody>
          </p:sp>
        </mc:Fallback>
      </mc:AlternateContent>
      <p:sp>
        <p:nvSpPr>
          <p:cNvPr id="21" name="等腰三角形 20">
            <a:extLst>
              <a:ext uri="{FF2B5EF4-FFF2-40B4-BE49-F238E27FC236}">
                <a16:creationId xmlns:a16="http://schemas.microsoft.com/office/drawing/2014/main" id="{B68CC9A1-A407-4374-A664-AE67FB510DAC}"/>
              </a:ext>
            </a:extLst>
          </p:cNvPr>
          <p:cNvSpPr/>
          <p:nvPr/>
        </p:nvSpPr>
        <p:spPr>
          <a:xfrm rot="5400000">
            <a:off x="1039173" y="3116223"/>
            <a:ext cx="545100" cy="533400"/>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等腰三角形 21">
            <a:extLst>
              <a:ext uri="{FF2B5EF4-FFF2-40B4-BE49-F238E27FC236}">
                <a16:creationId xmlns:a16="http://schemas.microsoft.com/office/drawing/2014/main" id="{F237AFD7-F425-455C-B539-B6C99622E30D}"/>
              </a:ext>
            </a:extLst>
          </p:cNvPr>
          <p:cNvSpPr/>
          <p:nvPr/>
        </p:nvSpPr>
        <p:spPr>
          <a:xfrm rot="5400000">
            <a:off x="3052693" y="3106938"/>
            <a:ext cx="545100" cy="533400"/>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等腰三角形 22">
            <a:extLst>
              <a:ext uri="{FF2B5EF4-FFF2-40B4-BE49-F238E27FC236}">
                <a16:creationId xmlns:a16="http://schemas.microsoft.com/office/drawing/2014/main" id="{556FEEC9-CDFC-4FA9-96C5-C7A5E90F6755}"/>
              </a:ext>
            </a:extLst>
          </p:cNvPr>
          <p:cNvSpPr/>
          <p:nvPr/>
        </p:nvSpPr>
        <p:spPr>
          <a:xfrm rot="5400000">
            <a:off x="5066213" y="3106938"/>
            <a:ext cx="545100" cy="533400"/>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直接箭头连接符 27">
            <a:extLst>
              <a:ext uri="{FF2B5EF4-FFF2-40B4-BE49-F238E27FC236}">
                <a16:creationId xmlns:a16="http://schemas.microsoft.com/office/drawing/2014/main" id="{756C1E4B-16CD-4FF8-946C-EA0CC7A50D70}"/>
              </a:ext>
            </a:extLst>
          </p:cNvPr>
          <p:cNvCxnSpPr>
            <a:stCxn id="21" idx="0"/>
            <a:endCxn id="22" idx="3"/>
          </p:cNvCxnSpPr>
          <p:nvPr/>
        </p:nvCxnSpPr>
        <p:spPr>
          <a:xfrm flipV="1">
            <a:off x="1578423" y="3373638"/>
            <a:ext cx="1480120" cy="9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275EE12C-0E82-44F6-89AD-17B916B4120C}"/>
              </a:ext>
            </a:extLst>
          </p:cNvPr>
          <p:cNvCxnSpPr/>
          <p:nvPr/>
        </p:nvCxnSpPr>
        <p:spPr>
          <a:xfrm flipV="1">
            <a:off x="3591943" y="3364353"/>
            <a:ext cx="1480120" cy="9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等腰三角形 32">
            <a:extLst>
              <a:ext uri="{FF2B5EF4-FFF2-40B4-BE49-F238E27FC236}">
                <a16:creationId xmlns:a16="http://schemas.microsoft.com/office/drawing/2014/main" id="{867F77D1-145C-4DA2-91A9-1AA79716E9E1}"/>
              </a:ext>
            </a:extLst>
          </p:cNvPr>
          <p:cNvSpPr/>
          <p:nvPr/>
        </p:nvSpPr>
        <p:spPr>
          <a:xfrm rot="5400000">
            <a:off x="6995026" y="3116223"/>
            <a:ext cx="545100" cy="533400"/>
          </a:xfrm>
          <a:prstGeom prst="triangl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33B6954E-B809-459A-9F67-D4278F74C6AA}"/>
                  </a:ext>
                </a:extLst>
              </p:cNvPr>
              <p:cNvSpPr txBox="1"/>
              <p:nvPr/>
            </p:nvSpPr>
            <p:spPr>
              <a:xfrm>
                <a:off x="6872288" y="2433164"/>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𝑵</m:t>
                          </m:r>
                        </m:sub>
                      </m:sSub>
                    </m:oMath>
                  </m:oMathPara>
                </a14:m>
                <a:endParaRPr lang="en-US" sz="2400" b="1" dirty="0"/>
              </a:p>
            </p:txBody>
          </p:sp>
        </mc:Choice>
        <mc:Fallback xmlns="">
          <p:sp>
            <p:nvSpPr>
              <p:cNvPr id="34" name="文本框 33">
                <a:extLst>
                  <a:ext uri="{FF2B5EF4-FFF2-40B4-BE49-F238E27FC236}">
                    <a16:creationId xmlns:a16="http://schemas.microsoft.com/office/drawing/2014/main" id="{33B6954E-B809-459A-9F67-D4278F74C6AA}"/>
                  </a:ext>
                </a:extLst>
              </p:cNvPr>
              <p:cNvSpPr txBox="1">
                <a:spLocks noRot="1" noChangeAspect="1" noMove="1" noResize="1" noEditPoints="1" noAdjustHandles="1" noChangeArrowheads="1" noChangeShapeType="1" noTextEdit="1"/>
              </p:cNvSpPr>
              <p:nvPr/>
            </p:nvSpPr>
            <p:spPr>
              <a:xfrm>
                <a:off x="6872288" y="2433164"/>
                <a:ext cx="533400" cy="461665"/>
              </a:xfrm>
              <a:prstGeom prst="rect">
                <a:avLst/>
              </a:prstGeom>
              <a:blipFill>
                <a:blip r:embed="rId8"/>
                <a:stretch>
                  <a:fillRect b="-2632"/>
                </a:stretch>
              </a:blipFill>
            </p:spPr>
            <p:txBody>
              <a:bodyPr/>
              <a:lstStyle/>
              <a:p>
                <a:r>
                  <a:rPr lang="en-US">
                    <a:noFill/>
                  </a:rPr>
                  <a:t> </a:t>
                </a:r>
              </a:p>
            </p:txBody>
          </p:sp>
        </mc:Fallback>
      </mc:AlternateContent>
      <p:sp>
        <p:nvSpPr>
          <p:cNvPr id="37" name="文本框 36">
            <a:extLst>
              <a:ext uri="{FF2B5EF4-FFF2-40B4-BE49-F238E27FC236}">
                <a16:creationId xmlns:a16="http://schemas.microsoft.com/office/drawing/2014/main" id="{CC847EC2-676B-43C2-ADC0-432A80547A2C}"/>
              </a:ext>
            </a:extLst>
          </p:cNvPr>
          <p:cNvSpPr txBox="1"/>
          <p:nvPr/>
        </p:nvSpPr>
        <p:spPr>
          <a:xfrm>
            <a:off x="5990690" y="3038471"/>
            <a:ext cx="384264" cy="461665"/>
          </a:xfrm>
          <a:prstGeom prst="rect">
            <a:avLst/>
          </a:prstGeom>
          <a:noFill/>
        </p:spPr>
        <p:txBody>
          <a:bodyPr wrap="square" rtlCol="0">
            <a:spAutoFit/>
          </a:bodyPr>
          <a:lstStyle/>
          <a:p>
            <a:r>
              <a:rPr lang="en-US" sz="2400" dirty="0"/>
              <a:t>…</a:t>
            </a:r>
            <a:endParaRPr lang="en-US" dirty="0"/>
          </a:p>
        </p:txBody>
      </p:sp>
      <p:sp>
        <p:nvSpPr>
          <p:cNvPr id="41" name="矩形 40">
            <a:extLst>
              <a:ext uri="{FF2B5EF4-FFF2-40B4-BE49-F238E27FC236}">
                <a16:creationId xmlns:a16="http://schemas.microsoft.com/office/drawing/2014/main" id="{B71B5A9E-A45D-44A4-9340-ABC80BDC300F}"/>
              </a:ext>
            </a:extLst>
          </p:cNvPr>
          <p:cNvSpPr/>
          <p:nvPr/>
        </p:nvSpPr>
        <p:spPr>
          <a:xfrm>
            <a:off x="1994633" y="4779014"/>
            <a:ext cx="424717" cy="461665"/>
          </a:xfrm>
          <a:prstGeom prst="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矩形 42">
            <a:extLst>
              <a:ext uri="{FF2B5EF4-FFF2-40B4-BE49-F238E27FC236}">
                <a16:creationId xmlns:a16="http://schemas.microsoft.com/office/drawing/2014/main" id="{1831124E-EB93-4525-961E-44DA8D17AB46}"/>
              </a:ext>
            </a:extLst>
          </p:cNvPr>
          <p:cNvSpPr/>
          <p:nvPr/>
        </p:nvSpPr>
        <p:spPr>
          <a:xfrm>
            <a:off x="4330131" y="4790467"/>
            <a:ext cx="424717" cy="461665"/>
          </a:xfrm>
          <a:prstGeom prst="rect">
            <a:avLst/>
          </a:prstGeom>
          <a:solidFill>
            <a:schemeClr val="accent5">
              <a:lumMod val="40000"/>
              <a:lumOff val="60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直接箭头连接符 44">
            <a:extLst>
              <a:ext uri="{FF2B5EF4-FFF2-40B4-BE49-F238E27FC236}">
                <a16:creationId xmlns:a16="http://schemas.microsoft.com/office/drawing/2014/main" id="{63BA37F0-876A-408B-B9B2-E01E0D549158}"/>
              </a:ext>
            </a:extLst>
          </p:cNvPr>
          <p:cNvCxnSpPr>
            <a:cxnSpLocks/>
            <a:stCxn id="21" idx="0"/>
            <a:endCxn id="41" idx="0"/>
          </p:cNvCxnSpPr>
          <p:nvPr/>
        </p:nvCxnSpPr>
        <p:spPr>
          <a:xfrm>
            <a:off x="1578423" y="3382923"/>
            <a:ext cx="628569" cy="1396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1F4AB236-F3C7-4CE3-9A71-C92499A55120}"/>
              </a:ext>
            </a:extLst>
          </p:cNvPr>
          <p:cNvCxnSpPr>
            <a:cxnSpLocks/>
          </p:cNvCxnSpPr>
          <p:nvPr/>
        </p:nvCxnSpPr>
        <p:spPr>
          <a:xfrm flipH="1">
            <a:off x="2418453" y="3530333"/>
            <a:ext cx="808140" cy="12275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7AD63D92-0D8C-4842-9787-378FE2108029}"/>
              </a:ext>
            </a:extLst>
          </p:cNvPr>
          <p:cNvCxnSpPr>
            <a:cxnSpLocks/>
          </p:cNvCxnSpPr>
          <p:nvPr/>
        </p:nvCxnSpPr>
        <p:spPr>
          <a:xfrm>
            <a:off x="3226593" y="3530333"/>
            <a:ext cx="1176449" cy="1216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E5F69DF6-AC15-41FA-993C-246B079B90DB}"/>
              </a:ext>
            </a:extLst>
          </p:cNvPr>
          <p:cNvCxnSpPr>
            <a:cxnSpLocks/>
            <a:stCxn id="23" idx="4"/>
            <a:endCxn id="43" idx="0"/>
          </p:cNvCxnSpPr>
          <p:nvPr/>
        </p:nvCxnSpPr>
        <p:spPr>
          <a:xfrm flipH="1">
            <a:off x="4542490" y="3646188"/>
            <a:ext cx="529573" cy="1144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24D0298-1917-454F-A61A-7CF4A4559405}"/>
              </a:ext>
            </a:extLst>
          </p:cNvPr>
          <p:cNvCxnSpPr>
            <a:cxnSpLocks/>
          </p:cNvCxnSpPr>
          <p:nvPr/>
        </p:nvCxnSpPr>
        <p:spPr>
          <a:xfrm flipH="1">
            <a:off x="4754846" y="3510837"/>
            <a:ext cx="2246031" cy="13607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C99A9885-ACFD-4C37-B259-0FC93E5B0E05}"/>
                  </a:ext>
                </a:extLst>
              </p:cNvPr>
              <p:cNvSpPr txBox="1"/>
              <p:nvPr/>
            </p:nvSpPr>
            <p:spPr>
              <a:xfrm>
                <a:off x="2042014" y="291484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oMath>
                  </m:oMathPara>
                </a14:m>
                <a:endParaRPr lang="en-US" sz="2400" b="1" dirty="0"/>
              </a:p>
            </p:txBody>
          </p:sp>
        </mc:Choice>
        <mc:Fallback xmlns="">
          <p:sp>
            <p:nvSpPr>
              <p:cNvPr id="64" name="文本框 63">
                <a:extLst>
                  <a:ext uri="{FF2B5EF4-FFF2-40B4-BE49-F238E27FC236}">
                    <a16:creationId xmlns:a16="http://schemas.microsoft.com/office/drawing/2014/main" id="{C99A9885-ACFD-4C37-B259-0FC93E5B0E05}"/>
                  </a:ext>
                </a:extLst>
              </p:cNvPr>
              <p:cNvSpPr txBox="1">
                <a:spLocks noRot="1" noChangeAspect="1" noMove="1" noResize="1" noEditPoints="1" noAdjustHandles="1" noChangeArrowheads="1" noChangeShapeType="1" noTextEdit="1"/>
              </p:cNvSpPr>
              <p:nvPr/>
            </p:nvSpPr>
            <p:spPr>
              <a:xfrm>
                <a:off x="2042014" y="2914848"/>
                <a:ext cx="533400" cy="461665"/>
              </a:xfrm>
              <a:prstGeom prst="rect">
                <a:avLst/>
              </a:prstGeom>
              <a:blipFill>
                <a:blip r:embed="rId9"/>
                <a:stretch>
                  <a:fillRect r="-19540"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0B2AD654-3A33-4DF3-898A-0C79E0831B75}"/>
                  </a:ext>
                </a:extLst>
              </p:cNvPr>
              <p:cNvSpPr txBox="1"/>
              <p:nvPr/>
            </p:nvSpPr>
            <p:spPr>
              <a:xfrm>
                <a:off x="3965333" y="2924881"/>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oMath>
                  </m:oMathPara>
                </a14:m>
                <a:endParaRPr lang="en-US" sz="2400" b="1" dirty="0"/>
              </a:p>
            </p:txBody>
          </p:sp>
        </mc:Choice>
        <mc:Fallback xmlns="">
          <p:sp>
            <p:nvSpPr>
              <p:cNvPr id="65" name="文本框 64">
                <a:extLst>
                  <a:ext uri="{FF2B5EF4-FFF2-40B4-BE49-F238E27FC236}">
                    <a16:creationId xmlns:a16="http://schemas.microsoft.com/office/drawing/2014/main" id="{0B2AD654-3A33-4DF3-898A-0C79E0831B75}"/>
                  </a:ext>
                </a:extLst>
              </p:cNvPr>
              <p:cNvSpPr txBox="1">
                <a:spLocks noRot="1" noChangeAspect="1" noMove="1" noResize="1" noEditPoints="1" noAdjustHandles="1" noChangeArrowheads="1" noChangeShapeType="1" noTextEdit="1"/>
              </p:cNvSpPr>
              <p:nvPr/>
            </p:nvSpPr>
            <p:spPr>
              <a:xfrm>
                <a:off x="3965333" y="2924881"/>
                <a:ext cx="533400" cy="461665"/>
              </a:xfrm>
              <a:prstGeom prst="rect">
                <a:avLst/>
              </a:prstGeom>
              <a:blipFill>
                <a:blip r:embed="rId10"/>
                <a:stretch>
                  <a:fillRect r="-18182"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1A7BFC24-5217-42B6-A3B6-4EE72E735792}"/>
                  </a:ext>
                </a:extLst>
              </p:cNvPr>
              <p:cNvSpPr txBox="1"/>
              <p:nvPr/>
            </p:nvSpPr>
            <p:spPr>
              <a:xfrm>
                <a:off x="1274957" y="3993223"/>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66" name="文本框 65">
                <a:extLst>
                  <a:ext uri="{FF2B5EF4-FFF2-40B4-BE49-F238E27FC236}">
                    <a16:creationId xmlns:a16="http://schemas.microsoft.com/office/drawing/2014/main" id="{1A7BFC24-5217-42B6-A3B6-4EE72E735792}"/>
                  </a:ext>
                </a:extLst>
              </p:cNvPr>
              <p:cNvSpPr txBox="1">
                <a:spLocks noRot="1" noChangeAspect="1" noMove="1" noResize="1" noEditPoints="1" noAdjustHandles="1" noChangeArrowheads="1" noChangeShapeType="1" noTextEdit="1"/>
              </p:cNvSpPr>
              <p:nvPr/>
            </p:nvSpPr>
            <p:spPr>
              <a:xfrm>
                <a:off x="1274957" y="3993223"/>
                <a:ext cx="533400" cy="461665"/>
              </a:xfrm>
              <a:prstGeom prst="rect">
                <a:avLst/>
              </a:prstGeom>
              <a:blipFill>
                <a:blip r:embed="rId11"/>
                <a:stretch>
                  <a:fillRect r="-34091"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E41A503F-8172-4F25-9459-075A509A9334}"/>
                  </a:ext>
                </a:extLst>
              </p:cNvPr>
              <p:cNvSpPr txBox="1"/>
              <p:nvPr/>
            </p:nvSpPr>
            <p:spPr>
              <a:xfrm>
                <a:off x="2796517" y="3997546"/>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𝟏𝟎</m:t>
                          </m:r>
                        </m:sub>
                      </m:sSub>
                    </m:oMath>
                  </m:oMathPara>
                </a14:m>
                <a:endParaRPr lang="en-US" sz="2400" b="1" dirty="0"/>
              </a:p>
            </p:txBody>
          </p:sp>
        </mc:Choice>
        <mc:Fallback xmlns="">
          <p:sp>
            <p:nvSpPr>
              <p:cNvPr id="67" name="文本框 66">
                <a:extLst>
                  <a:ext uri="{FF2B5EF4-FFF2-40B4-BE49-F238E27FC236}">
                    <a16:creationId xmlns:a16="http://schemas.microsoft.com/office/drawing/2014/main" id="{E41A503F-8172-4F25-9459-075A509A9334}"/>
                  </a:ext>
                </a:extLst>
              </p:cNvPr>
              <p:cNvSpPr txBox="1">
                <a:spLocks noRot="1" noChangeAspect="1" noMove="1" noResize="1" noEditPoints="1" noAdjustHandles="1" noChangeArrowheads="1" noChangeShapeType="1" noTextEdit="1"/>
              </p:cNvSpPr>
              <p:nvPr/>
            </p:nvSpPr>
            <p:spPr>
              <a:xfrm>
                <a:off x="2796517" y="3997546"/>
                <a:ext cx="533400" cy="461665"/>
              </a:xfrm>
              <a:prstGeom prst="rect">
                <a:avLst/>
              </a:prstGeom>
              <a:blipFill>
                <a:blip r:embed="rId12"/>
                <a:stretch>
                  <a:fillRect r="-35632"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42325D34-D488-4DBE-B140-FB46E79672E1}"/>
                  </a:ext>
                </a:extLst>
              </p:cNvPr>
              <p:cNvSpPr txBox="1"/>
              <p:nvPr/>
            </p:nvSpPr>
            <p:spPr>
              <a:xfrm>
                <a:off x="3796722" y="382334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𝟏𝟏</m:t>
                          </m:r>
                        </m:sub>
                      </m:sSub>
                    </m:oMath>
                  </m:oMathPara>
                </a14:m>
                <a:endParaRPr lang="en-US" sz="2400" b="1" dirty="0"/>
              </a:p>
            </p:txBody>
          </p:sp>
        </mc:Choice>
        <mc:Fallback xmlns="">
          <p:sp>
            <p:nvSpPr>
              <p:cNvPr id="68" name="文本框 67">
                <a:extLst>
                  <a:ext uri="{FF2B5EF4-FFF2-40B4-BE49-F238E27FC236}">
                    <a16:creationId xmlns:a16="http://schemas.microsoft.com/office/drawing/2014/main" id="{42325D34-D488-4DBE-B140-FB46E79672E1}"/>
                  </a:ext>
                </a:extLst>
              </p:cNvPr>
              <p:cNvSpPr txBox="1">
                <a:spLocks noRot="1" noChangeAspect="1" noMove="1" noResize="1" noEditPoints="1" noAdjustHandles="1" noChangeArrowheads="1" noChangeShapeType="1" noTextEdit="1"/>
              </p:cNvSpPr>
              <p:nvPr/>
            </p:nvSpPr>
            <p:spPr>
              <a:xfrm>
                <a:off x="3796722" y="3823340"/>
                <a:ext cx="533400" cy="461665"/>
              </a:xfrm>
              <a:prstGeom prst="rect">
                <a:avLst/>
              </a:prstGeom>
              <a:blipFill>
                <a:blip r:embed="rId13"/>
                <a:stretch>
                  <a:fillRect r="-35632"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CB0C6D23-C0B0-4DB4-BBD2-0C3E151FC182}"/>
                  </a:ext>
                </a:extLst>
              </p:cNvPr>
              <p:cNvSpPr txBox="1"/>
              <p:nvPr/>
            </p:nvSpPr>
            <p:spPr>
              <a:xfrm>
                <a:off x="4894646" y="3848701"/>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𝟐𝟏</m:t>
                          </m:r>
                        </m:sub>
                      </m:sSub>
                    </m:oMath>
                  </m:oMathPara>
                </a14:m>
                <a:endParaRPr lang="en-US" sz="2400" b="1" dirty="0"/>
              </a:p>
            </p:txBody>
          </p:sp>
        </mc:Choice>
        <mc:Fallback xmlns="">
          <p:sp>
            <p:nvSpPr>
              <p:cNvPr id="69" name="文本框 68">
                <a:extLst>
                  <a:ext uri="{FF2B5EF4-FFF2-40B4-BE49-F238E27FC236}">
                    <a16:creationId xmlns:a16="http://schemas.microsoft.com/office/drawing/2014/main" id="{CB0C6D23-C0B0-4DB4-BBD2-0C3E151FC182}"/>
                  </a:ext>
                </a:extLst>
              </p:cNvPr>
              <p:cNvSpPr txBox="1">
                <a:spLocks noRot="1" noChangeAspect="1" noMove="1" noResize="1" noEditPoints="1" noAdjustHandles="1" noChangeArrowheads="1" noChangeShapeType="1" noTextEdit="1"/>
              </p:cNvSpPr>
              <p:nvPr/>
            </p:nvSpPr>
            <p:spPr>
              <a:xfrm>
                <a:off x="4894646" y="3848701"/>
                <a:ext cx="533400" cy="461665"/>
              </a:xfrm>
              <a:prstGeom prst="rect">
                <a:avLst/>
              </a:prstGeom>
              <a:blipFill>
                <a:blip r:embed="rId14"/>
                <a:stretch>
                  <a:fillRect r="-35632"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3C615C38-A4D7-4353-9852-4832BC34A19C}"/>
                  </a:ext>
                </a:extLst>
              </p:cNvPr>
              <p:cNvSpPr txBox="1"/>
              <p:nvPr/>
            </p:nvSpPr>
            <p:spPr>
              <a:xfrm>
                <a:off x="5947761" y="4008165"/>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𝑵</m:t>
                          </m:r>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70" name="文本框 69">
                <a:extLst>
                  <a:ext uri="{FF2B5EF4-FFF2-40B4-BE49-F238E27FC236}">
                    <a16:creationId xmlns:a16="http://schemas.microsoft.com/office/drawing/2014/main" id="{3C615C38-A4D7-4353-9852-4832BC34A19C}"/>
                  </a:ext>
                </a:extLst>
              </p:cNvPr>
              <p:cNvSpPr txBox="1">
                <a:spLocks noRot="1" noChangeAspect="1" noMove="1" noResize="1" noEditPoints="1" noAdjustHandles="1" noChangeArrowheads="1" noChangeShapeType="1" noTextEdit="1"/>
              </p:cNvSpPr>
              <p:nvPr/>
            </p:nvSpPr>
            <p:spPr>
              <a:xfrm>
                <a:off x="5947761" y="4008165"/>
                <a:ext cx="533400" cy="461665"/>
              </a:xfrm>
              <a:prstGeom prst="rect">
                <a:avLst/>
              </a:prstGeom>
              <a:blipFill>
                <a:blip r:embed="rId15"/>
                <a:stretch>
                  <a:fillRect r="-42529" b="-2667"/>
                </a:stretch>
              </a:blipFill>
            </p:spPr>
            <p:txBody>
              <a:bodyPr/>
              <a:lstStyle/>
              <a:p>
                <a:r>
                  <a:rPr lang="en-US">
                    <a:noFill/>
                  </a:rPr>
                  <a:t> </a:t>
                </a:r>
              </a:p>
            </p:txBody>
          </p:sp>
        </mc:Fallback>
      </mc:AlternateContent>
      <p:grpSp>
        <p:nvGrpSpPr>
          <p:cNvPr id="108" name="组合 107">
            <a:extLst>
              <a:ext uri="{FF2B5EF4-FFF2-40B4-BE49-F238E27FC236}">
                <a16:creationId xmlns:a16="http://schemas.microsoft.com/office/drawing/2014/main" id="{204D4FC0-6385-4E89-A5DB-B470235EF16A}"/>
              </a:ext>
            </a:extLst>
          </p:cNvPr>
          <p:cNvGrpSpPr/>
          <p:nvPr/>
        </p:nvGrpSpPr>
        <p:grpSpPr>
          <a:xfrm>
            <a:off x="7976089" y="2709814"/>
            <a:ext cx="4125512" cy="3755261"/>
            <a:chOff x="7976089" y="2709814"/>
            <a:chExt cx="4125512" cy="3755261"/>
          </a:xfrm>
        </p:grpSpPr>
        <p:sp>
          <p:nvSpPr>
            <p:cNvPr id="83" name="任意多边形: 形状 82">
              <a:extLst>
                <a:ext uri="{FF2B5EF4-FFF2-40B4-BE49-F238E27FC236}">
                  <a16:creationId xmlns:a16="http://schemas.microsoft.com/office/drawing/2014/main" id="{86EA5834-48C6-4A68-A086-188656E46AA3}"/>
                </a:ext>
              </a:extLst>
            </p:cNvPr>
            <p:cNvSpPr/>
            <p:nvPr/>
          </p:nvSpPr>
          <p:spPr>
            <a:xfrm>
              <a:off x="8705939" y="3993223"/>
              <a:ext cx="3128962" cy="1428903"/>
            </a:xfrm>
            <a:custGeom>
              <a:avLst/>
              <a:gdLst>
                <a:gd name="connsiteX0" fmla="*/ 0 w 3128962"/>
                <a:gd name="connsiteY0" fmla="*/ 71438 h 1428903"/>
                <a:gd name="connsiteX1" fmla="*/ 1600200 w 3128962"/>
                <a:gd name="connsiteY1" fmla="*/ 1428750 h 1428903"/>
                <a:gd name="connsiteX2" fmla="*/ 3128962 w 3128962"/>
                <a:gd name="connsiteY2" fmla="*/ 0 h 1428903"/>
              </a:gdLst>
              <a:ahLst/>
              <a:cxnLst>
                <a:cxn ang="0">
                  <a:pos x="connsiteX0" y="connsiteY0"/>
                </a:cxn>
                <a:cxn ang="0">
                  <a:pos x="connsiteX1" y="connsiteY1"/>
                </a:cxn>
                <a:cxn ang="0">
                  <a:pos x="connsiteX2" y="connsiteY2"/>
                </a:cxn>
              </a:cxnLst>
              <a:rect l="l" t="t" r="r" b="b"/>
              <a:pathLst>
                <a:path w="3128962" h="1428903">
                  <a:moveTo>
                    <a:pt x="0" y="71438"/>
                  </a:moveTo>
                  <a:cubicBezTo>
                    <a:pt x="539353" y="756047"/>
                    <a:pt x="1078706" y="1440656"/>
                    <a:pt x="1600200" y="1428750"/>
                  </a:cubicBezTo>
                  <a:cubicBezTo>
                    <a:pt x="2121694" y="1416844"/>
                    <a:pt x="2864643" y="330994"/>
                    <a:pt x="312896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直接箭头连接符 84">
              <a:extLst>
                <a:ext uri="{FF2B5EF4-FFF2-40B4-BE49-F238E27FC236}">
                  <a16:creationId xmlns:a16="http://schemas.microsoft.com/office/drawing/2014/main" id="{C080035F-765D-450D-B981-198F7C46A98D}"/>
                </a:ext>
              </a:extLst>
            </p:cNvPr>
            <p:cNvCxnSpPr/>
            <p:nvPr/>
          </p:nvCxnSpPr>
          <p:spPr>
            <a:xfrm>
              <a:off x="8306442" y="5943600"/>
              <a:ext cx="3671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BE0E6BA2-22A2-4191-B10F-FF382B965856}"/>
                </a:ext>
              </a:extLst>
            </p:cNvPr>
            <p:cNvCxnSpPr>
              <a:cxnSpLocks/>
            </p:cNvCxnSpPr>
            <p:nvPr/>
          </p:nvCxnSpPr>
          <p:spPr>
            <a:xfrm flipV="1">
              <a:off x="8306442" y="3230523"/>
              <a:ext cx="0" cy="2713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4533984A-A7C2-443B-A4C0-8C4EFBD5FC1D}"/>
                </a:ext>
              </a:extLst>
            </p:cNvPr>
            <p:cNvCxnSpPr/>
            <p:nvPr/>
          </p:nvCxnSpPr>
          <p:spPr>
            <a:xfrm>
              <a:off x="8919022" y="4310366"/>
              <a:ext cx="0" cy="163323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4ED6EF09-71A3-4597-8949-6534FC502EAF}"/>
                    </a:ext>
                  </a:extLst>
                </p:cNvPr>
                <p:cNvSpPr txBox="1"/>
                <p:nvPr/>
              </p:nvSpPr>
              <p:spPr>
                <a:xfrm>
                  <a:off x="8682241" y="5959017"/>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90" name="文本框 89">
                  <a:extLst>
                    <a:ext uri="{FF2B5EF4-FFF2-40B4-BE49-F238E27FC236}">
                      <a16:creationId xmlns:a16="http://schemas.microsoft.com/office/drawing/2014/main" id="{4ED6EF09-71A3-4597-8949-6534FC502EAF}"/>
                    </a:ext>
                  </a:extLst>
                </p:cNvPr>
                <p:cNvSpPr txBox="1">
                  <a:spLocks noRot="1" noChangeAspect="1" noMove="1" noResize="1" noEditPoints="1" noAdjustHandles="1" noChangeArrowheads="1" noChangeShapeType="1" noTextEdit="1"/>
                </p:cNvSpPr>
                <p:nvPr/>
              </p:nvSpPr>
              <p:spPr>
                <a:xfrm>
                  <a:off x="8682241" y="5959017"/>
                  <a:ext cx="533400" cy="461665"/>
                </a:xfrm>
                <a:prstGeom prst="rect">
                  <a:avLst/>
                </a:prstGeom>
                <a:blipFill>
                  <a:blip r:embed="rId19"/>
                  <a:stretch>
                    <a:fillRect r="-1136"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82CF8246-983A-47EB-8D52-AD5C6C3C2E4A}"/>
                    </a:ext>
                  </a:extLst>
                </p:cNvPr>
                <p:cNvSpPr txBox="1"/>
                <p:nvPr/>
              </p:nvSpPr>
              <p:spPr>
                <a:xfrm>
                  <a:off x="7976089" y="2709814"/>
                  <a:ext cx="80714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𝒄𝒐𝒔𝒕</m:t>
                        </m:r>
                      </m:oMath>
                    </m:oMathPara>
                  </a14:m>
                  <a:endParaRPr lang="en-US" sz="2400" b="1" dirty="0"/>
                </a:p>
              </p:txBody>
            </p:sp>
          </mc:Choice>
          <mc:Fallback xmlns="">
            <p:sp>
              <p:nvSpPr>
                <p:cNvPr id="91" name="文本框 90">
                  <a:extLst>
                    <a:ext uri="{FF2B5EF4-FFF2-40B4-BE49-F238E27FC236}">
                      <a16:creationId xmlns:a16="http://schemas.microsoft.com/office/drawing/2014/main" id="{82CF8246-983A-47EB-8D52-AD5C6C3C2E4A}"/>
                    </a:ext>
                  </a:extLst>
                </p:cNvPr>
                <p:cNvSpPr txBox="1">
                  <a:spLocks noRot="1" noChangeAspect="1" noMove="1" noResize="1" noEditPoints="1" noAdjustHandles="1" noChangeArrowheads="1" noChangeShapeType="1" noTextEdit="1"/>
                </p:cNvSpPr>
                <p:nvPr/>
              </p:nvSpPr>
              <p:spPr>
                <a:xfrm>
                  <a:off x="7976089" y="2709814"/>
                  <a:ext cx="807141" cy="461665"/>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文本框 91">
                  <a:extLst>
                    <a:ext uri="{FF2B5EF4-FFF2-40B4-BE49-F238E27FC236}">
                      <a16:creationId xmlns:a16="http://schemas.microsoft.com/office/drawing/2014/main" id="{EE15FBD5-1101-4B22-A6C7-9540FDDE1492}"/>
                    </a:ext>
                  </a:extLst>
                </p:cNvPr>
                <p:cNvSpPr txBox="1"/>
                <p:nvPr/>
              </p:nvSpPr>
              <p:spPr>
                <a:xfrm>
                  <a:off x="11568201" y="600341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𝑾</m:t>
                        </m:r>
                      </m:oMath>
                    </m:oMathPara>
                  </a14:m>
                  <a:endParaRPr lang="en-US" sz="2400" b="1" dirty="0"/>
                </a:p>
              </p:txBody>
            </p:sp>
          </mc:Choice>
          <mc:Fallback xmlns="">
            <p:sp>
              <p:nvSpPr>
                <p:cNvPr id="92" name="文本框 91">
                  <a:extLst>
                    <a:ext uri="{FF2B5EF4-FFF2-40B4-BE49-F238E27FC236}">
                      <a16:creationId xmlns:a16="http://schemas.microsoft.com/office/drawing/2014/main" id="{EE15FBD5-1101-4B22-A6C7-9540FDDE1492}"/>
                    </a:ext>
                  </a:extLst>
                </p:cNvPr>
                <p:cNvSpPr txBox="1">
                  <a:spLocks noRot="1" noChangeAspect="1" noMove="1" noResize="1" noEditPoints="1" noAdjustHandles="1" noChangeArrowheads="1" noChangeShapeType="1" noTextEdit="1"/>
                </p:cNvSpPr>
                <p:nvPr/>
              </p:nvSpPr>
              <p:spPr>
                <a:xfrm>
                  <a:off x="11568201" y="6003410"/>
                  <a:ext cx="533400" cy="461665"/>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文本框 92">
                  <a:extLst>
                    <a:ext uri="{FF2B5EF4-FFF2-40B4-BE49-F238E27FC236}">
                      <a16:creationId xmlns:a16="http://schemas.microsoft.com/office/drawing/2014/main" id="{7339B48C-F70E-4AFB-86A5-AF878ECE6638}"/>
                    </a:ext>
                  </a:extLst>
                </p:cNvPr>
                <p:cNvSpPr txBox="1"/>
                <p:nvPr/>
              </p:nvSpPr>
              <p:spPr>
                <a:xfrm>
                  <a:off x="10050222" y="5980124"/>
                  <a:ext cx="442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1" i="1" smtClean="0">
                                <a:latin typeface="Cambria Math" panose="02040503050406030204" pitchFamily="18" charset="0"/>
                              </a:rPr>
                              <m:t>𝒕</m:t>
                            </m:r>
                          </m:sub>
                        </m:sSub>
                      </m:oMath>
                    </m:oMathPara>
                  </a14:m>
                  <a:endParaRPr lang="en-US" sz="2400" b="1" dirty="0"/>
                </a:p>
              </p:txBody>
            </p:sp>
          </mc:Choice>
          <mc:Fallback xmlns="">
            <p:sp>
              <p:nvSpPr>
                <p:cNvPr id="93" name="文本框 92">
                  <a:extLst>
                    <a:ext uri="{FF2B5EF4-FFF2-40B4-BE49-F238E27FC236}">
                      <a16:creationId xmlns:a16="http://schemas.microsoft.com/office/drawing/2014/main" id="{7339B48C-F70E-4AFB-86A5-AF878ECE6638}"/>
                    </a:ext>
                  </a:extLst>
                </p:cNvPr>
                <p:cNvSpPr txBox="1">
                  <a:spLocks noRot="1" noChangeAspect="1" noMove="1" noResize="1" noEditPoints="1" noAdjustHandles="1" noChangeArrowheads="1" noChangeShapeType="1" noTextEdit="1"/>
                </p:cNvSpPr>
                <p:nvPr/>
              </p:nvSpPr>
              <p:spPr>
                <a:xfrm>
                  <a:off x="10050222" y="5980124"/>
                  <a:ext cx="442868" cy="461665"/>
                </a:xfrm>
                <a:prstGeom prst="rect">
                  <a:avLst/>
                </a:prstGeom>
                <a:blipFill>
                  <a:blip r:embed="rId22"/>
                  <a:stretch>
                    <a:fillRect r="-13889"/>
                  </a:stretch>
                </a:blipFill>
              </p:spPr>
              <p:txBody>
                <a:bodyPr/>
                <a:lstStyle/>
                <a:p>
                  <a:r>
                    <a:rPr lang="en-US">
                      <a:noFill/>
                    </a:rPr>
                    <a:t> </a:t>
                  </a:r>
                </a:p>
              </p:txBody>
            </p:sp>
          </mc:Fallback>
        </mc:AlternateContent>
        <p:cxnSp>
          <p:nvCxnSpPr>
            <p:cNvPr id="95" name="直接连接符 94">
              <a:extLst>
                <a:ext uri="{FF2B5EF4-FFF2-40B4-BE49-F238E27FC236}">
                  <a16:creationId xmlns:a16="http://schemas.microsoft.com/office/drawing/2014/main" id="{C2C4A036-A016-475B-8172-EE5B42F683D1}"/>
                </a:ext>
              </a:extLst>
            </p:cNvPr>
            <p:cNvCxnSpPr>
              <a:cxnSpLocks/>
            </p:cNvCxnSpPr>
            <p:nvPr/>
          </p:nvCxnSpPr>
          <p:spPr>
            <a:xfrm>
              <a:off x="8622475" y="3977807"/>
              <a:ext cx="959086" cy="118950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216C5E07-17E8-4598-A285-CF0CB2B7CF3E}"/>
                </a:ext>
              </a:extLst>
            </p:cNvPr>
            <p:cNvCxnSpPr>
              <a:cxnSpLocks/>
            </p:cNvCxnSpPr>
            <p:nvPr/>
          </p:nvCxnSpPr>
          <p:spPr>
            <a:xfrm>
              <a:off x="10284269" y="5422126"/>
              <a:ext cx="0" cy="53689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A3D14731-94D5-468D-A503-DEA965ADBAA6}"/>
              </a:ext>
            </a:extLst>
          </p:cNvPr>
          <p:cNvGrpSpPr/>
          <p:nvPr/>
        </p:nvGrpSpPr>
        <p:grpSpPr>
          <a:xfrm>
            <a:off x="7990409" y="308615"/>
            <a:ext cx="3225279" cy="1946428"/>
            <a:chOff x="7990409" y="308615"/>
            <a:chExt cx="3225279" cy="1946428"/>
          </a:xfrm>
        </p:grpSpPr>
        <p:grpSp>
          <p:nvGrpSpPr>
            <p:cNvPr id="4" name="组合 3">
              <a:extLst>
                <a:ext uri="{FF2B5EF4-FFF2-40B4-BE49-F238E27FC236}">
                  <a16:creationId xmlns:a16="http://schemas.microsoft.com/office/drawing/2014/main" id="{1D8194A9-1D0D-4A58-9C09-CFBD73EDB3DF}"/>
                </a:ext>
              </a:extLst>
            </p:cNvPr>
            <p:cNvGrpSpPr/>
            <p:nvPr/>
          </p:nvGrpSpPr>
          <p:grpSpPr>
            <a:xfrm>
              <a:off x="7990409" y="308615"/>
              <a:ext cx="3225279" cy="1946428"/>
              <a:chOff x="489471" y="1235642"/>
              <a:chExt cx="10606511" cy="5442973"/>
            </a:xfrm>
          </p:grpSpPr>
          <p:pic>
            <p:nvPicPr>
              <p:cNvPr id="5" name="图片 4">
                <a:extLst>
                  <a:ext uri="{FF2B5EF4-FFF2-40B4-BE49-F238E27FC236}">
                    <a16:creationId xmlns:a16="http://schemas.microsoft.com/office/drawing/2014/main" id="{D89E31B3-6FDD-496E-ABC4-9892957AA760}"/>
                  </a:ext>
                </a:extLst>
              </p:cNvPr>
              <p:cNvPicPr>
                <a:picLocks noChangeAspect="1"/>
              </p:cNvPicPr>
              <p:nvPr/>
            </p:nvPicPr>
            <p:blipFill rotWithShape="1">
              <a:blip r:embed="rId23">
                <a:extLst>
                  <a:ext uri="{28A0092B-C50C-407E-A947-70E740481C1C}">
                    <a14:useLocalDpi xmlns:a14="http://schemas.microsoft.com/office/drawing/2010/main" val="0"/>
                  </a:ext>
                </a:extLst>
              </a:blip>
              <a:srcRect l="22986" r="25764"/>
              <a:stretch/>
            </p:blipFill>
            <p:spPr>
              <a:xfrm>
                <a:off x="2764601" y="4212766"/>
                <a:ext cx="1557336" cy="2465849"/>
              </a:xfrm>
              <a:prstGeom prst="rect">
                <a:avLst/>
              </a:prstGeom>
            </p:spPr>
          </p:pic>
          <p:pic>
            <p:nvPicPr>
              <p:cNvPr id="6" name="图片 5">
                <a:extLst>
                  <a:ext uri="{FF2B5EF4-FFF2-40B4-BE49-F238E27FC236}">
                    <a16:creationId xmlns:a16="http://schemas.microsoft.com/office/drawing/2014/main" id="{91D74F05-6718-4636-80DD-0E51302DE86C}"/>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571261" y="3986544"/>
                <a:ext cx="2630950" cy="2630950"/>
              </a:xfrm>
              <a:prstGeom prst="rect">
                <a:avLst/>
              </a:prstGeom>
            </p:spPr>
          </p:pic>
          <p:cxnSp>
            <p:nvCxnSpPr>
              <p:cNvPr id="7" name="直接连接符 6">
                <a:extLst>
                  <a:ext uri="{FF2B5EF4-FFF2-40B4-BE49-F238E27FC236}">
                    <a16:creationId xmlns:a16="http://schemas.microsoft.com/office/drawing/2014/main" id="{69C35E2F-9118-405A-8ED7-716E7A9C8740}"/>
                  </a:ext>
                </a:extLst>
              </p:cNvPr>
              <p:cNvCxnSpPr>
                <a:cxnSpLocks/>
              </p:cNvCxnSpPr>
              <p:nvPr/>
            </p:nvCxnSpPr>
            <p:spPr>
              <a:xfrm>
                <a:off x="2014538" y="3586163"/>
                <a:ext cx="750063" cy="626603"/>
              </a:xfrm>
              <a:prstGeom prst="line">
                <a:avLst/>
              </a:prstGeom>
              <a:ln w="41275"/>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AF388751-7D89-46A4-82BD-97C8D2C112D3}"/>
                  </a:ext>
                </a:extLst>
              </p:cNvPr>
              <p:cNvPicPr>
                <a:picLocks noChangeAspect="1"/>
              </p:cNvPicPr>
              <p:nvPr/>
            </p:nvPicPr>
            <p:blipFill rotWithShape="1">
              <a:blip r:embed="rId25">
                <a:extLst>
                  <a:ext uri="{28A0092B-C50C-407E-A947-70E740481C1C}">
                    <a14:useLocalDpi xmlns:a14="http://schemas.microsoft.com/office/drawing/2010/main" val="0"/>
                  </a:ext>
                </a:extLst>
              </a:blip>
              <a:srcRect r="1964"/>
              <a:stretch/>
            </p:blipFill>
            <p:spPr>
              <a:xfrm>
                <a:off x="489471" y="1249825"/>
                <a:ext cx="2078583" cy="2336338"/>
              </a:xfrm>
              <a:prstGeom prst="rect">
                <a:avLst/>
              </a:prstGeom>
              <a:effectLst/>
            </p:spPr>
          </p:pic>
          <p:pic>
            <p:nvPicPr>
              <p:cNvPr id="9" name="图片 8">
                <a:extLst>
                  <a:ext uri="{FF2B5EF4-FFF2-40B4-BE49-F238E27FC236}">
                    <a16:creationId xmlns:a16="http://schemas.microsoft.com/office/drawing/2014/main" id="{B881AEF2-01CE-475E-BE6A-99A4D0A7DAD6}"/>
                  </a:ext>
                </a:extLst>
              </p:cNvPr>
              <p:cNvPicPr>
                <a:picLocks noChangeAspect="1"/>
              </p:cNvPicPr>
              <p:nvPr/>
            </p:nvPicPr>
            <p:blipFill rotWithShape="1">
              <a:blip r:embed="rId25">
                <a:extLst>
                  <a:ext uri="{28A0092B-C50C-407E-A947-70E740481C1C}">
                    <a14:useLocalDpi xmlns:a14="http://schemas.microsoft.com/office/drawing/2010/main" val="0"/>
                  </a:ext>
                </a:extLst>
              </a:blip>
              <a:srcRect r="1964"/>
              <a:stretch/>
            </p:blipFill>
            <p:spPr>
              <a:xfrm>
                <a:off x="4709387" y="1235642"/>
                <a:ext cx="2078583" cy="2336338"/>
              </a:xfrm>
              <a:prstGeom prst="rect">
                <a:avLst/>
              </a:prstGeom>
              <a:effectLst/>
            </p:spPr>
          </p:pic>
          <p:pic>
            <p:nvPicPr>
              <p:cNvPr id="10" name="图片 9">
                <a:extLst>
                  <a:ext uri="{FF2B5EF4-FFF2-40B4-BE49-F238E27FC236}">
                    <a16:creationId xmlns:a16="http://schemas.microsoft.com/office/drawing/2014/main" id="{3260CB86-BE4C-43CD-B6F5-7D7DCD7A9826}"/>
                  </a:ext>
                </a:extLst>
              </p:cNvPr>
              <p:cNvPicPr>
                <a:picLocks noChangeAspect="1"/>
              </p:cNvPicPr>
              <p:nvPr/>
            </p:nvPicPr>
            <p:blipFill rotWithShape="1">
              <a:blip r:embed="rId25">
                <a:extLst>
                  <a:ext uri="{28A0092B-C50C-407E-A947-70E740481C1C}">
                    <a14:useLocalDpi xmlns:a14="http://schemas.microsoft.com/office/drawing/2010/main" val="0"/>
                  </a:ext>
                </a:extLst>
              </a:blip>
              <a:srcRect r="1964"/>
              <a:stretch/>
            </p:blipFill>
            <p:spPr>
              <a:xfrm>
                <a:off x="9017399" y="1249825"/>
                <a:ext cx="2078583" cy="2336338"/>
              </a:xfrm>
              <a:prstGeom prst="rect">
                <a:avLst/>
              </a:prstGeom>
              <a:effectLst/>
            </p:spPr>
          </p:pic>
          <p:cxnSp>
            <p:nvCxnSpPr>
              <p:cNvPr id="11" name="直接连接符 10">
                <a:extLst>
                  <a:ext uri="{FF2B5EF4-FFF2-40B4-BE49-F238E27FC236}">
                    <a16:creationId xmlns:a16="http://schemas.microsoft.com/office/drawing/2014/main" id="{FD43AFDA-6711-4B38-94F4-3E69372F0E22}"/>
                  </a:ext>
                </a:extLst>
              </p:cNvPr>
              <p:cNvCxnSpPr>
                <a:cxnSpLocks/>
              </p:cNvCxnSpPr>
              <p:nvPr/>
            </p:nvCxnSpPr>
            <p:spPr>
              <a:xfrm flipH="1">
                <a:off x="4321938" y="3586163"/>
                <a:ext cx="764412" cy="626603"/>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BAB857F-37EA-4668-B4E9-FD454362F111}"/>
                  </a:ext>
                </a:extLst>
              </p:cNvPr>
              <p:cNvCxnSpPr>
                <a:cxnSpLocks/>
              </p:cNvCxnSpPr>
              <p:nvPr/>
            </p:nvCxnSpPr>
            <p:spPr>
              <a:xfrm>
                <a:off x="6237703" y="3633555"/>
                <a:ext cx="867949" cy="73842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26E24BC-77DE-4869-9AB4-DB738BE3A08B}"/>
                  </a:ext>
                </a:extLst>
              </p:cNvPr>
              <p:cNvCxnSpPr>
                <a:cxnSpLocks/>
              </p:cNvCxnSpPr>
              <p:nvPr/>
            </p:nvCxnSpPr>
            <p:spPr>
              <a:xfrm flipH="1">
                <a:off x="8472489" y="3586163"/>
                <a:ext cx="714374" cy="785812"/>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8C0E4B6-02FF-4577-B642-6AFB72C10A81}"/>
                  </a:ext>
                </a:extLst>
              </p:cNvPr>
              <p:cNvCxnSpPr>
                <a:cxnSpLocks/>
              </p:cNvCxnSpPr>
              <p:nvPr/>
            </p:nvCxnSpPr>
            <p:spPr>
              <a:xfrm flipH="1">
                <a:off x="2643045" y="2417994"/>
                <a:ext cx="1989659"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0" name="直接连接符 109">
              <a:extLst>
                <a:ext uri="{FF2B5EF4-FFF2-40B4-BE49-F238E27FC236}">
                  <a16:creationId xmlns:a16="http://schemas.microsoft.com/office/drawing/2014/main" id="{3CE59025-8A24-469C-8E24-F96EF80073CB}"/>
                </a:ext>
              </a:extLst>
            </p:cNvPr>
            <p:cNvCxnSpPr>
              <a:cxnSpLocks/>
            </p:cNvCxnSpPr>
            <p:nvPr/>
          </p:nvCxnSpPr>
          <p:spPr>
            <a:xfrm flipH="1">
              <a:off x="9919542" y="731429"/>
              <a:ext cx="605025"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79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21"/>
                                        </p:tgtEl>
                                      </p:cBhvr>
                                    </p:animEffect>
                                    <p:set>
                                      <p:cBhvr>
                                        <p:cTn id="18" dur="1" fill="hold">
                                          <p:stCondLst>
                                            <p:cond delay="499"/>
                                          </p:stCondLst>
                                        </p:cTn>
                                        <p:tgtEl>
                                          <p:spTgt spid="2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fade">
                                      <p:cBhvr>
                                        <p:cTn id="29" dur="500"/>
                                        <p:tgtEl>
                                          <p:spTgt spid="6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par>
                                <p:cTn id="33" presetID="10" presetClass="entr" presetSubtype="0" fill="hold" nodeType="with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500"/>
                                        <p:tgtEl>
                                          <p:spTgt spid="5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fade">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22"/>
                                        </p:tgtEl>
                                      </p:cBhvr>
                                    </p:animEffect>
                                    <p:set>
                                      <p:cBhvr>
                                        <p:cTn id="53" dur="1" fill="hold">
                                          <p:stCondLst>
                                            <p:cond delay="499"/>
                                          </p:stCondLst>
                                        </p:cTn>
                                        <p:tgtEl>
                                          <p:spTgt spid="2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fade">
                                      <p:cBhvr>
                                        <p:cTn id="58" dur="500"/>
                                        <p:tgtEl>
                                          <p:spTgt spid="69"/>
                                        </p:tgtEl>
                                      </p:cBhvr>
                                    </p:animEffect>
                                  </p:childTnLst>
                                </p:cTn>
                              </p:par>
                              <p:par>
                                <p:cTn id="59" presetID="10"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500"/>
                                        <p:tgtEl>
                                          <p:spTgt spid="5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23"/>
                                        </p:tgtEl>
                                      </p:cBhvr>
                                    </p:animEffect>
                                    <p:set>
                                      <p:cBhvr>
                                        <p:cTn id="71" dur="1" fill="hold">
                                          <p:stCondLst>
                                            <p:cond delay="499"/>
                                          </p:stCondLst>
                                        </p:cTn>
                                        <p:tgtEl>
                                          <p:spTgt spid="23"/>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8"/>
                                        </p:tgtEl>
                                        <p:attrNameLst>
                                          <p:attrName>style.visibility</p:attrName>
                                        </p:attrNameLst>
                                      </p:cBhvr>
                                      <p:to>
                                        <p:strVal val="visible"/>
                                      </p:to>
                                    </p:set>
                                    <p:animEffect transition="in" filter="fade">
                                      <p:cBhvr>
                                        <p:cTn id="76" dur="500"/>
                                        <p:tgtEl>
                                          <p:spTgt spid="5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fade">
                                      <p:cBhvr>
                                        <p:cTn id="79" dur="500"/>
                                        <p:tgtEl>
                                          <p:spTgt spid="70"/>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08"/>
                                        </p:tgtEl>
                                        <p:attrNameLst>
                                          <p:attrName>style.visibility</p:attrName>
                                        </p:attrNameLst>
                                      </p:cBhvr>
                                      <p:to>
                                        <p:strVal val="visible"/>
                                      </p:to>
                                    </p:set>
                                    <p:animEffect transition="in" filter="fade">
                                      <p:cBhvr>
                                        <p:cTn id="84"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2" grpId="1" animBg="1"/>
      <p:bldP spid="23" grpId="0" animBg="1"/>
      <p:bldP spid="23" grpId="1" animBg="1"/>
      <p:bldP spid="33" grpId="0" animBg="1"/>
      <p:bldP spid="43" grpId="0" animBg="1"/>
      <p:bldP spid="64" grpId="0"/>
      <p:bldP spid="65" grpId="0"/>
      <p:bldP spid="67" grpId="0"/>
      <p:bldP spid="68" grpId="0"/>
      <p:bldP spid="69" grpId="0"/>
      <p:bldP spid="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3358B-24CE-4D34-809E-0F739B23C760}"/>
              </a:ext>
            </a:extLst>
          </p:cNvPr>
          <p:cNvSpPr>
            <a:spLocks noGrp="1"/>
          </p:cNvSpPr>
          <p:nvPr>
            <p:ph type="title"/>
          </p:nvPr>
        </p:nvSpPr>
        <p:spPr>
          <a:xfrm>
            <a:off x="374630" y="174778"/>
            <a:ext cx="10515600" cy="1325563"/>
          </a:xfrm>
        </p:spPr>
        <p:txBody>
          <a:bodyPr/>
          <a:lstStyle/>
          <a:p>
            <a:r>
              <a:rPr lang="en-US" dirty="0"/>
              <a:t>How to solve the problem? </a:t>
            </a:r>
          </a:p>
        </p:txBody>
      </p:sp>
      <p:grpSp>
        <p:nvGrpSpPr>
          <p:cNvPr id="4" name="组合 3">
            <a:extLst>
              <a:ext uri="{FF2B5EF4-FFF2-40B4-BE49-F238E27FC236}">
                <a16:creationId xmlns:a16="http://schemas.microsoft.com/office/drawing/2014/main" id="{F712F3A9-3C3A-4108-AF65-BCAB788126F1}"/>
              </a:ext>
            </a:extLst>
          </p:cNvPr>
          <p:cNvGrpSpPr/>
          <p:nvPr/>
        </p:nvGrpSpPr>
        <p:grpSpPr>
          <a:xfrm>
            <a:off x="7321761" y="241538"/>
            <a:ext cx="4658674" cy="2399991"/>
            <a:chOff x="938213" y="2433164"/>
            <a:chExt cx="6596063" cy="3398068"/>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B7DA60A-4EB7-488A-BA35-2EC1DCCDACC1}"/>
                    </a:ext>
                  </a:extLst>
                </p:cNvPr>
                <p:cNvSpPr txBox="1"/>
                <p:nvPr/>
              </p:nvSpPr>
              <p:spPr>
                <a:xfrm>
                  <a:off x="938213" y="2433164"/>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5" name="文本框 4">
                  <a:extLst>
                    <a:ext uri="{FF2B5EF4-FFF2-40B4-BE49-F238E27FC236}">
                      <a16:creationId xmlns:a16="http://schemas.microsoft.com/office/drawing/2014/main" id="{7B7DA60A-4EB7-488A-BA35-2EC1DCCDACC1}"/>
                    </a:ext>
                  </a:extLst>
                </p:cNvPr>
                <p:cNvSpPr txBox="1">
                  <a:spLocks noRot="1" noChangeAspect="1" noMove="1" noResize="1" noEditPoints="1" noAdjustHandles="1" noChangeArrowheads="1" noChangeShapeType="1" noTextEdit="1"/>
                </p:cNvSpPr>
                <p:nvPr/>
              </p:nvSpPr>
              <p:spPr>
                <a:xfrm>
                  <a:off x="938213" y="2433164"/>
                  <a:ext cx="533400" cy="461665"/>
                </a:xfrm>
                <a:prstGeom prst="rect">
                  <a:avLst/>
                </a:prstGeom>
                <a:blipFill>
                  <a:blip r:embed="rId3"/>
                  <a:stretch>
                    <a:fillRect r="-27419" b="-452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D8739D5-B78A-4E01-A904-0D2267A6C2BD}"/>
                    </a:ext>
                  </a:extLst>
                </p:cNvPr>
                <p:cNvSpPr txBox="1"/>
                <p:nvPr/>
              </p:nvSpPr>
              <p:spPr>
                <a:xfrm>
                  <a:off x="3005138" y="2433165"/>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6" name="文本框 5">
                  <a:extLst>
                    <a:ext uri="{FF2B5EF4-FFF2-40B4-BE49-F238E27FC236}">
                      <a16:creationId xmlns:a16="http://schemas.microsoft.com/office/drawing/2014/main" id="{1D8739D5-B78A-4E01-A904-0D2267A6C2BD}"/>
                    </a:ext>
                  </a:extLst>
                </p:cNvPr>
                <p:cNvSpPr txBox="1">
                  <a:spLocks noRot="1" noChangeAspect="1" noMove="1" noResize="1" noEditPoints="1" noAdjustHandles="1" noChangeArrowheads="1" noChangeShapeType="1" noTextEdit="1"/>
                </p:cNvSpPr>
                <p:nvPr/>
              </p:nvSpPr>
              <p:spPr>
                <a:xfrm>
                  <a:off x="3005138" y="2433165"/>
                  <a:ext cx="533400" cy="461665"/>
                </a:xfrm>
                <a:prstGeom prst="rect">
                  <a:avLst/>
                </a:prstGeom>
                <a:blipFill>
                  <a:blip r:embed="rId4"/>
                  <a:stretch>
                    <a:fillRect r="-29508" b="-452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02E303F-DD71-4BCA-B62A-F64107DDDB15}"/>
                    </a:ext>
                  </a:extLst>
                </p:cNvPr>
                <p:cNvSpPr txBox="1"/>
                <p:nvPr/>
              </p:nvSpPr>
              <p:spPr>
                <a:xfrm>
                  <a:off x="5072063" y="2433165"/>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7" name="文本框 6">
                  <a:extLst>
                    <a:ext uri="{FF2B5EF4-FFF2-40B4-BE49-F238E27FC236}">
                      <a16:creationId xmlns:a16="http://schemas.microsoft.com/office/drawing/2014/main" id="{702E303F-DD71-4BCA-B62A-F64107DDDB15}"/>
                    </a:ext>
                  </a:extLst>
                </p:cNvPr>
                <p:cNvSpPr txBox="1">
                  <a:spLocks noRot="1" noChangeAspect="1" noMove="1" noResize="1" noEditPoints="1" noAdjustHandles="1" noChangeArrowheads="1" noChangeShapeType="1" noTextEdit="1"/>
                </p:cNvSpPr>
                <p:nvPr/>
              </p:nvSpPr>
              <p:spPr>
                <a:xfrm>
                  <a:off x="5072063" y="2433165"/>
                  <a:ext cx="533400" cy="461665"/>
                </a:xfrm>
                <a:prstGeom prst="rect">
                  <a:avLst/>
                </a:prstGeom>
                <a:blipFill>
                  <a:blip r:embed="rId5"/>
                  <a:stretch>
                    <a:fillRect r="-27419" b="-452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3E0499F-262F-46D5-8E28-BF80CBF00B73}"/>
                    </a:ext>
                  </a:extLst>
                </p:cNvPr>
                <p:cNvSpPr txBox="1"/>
                <p:nvPr/>
              </p:nvSpPr>
              <p:spPr>
                <a:xfrm>
                  <a:off x="1964104" y="5369567"/>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8" name="文本框 7">
                  <a:extLst>
                    <a:ext uri="{FF2B5EF4-FFF2-40B4-BE49-F238E27FC236}">
                      <a16:creationId xmlns:a16="http://schemas.microsoft.com/office/drawing/2014/main" id="{F3E0499F-262F-46D5-8E28-BF80CBF00B73}"/>
                    </a:ext>
                  </a:extLst>
                </p:cNvPr>
                <p:cNvSpPr txBox="1">
                  <a:spLocks noRot="1" noChangeAspect="1" noMove="1" noResize="1" noEditPoints="1" noAdjustHandles="1" noChangeArrowheads="1" noChangeShapeType="1" noTextEdit="1"/>
                </p:cNvSpPr>
                <p:nvPr/>
              </p:nvSpPr>
              <p:spPr>
                <a:xfrm>
                  <a:off x="1964104" y="5369567"/>
                  <a:ext cx="533400" cy="461665"/>
                </a:xfrm>
                <a:prstGeom prst="rect">
                  <a:avLst/>
                </a:prstGeom>
                <a:blipFill>
                  <a:blip r:embed="rId6"/>
                  <a:stretch>
                    <a:fillRect l="-6452" r="-11290" b="-452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9F9A1F4-0645-4180-8FA9-68C7192DEF81}"/>
                    </a:ext>
                  </a:extLst>
                </p:cNvPr>
                <p:cNvSpPr txBox="1"/>
                <p:nvPr/>
              </p:nvSpPr>
              <p:spPr>
                <a:xfrm>
                  <a:off x="4275789" y="5369567"/>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9" name="文本框 8">
                  <a:extLst>
                    <a:ext uri="{FF2B5EF4-FFF2-40B4-BE49-F238E27FC236}">
                      <a16:creationId xmlns:a16="http://schemas.microsoft.com/office/drawing/2014/main" id="{F9F9A1F4-0645-4180-8FA9-68C7192DEF81}"/>
                    </a:ext>
                  </a:extLst>
                </p:cNvPr>
                <p:cNvSpPr txBox="1">
                  <a:spLocks noRot="1" noChangeAspect="1" noMove="1" noResize="1" noEditPoints="1" noAdjustHandles="1" noChangeArrowheads="1" noChangeShapeType="1" noTextEdit="1"/>
                </p:cNvSpPr>
                <p:nvPr/>
              </p:nvSpPr>
              <p:spPr>
                <a:xfrm>
                  <a:off x="4275789" y="5369567"/>
                  <a:ext cx="533400" cy="461665"/>
                </a:xfrm>
                <a:prstGeom prst="rect">
                  <a:avLst/>
                </a:prstGeom>
                <a:blipFill>
                  <a:blip r:embed="rId7"/>
                  <a:stretch>
                    <a:fillRect l="-6452" r="-11290" b="-45283"/>
                  </a:stretch>
                </a:blipFill>
              </p:spPr>
              <p:txBody>
                <a:bodyPr/>
                <a:lstStyle/>
                <a:p>
                  <a:r>
                    <a:rPr lang="en-US">
                      <a:noFill/>
                    </a:rPr>
                    <a:t> </a:t>
                  </a:r>
                </a:p>
              </p:txBody>
            </p:sp>
          </mc:Fallback>
        </mc:AlternateContent>
        <p:sp>
          <p:nvSpPr>
            <p:cNvPr id="10" name="等腰三角形 9">
              <a:extLst>
                <a:ext uri="{FF2B5EF4-FFF2-40B4-BE49-F238E27FC236}">
                  <a16:creationId xmlns:a16="http://schemas.microsoft.com/office/drawing/2014/main" id="{CF97EFCA-BD95-47B8-82ED-463B650B7EA3}"/>
                </a:ext>
              </a:extLst>
            </p:cNvPr>
            <p:cNvSpPr/>
            <p:nvPr/>
          </p:nvSpPr>
          <p:spPr>
            <a:xfrm rot="5400000">
              <a:off x="1039173" y="3116223"/>
              <a:ext cx="545100" cy="533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等腰三角形 10">
              <a:extLst>
                <a:ext uri="{FF2B5EF4-FFF2-40B4-BE49-F238E27FC236}">
                  <a16:creationId xmlns:a16="http://schemas.microsoft.com/office/drawing/2014/main" id="{47299987-7F04-4AB6-9C9F-DB3477674908}"/>
                </a:ext>
              </a:extLst>
            </p:cNvPr>
            <p:cNvSpPr/>
            <p:nvPr/>
          </p:nvSpPr>
          <p:spPr>
            <a:xfrm rot="5400000">
              <a:off x="3052693" y="3106938"/>
              <a:ext cx="545100" cy="533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等腰三角形 11">
              <a:extLst>
                <a:ext uri="{FF2B5EF4-FFF2-40B4-BE49-F238E27FC236}">
                  <a16:creationId xmlns:a16="http://schemas.microsoft.com/office/drawing/2014/main" id="{1FE05176-66E6-46E7-98EF-6C9715C9C5CE}"/>
                </a:ext>
              </a:extLst>
            </p:cNvPr>
            <p:cNvSpPr/>
            <p:nvPr/>
          </p:nvSpPr>
          <p:spPr>
            <a:xfrm rot="5400000">
              <a:off x="5066213" y="3106938"/>
              <a:ext cx="545100" cy="533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直接箭头连接符 12">
              <a:extLst>
                <a:ext uri="{FF2B5EF4-FFF2-40B4-BE49-F238E27FC236}">
                  <a16:creationId xmlns:a16="http://schemas.microsoft.com/office/drawing/2014/main" id="{6A905CAD-0C27-4F18-AA73-547EE8A17097}"/>
                </a:ext>
              </a:extLst>
            </p:cNvPr>
            <p:cNvCxnSpPr>
              <a:stCxn id="10" idx="0"/>
              <a:endCxn id="11" idx="3"/>
            </p:cNvCxnSpPr>
            <p:nvPr/>
          </p:nvCxnSpPr>
          <p:spPr>
            <a:xfrm flipV="1">
              <a:off x="1578423" y="3373638"/>
              <a:ext cx="1480120" cy="9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594ADB09-B3ED-4367-AFCD-6587AAF1C250}"/>
                </a:ext>
              </a:extLst>
            </p:cNvPr>
            <p:cNvCxnSpPr/>
            <p:nvPr/>
          </p:nvCxnSpPr>
          <p:spPr>
            <a:xfrm flipV="1">
              <a:off x="3591943" y="3364353"/>
              <a:ext cx="1480120" cy="92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等腰三角形 14">
              <a:extLst>
                <a:ext uri="{FF2B5EF4-FFF2-40B4-BE49-F238E27FC236}">
                  <a16:creationId xmlns:a16="http://schemas.microsoft.com/office/drawing/2014/main" id="{D4A9C808-341D-458D-A924-022294F7415F}"/>
                </a:ext>
              </a:extLst>
            </p:cNvPr>
            <p:cNvSpPr/>
            <p:nvPr/>
          </p:nvSpPr>
          <p:spPr>
            <a:xfrm rot="5400000">
              <a:off x="6995026" y="3116223"/>
              <a:ext cx="545100" cy="5334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914A9C0-22FB-4065-92B3-E395180BAE00}"/>
                    </a:ext>
                  </a:extLst>
                </p:cNvPr>
                <p:cNvSpPr txBox="1"/>
                <p:nvPr/>
              </p:nvSpPr>
              <p:spPr>
                <a:xfrm>
                  <a:off x="6872288" y="2433164"/>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𝑵</m:t>
                            </m:r>
                          </m:sub>
                        </m:sSub>
                      </m:oMath>
                    </m:oMathPara>
                  </a14:m>
                  <a:endParaRPr lang="en-US" sz="2400" b="1" dirty="0"/>
                </a:p>
              </p:txBody>
            </p:sp>
          </mc:Choice>
          <mc:Fallback xmlns="">
            <p:sp>
              <p:nvSpPr>
                <p:cNvPr id="16" name="文本框 15">
                  <a:extLst>
                    <a:ext uri="{FF2B5EF4-FFF2-40B4-BE49-F238E27FC236}">
                      <a16:creationId xmlns:a16="http://schemas.microsoft.com/office/drawing/2014/main" id="{8914A9C0-22FB-4065-92B3-E395180BAE00}"/>
                    </a:ext>
                  </a:extLst>
                </p:cNvPr>
                <p:cNvSpPr txBox="1">
                  <a:spLocks noRot="1" noChangeAspect="1" noMove="1" noResize="1" noEditPoints="1" noAdjustHandles="1" noChangeArrowheads="1" noChangeShapeType="1" noTextEdit="1"/>
                </p:cNvSpPr>
                <p:nvPr/>
              </p:nvSpPr>
              <p:spPr>
                <a:xfrm>
                  <a:off x="6872288" y="2433164"/>
                  <a:ext cx="533400" cy="461665"/>
                </a:xfrm>
                <a:prstGeom prst="rect">
                  <a:avLst/>
                </a:prstGeom>
                <a:blipFill>
                  <a:blip r:embed="rId8"/>
                  <a:stretch>
                    <a:fillRect r="-39344" b="-45283"/>
                  </a:stretch>
                </a:blipFill>
              </p:spPr>
              <p:txBody>
                <a:bodyPr/>
                <a:lstStyle/>
                <a:p>
                  <a:r>
                    <a:rPr lang="en-US">
                      <a:noFill/>
                    </a:rPr>
                    <a:t> </a:t>
                  </a:r>
                </a:p>
              </p:txBody>
            </p:sp>
          </mc:Fallback>
        </mc:AlternateContent>
        <p:sp>
          <p:nvSpPr>
            <p:cNvPr id="17" name="文本框 16">
              <a:extLst>
                <a:ext uri="{FF2B5EF4-FFF2-40B4-BE49-F238E27FC236}">
                  <a16:creationId xmlns:a16="http://schemas.microsoft.com/office/drawing/2014/main" id="{6F8C74E3-23F2-40F2-8A89-38FFA8F8FEB2}"/>
                </a:ext>
              </a:extLst>
            </p:cNvPr>
            <p:cNvSpPr txBox="1"/>
            <p:nvPr/>
          </p:nvSpPr>
          <p:spPr>
            <a:xfrm>
              <a:off x="5990690" y="3038471"/>
              <a:ext cx="384264" cy="461665"/>
            </a:xfrm>
            <a:prstGeom prst="rect">
              <a:avLst/>
            </a:prstGeom>
            <a:noFill/>
          </p:spPr>
          <p:txBody>
            <a:bodyPr wrap="square" rtlCol="0">
              <a:spAutoFit/>
            </a:bodyPr>
            <a:lstStyle/>
            <a:p>
              <a:r>
                <a:rPr lang="en-US" sz="2400" dirty="0"/>
                <a:t>…</a:t>
              </a:r>
              <a:endParaRPr lang="en-US" dirty="0"/>
            </a:p>
          </p:txBody>
        </p:sp>
        <p:sp>
          <p:nvSpPr>
            <p:cNvPr id="18" name="流程图: 或者 17">
              <a:extLst>
                <a:ext uri="{FF2B5EF4-FFF2-40B4-BE49-F238E27FC236}">
                  <a16:creationId xmlns:a16="http://schemas.microsoft.com/office/drawing/2014/main" id="{B3296B2F-86F2-4C31-A705-DFB9A9D5D276}"/>
                </a:ext>
              </a:extLst>
            </p:cNvPr>
            <p:cNvSpPr/>
            <p:nvPr/>
          </p:nvSpPr>
          <p:spPr>
            <a:xfrm>
              <a:off x="3088163" y="3216943"/>
              <a:ext cx="276859" cy="313390"/>
            </a:xfrm>
            <a:prstGeom prst="flowChartOr">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流程图: 或者 18">
              <a:extLst>
                <a:ext uri="{FF2B5EF4-FFF2-40B4-BE49-F238E27FC236}">
                  <a16:creationId xmlns:a16="http://schemas.microsoft.com/office/drawing/2014/main" id="{A3B7FAA6-3B2D-49AE-AC1F-CB0135E43102}"/>
                </a:ext>
              </a:extLst>
            </p:cNvPr>
            <p:cNvSpPr/>
            <p:nvPr/>
          </p:nvSpPr>
          <p:spPr>
            <a:xfrm>
              <a:off x="5093170" y="3183544"/>
              <a:ext cx="322711" cy="399421"/>
            </a:xfrm>
            <a:prstGeom prst="flowChartOr">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4265A887-8EA4-4C4B-9C41-44C2382A0C5A}"/>
                </a:ext>
              </a:extLst>
            </p:cNvPr>
            <p:cNvSpPr/>
            <p:nvPr/>
          </p:nvSpPr>
          <p:spPr>
            <a:xfrm>
              <a:off x="1994633" y="4779014"/>
              <a:ext cx="424717" cy="46166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流程图: 或者 20">
              <a:extLst>
                <a:ext uri="{FF2B5EF4-FFF2-40B4-BE49-F238E27FC236}">
                  <a16:creationId xmlns:a16="http://schemas.microsoft.com/office/drawing/2014/main" id="{9952A86E-E963-4E27-84C9-4BDB0FBE8A83}"/>
                </a:ext>
              </a:extLst>
            </p:cNvPr>
            <p:cNvSpPr/>
            <p:nvPr/>
          </p:nvSpPr>
          <p:spPr>
            <a:xfrm>
              <a:off x="2074731" y="4871585"/>
              <a:ext cx="264520" cy="299423"/>
            </a:xfrm>
            <a:prstGeom prst="flowChartOr">
              <a:avLst/>
            </a:prstGeom>
            <a:solidFill>
              <a:srgbClr val="00B050">
                <a:alpha val="5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a:extLst>
                <a:ext uri="{FF2B5EF4-FFF2-40B4-BE49-F238E27FC236}">
                  <a16:creationId xmlns:a16="http://schemas.microsoft.com/office/drawing/2014/main" id="{FFF5F2BD-C113-40A4-BE1F-3B10AFF19B89}"/>
                </a:ext>
              </a:extLst>
            </p:cNvPr>
            <p:cNvSpPr/>
            <p:nvPr/>
          </p:nvSpPr>
          <p:spPr>
            <a:xfrm>
              <a:off x="4330131" y="4790467"/>
              <a:ext cx="424717" cy="46166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流程图: 或者 22">
              <a:extLst>
                <a:ext uri="{FF2B5EF4-FFF2-40B4-BE49-F238E27FC236}">
                  <a16:creationId xmlns:a16="http://schemas.microsoft.com/office/drawing/2014/main" id="{B77F14AF-72A4-49F4-BB35-E1B74C986160}"/>
                </a:ext>
              </a:extLst>
            </p:cNvPr>
            <p:cNvSpPr/>
            <p:nvPr/>
          </p:nvSpPr>
          <p:spPr>
            <a:xfrm>
              <a:off x="4393569" y="4852728"/>
              <a:ext cx="297839" cy="337139"/>
            </a:xfrm>
            <a:prstGeom prst="flowChartOr">
              <a:avLst/>
            </a:prstGeom>
            <a:solidFill>
              <a:srgbClr val="00B050">
                <a:alpha val="5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直接箭头连接符 23">
              <a:extLst>
                <a:ext uri="{FF2B5EF4-FFF2-40B4-BE49-F238E27FC236}">
                  <a16:creationId xmlns:a16="http://schemas.microsoft.com/office/drawing/2014/main" id="{66D78063-C236-4BB7-87DB-06A69B23AF54}"/>
                </a:ext>
              </a:extLst>
            </p:cNvPr>
            <p:cNvCxnSpPr>
              <a:cxnSpLocks/>
              <a:stCxn id="10" idx="0"/>
              <a:endCxn id="20" idx="0"/>
            </p:cNvCxnSpPr>
            <p:nvPr/>
          </p:nvCxnSpPr>
          <p:spPr>
            <a:xfrm>
              <a:off x="1578423" y="3382923"/>
              <a:ext cx="628569" cy="1396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300B98EA-AAEF-45C4-A213-510931467D92}"/>
                </a:ext>
              </a:extLst>
            </p:cNvPr>
            <p:cNvCxnSpPr>
              <a:cxnSpLocks/>
              <a:stCxn id="18" idx="4"/>
            </p:cNvCxnSpPr>
            <p:nvPr/>
          </p:nvCxnSpPr>
          <p:spPr>
            <a:xfrm flipH="1">
              <a:off x="2418453" y="3530333"/>
              <a:ext cx="808140" cy="12275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347EF08E-8856-4106-BB2D-847585F7F052}"/>
                </a:ext>
              </a:extLst>
            </p:cNvPr>
            <p:cNvCxnSpPr>
              <a:cxnSpLocks/>
              <a:stCxn id="18" idx="4"/>
            </p:cNvCxnSpPr>
            <p:nvPr/>
          </p:nvCxnSpPr>
          <p:spPr>
            <a:xfrm>
              <a:off x="3226593" y="3530333"/>
              <a:ext cx="1176449" cy="1216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C041529-C744-4FFB-AA96-2B756B50CFAA}"/>
                </a:ext>
              </a:extLst>
            </p:cNvPr>
            <p:cNvCxnSpPr>
              <a:cxnSpLocks/>
              <a:stCxn id="19" idx="3"/>
              <a:endCxn id="22" idx="0"/>
            </p:cNvCxnSpPr>
            <p:nvPr/>
          </p:nvCxnSpPr>
          <p:spPr>
            <a:xfrm flipH="1">
              <a:off x="4542490" y="3524471"/>
              <a:ext cx="597940" cy="1265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602998E0-F12C-45F9-B5A4-148305A47ED6}"/>
                </a:ext>
              </a:extLst>
            </p:cNvPr>
            <p:cNvCxnSpPr>
              <a:cxnSpLocks/>
            </p:cNvCxnSpPr>
            <p:nvPr/>
          </p:nvCxnSpPr>
          <p:spPr>
            <a:xfrm flipH="1">
              <a:off x="4754846" y="3510837"/>
              <a:ext cx="2246031" cy="13607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流程图: 或者 28">
              <a:extLst>
                <a:ext uri="{FF2B5EF4-FFF2-40B4-BE49-F238E27FC236}">
                  <a16:creationId xmlns:a16="http://schemas.microsoft.com/office/drawing/2014/main" id="{F8996588-84C5-4D7D-865A-4178C19CCF33}"/>
                </a:ext>
              </a:extLst>
            </p:cNvPr>
            <p:cNvSpPr/>
            <p:nvPr/>
          </p:nvSpPr>
          <p:spPr>
            <a:xfrm>
              <a:off x="7000875" y="3145680"/>
              <a:ext cx="385229" cy="545100"/>
            </a:xfrm>
            <a:prstGeom prst="flowChartOr">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6AFBC97D-52E7-4442-B7AC-02BDAED23FED}"/>
                    </a:ext>
                  </a:extLst>
                </p:cNvPr>
                <p:cNvSpPr txBox="1"/>
                <p:nvPr/>
              </p:nvSpPr>
              <p:spPr>
                <a:xfrm>
                  <a:off x="1967455" y="277001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oMath>
                    </m:oMathPara>
                  </a14:m>
                  <a:endParaRPr lang="en-US" sz="2400" b="1" dirty="0"/>
                </a:p>
              </p:txBody>
            </p:sp>
          </mc:Choice>
          <mc:Fallback xmlns="">
            <p:sp>
              <p:nvSpPr>
                <p:cNvPr id="30" name="文本框 29">
                  <a:extLst>
                    <a:ext uri="{FF2B5EF4-FFF2-40B4-BE49-F238E27FC236}">
                      <a16:creationId xmlns:a16="http://schemas.microsoft.com/office/drawing/2014/main" id="{6AFBC97D-52E7-4442-B7AC-02BDAED23FED}"/>
                    </a:ext>
                  </a:extLst>
                </p:cNvPr>
                <p:cNvSpPr txBox="1">
                  <a:spLocks noRot="1" noChangeAspect="1" noMove="1" noResize="1" noEditPoints="1" noAdjustHandles="1" noChangeArrowheads="1" noChangeShapeType="1" noTextEdit="1"/>
                </p:cNvSpPr>
                <p:nvPr/>
              </p:nvSpPr>
              <p:spPr>
                <a:xfrm>
                  <a:off x="1967455" y="2770010"/>
                  <a:ext cx="533400" cy="461665"/>
                </a:xfrm>
                <a:prstGeom prst="rect">
                  <a:avLst/>
                </a:prstGeom>
                <a:blipFill>
                  <a:blip r:embed="rId9"/>
                  <a:stretch>
                    <a:fillRect r="-67742" b="-452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08B6B057-8E9E-47D7-9120-28DC1FB2457C}"/>
                    </a:ext>
                  </a:extLst>
                </p:cNvPr>
                <p:cNvSpPr txBox="1"/>
                <p:nvPr/>
              </p:nvSpPr>
              <p:spPr>
                <a:xfrm>
                  <a:off x="3965334" y="2755731"/>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oMath>
                    </m:oMathPara>
                  </a14:m>
                  <a:endParaRPr lang="en-US" sz="2400" b="1" dirty="0"/>
                </a:p>
              </p:txBody>
            </p:sp>
          </mc:Choice>
          <mc:Fallback xmlns="">
            <p:sp>
              <p:nvSpPr>
                <p:cNvPr id="31" name="文本框 30">
                  <a:extLst>
                    <a:ext uri="{FF2B5EF4-FFF2-40B4-BE49-F238E27FC236}">
                      <a16:creationId xmlns:a16="http://schemas.microsoft.com/office/drawing/2014/main" id="{08B6B057-8E9E-47D7-9120-28DC1FB2457C}"/>
                    </a:ext>
                  </a:extLst>
                </p:cNvPr>
                <p:cNvSpPr txBox="1">
                  <a:spLocks noRot="1" noChangeAspect="1" noMove="1" noResize="1" noEditPoints="1" noAdjustHandles="1" noChangeArrowheads="1" noChangeShapeType="1" noTextEdit="1"/>
                </p:cNvSpPr>
                <p:nvPr/>
              </p:nvSpPr>
              <p:spPr>
                <a:xfrm>
                  <a:off x="3965334" y="2755731"/>
                  <a:ext cx="533400" cy="461665"/>
                </a:xfrm>
                <a:prstGeom prst="rect">
                  <a:avLst/>
                </a:prstGeom>
                <a:blipFill>
                  <a:blip r:embed="rId10"/>
                  <a:stretch>
                    <a:fillRect r="-67742" b="-452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C92B726E-4DDE-49C2-8592-DD24484C63F4}"/>
                    </a:ext>
                  </a:extLst>
                </p:cNvPr>
                <p:cNvSpPr txBox="1"/>
                <p:nvPr/>
              </p:nvSpPr>
              <p:spPr>
                <a:xfrm>
                  <a:off x="984004" y="4094616"/>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32" name="文本框 31">
                  <a:extLst>
                    <a:ext uri="{FF2B5EF4-FFF2-40B4-BE49-F238E27FC236}">
                      <a16:creationId xmlns:a16="http://schemas.microsoft.com/office/drawing/2014/main" id="{C92B726E-4DDE-49C2-8592-DD24484C63F4}"/>
                    </a:ext>
                  </a:extLst>
                </p:cNvPr>
                <p:cNvSpPr txBox="1">
                  <a:spLocks noRot="1" noChangeAspect="1" noMove="1" noResize="1" noEditPoints="1" noAdjustHandles="1" noChangeArrowheads="1" noChangeShapeType="1" noTextEdit="1"/>
                </p:cNvSpPr>
                <p:nvPr/>
              </p:nvSpPr>
              <p:spPr>
                <a:xfrm>
                  <a:off x="984004" y="4094616"/>
                  <a:ext cx="533400" cy="461665"/>
                </a:xfrm>
                <a:prstGeom prst="rect">
                  <a:avLst/>
                </a:prstGeom>
                <a:blipFill>
                  <a:blip r:embed="rId11"/>
                  <a:stretch>
                    <a:fillRect r="-90323" b="-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659C59EA-8020-4587-BCF9-E21DDFC5CBCD}"/>
                    </a:ext>
                  </a:extLst>
                </p:cNvPr>
                <p:cNvSpPr txBox="1"/>
                <p:nvPr/>
              </p:nvSpPr>
              <p:spPr>
                <a:xfrm>
                  <a:off x="2796517" y="3997546"/>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𝟏𝟎</m:t>
                            </m:r>
                          </m:sub>
                        </m:sSub>
                      </m:oMath>
                    </m:oMathPara>
                  </a14:m>
                  <a:endParaRPr lang="en-US" sz="2400" b="1" dirty="0"/>
                </a:p>
              </p:txBody>
            </p:sp>
          </mc:Choice>
          <mc:Fallback xmlns="">
            <p:sp>
              <p:nvSpPr>
                <p:cNvPr id="33" name="文本框 32">
                  <a:extLst>
                    <a:ext uri="{FF2B5EF4-FFF2-40B4-BE49-F238E27FC236}">
                      <a16:creationId xmlns:a16="http://schemas.microsoft.com/office/drawing/2014/main" id="{659C59EA-8020-4587-BCF9-E21DDFC5CBCD}"/>
                    </a:ext>
                  </a:extLst>
                </p:cNvPr>
                <p:cNvSpPr txBox="1">
                  <a:spLocks noRot="1" noChangeAspect="1" noMove="1" noResize="1" noEditPoints="1" noAdjustHandles="1" noChangeArrowheads="1" noChangeShapeType="1" noTextEdit="1"/>
                </p:cNvSpPr>
                <p:nvPr/>
              </p:nvSpPr>
              <p:spPr>
                <a:xfrm>
                  <a:off x="2796517" y="3997546"/>
                  <a:ext cx="533400" cy="461665"/>
                </a:xfrm>
                <a:prstGeom prst="rect">
                  <a:avLst/>
                </a:prstGeom>
                <a:blipFill>
                  <a:blip r:embed="rId12"/>
                  <a:stretch>
                    <a:fillRect r="-90323" b="-452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09C9F35A-182B-488C-876D-5F0F45389296}"/>
                    </a:ext>
                  </a:extLst>
                </p:cNvPr>
                <p:cNvSpPr txBox="1"/>
                <p:nvPr/>
              </p:nvSpPr>
              <p:spPr>
                <a:xfrm>
                  <a:off x="3796722" y="382334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𝟏𝟏</m:t>
                            </m:r>
                          </m:sub>
                        </m:sSub>
                      </m:oMath>
                    </m:oMathPara>
                  </a14:m>
                  <a:endParaRPr lang="en-US" sz="2400" b="1" dirty="0"/>
                </a:p>
              </p:txBody>
            </p:sp>
          </mc:Choice>
          <mc:Fallback xmlns="">
            <p:sp>
              <p:nvSpPr>
                <p:cNvPr id="34" name="文本框 33">
                  <a:extLst>
                    <a:ext uri="{FF2B5EF4-FFF2-40B4-BE49-F238E27FC236}">
                      <a16:creationId xmlns:a16="http://schemas.microsoft.com/office/drawing/2014/main" id="{09C9F35A-182B-488C-876D-5F0F45389296}"/>
                    </a:ext>
                  </a:extLst>
                </p:cNvPr>
                <p:cNvSpPr txBox="1">
                  <a:spLocks noRot="1" noChangeAspect="1" noMove="1" noResize="1" noEditPoints="1" noAdjustHandles="1" noChangeArrowheads="1" noChangeShapeType="1" noTextEdit="1"/>
                </p:cNvSpPr>
                <p:nvPr/>
              </p:nvSpPr>
              <p:spPr>
                <a:xfrm>
                  <a:off x="3796722" y="3823340"/>
                  <a:ext cx="533400" cy="461665"/>
                </a:xfrm>
                <a:prstGeom prst="rect">
                  <a:avLst/>
                </a:prstGeom>
                <a:blipFill>
                  <a:blip r:embed="rId13"/>
                  <a:stretch>
                    <a:fillRect r="-90323" b="-452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D7B4EC22-240D-453F-8DE1-D91C486E001D}"/>
                    </a:ext>
                  </a:extLst>
                </p:cNvPr>
                <p:cNvSpPr txBox="1"/>
                <p:nvPr/>
              </p:nvSpPr>
              <p:spPr>
                <a:xfrm>
                  <a:off x="4947817" y="3654046"/>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𝟐𝟏</m:t>
                            </m:r>
                          </m:sub>
                        </m:sSub>
                      </m:oMath>
                    </m:oMathPara>
                  </a14:m>
                  <a:endParaRPr lang="en-US" sz="2400" b="1" dirty="0"/>
                </a:p>
              </p:txBody>
            </p:sp>
          </mc:Choice>
          <mc:Fallback xmlns="">
            <p:sp>
              <p:nvSpPr>
                <p:cNvPr id="35" name="文本框 34">
                  <a:extLst>
                    <a:ext uri="{FF2B5EF4-FFF2-40B4-BE49-F238E27FC236}">
                      <a16:creationId xmlns:a16="http://schemas.microsoft.com/office/drawing/2014/main" id="{D7B4EC22-240D-453F-8DE1-D91C486E001D}"/>
                    </a:ext>
                  </a:extLst>
                </p:cNvPr>
                <p:cNvSpPr txBox="1">
                  <a:spLocks noRot="1" noChangeAspect="1" noMove="1" noResize="1" noEditPoints="1" noAdjustHandles="1" noChangeArrowheads="1" noChangeShapeType="1" noTextEdit="1"/>
                </p:cNvSpPr>
                <p:nvPr/>
              </p:nvSpPr>
              <p:spPr>
                <a:xfrm>
                  <a:off x="4947817" y="3654046"/>
                  <a:ext cx="533400" cy="461665"/>
                </a:xfrm>
                <a:prstGeom prst="rect">
                  <a:avLst/>
                </a:prstGeom>
                <a:blipFill>
                  <a:blip r:embed="rId14"/>
                  <a:stretch>
                    <a:fillRect r="-93443" b="-4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32392A13-6C3F-4F4C-A770-180F6A9B5A13}"/>
                    </a:ext>
                  </a:extLst>
                </p:cNvPr>
                <p:cNvSpPr txBox="1"/>
                <p:nvPr/>
              </p:nvSpPr>
              <p:spPr>
                <a:xfrm>
                  <a:off x="5947761" y="4008165"/>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𝑵</m:t>
                            </m:r>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36" name="文本框 35">
                  <a:extLst>
                    <a:ext uri="{FF2B5EF4-FFF2-40B4-BE49-F238E27FC236}">
                      <a16:creationId xmlns:a16="http://schemas.microsoft.com/office/drawing/2014/main" id="{32392A13-6C3F-4F4C-A770-180F6A9B5A13}"/>
                    </a:ext>
                  </a:extLst>
                </p:cNvPr>
                <p:cNvSpPr txBox="1">
                  <a:spLocks noRot="1" noChangeAspect="1" noMove="1" noResize="1" noEditPoints="1" noAdjustHandles="1" noChangeArrowheads="1" noChangeShapeType="1" noTextEdit="1"/>
                </p:cNvSpPr>
                <p:nvPr/>
              </p:nvSpPr>
              <p:spPr>
                <a:xfrm>
                  <a:off x="5947761" y="4008165"/>
                  <a:ext cx="533400" cy="461665"/>
                </a:xfrm>
                <a:prstGeom prst="rect">
                  <a:avLst/>
                </a:prstGeom>
                <a:blipFill>
                  <a:blip r:embed="rId15"/>
                  <a:stretch>
                    <a:fillRect r="-100000" b="-44444"/>
                  </a:stretch>
                </a:blipFill>
              </p:spPr>
              <p:txBody>
                <a:bodyPr/>
                <a:lstStyle/>
                <a:p>
                  <a:r>
                    <a:rPr lang="en-US">
                      <a:noFill/>
                    </a:rPr>
                    <a:t> </a:t>
                  </a:r>
                </a:p>
              </p:txBody>
            </p:sp>
          </mc:Fallback>
        </mc:AlternateContent>
      </p:grpSp>
      <p:grpSp>
        <p:nvGrpSpPr>
          <p:cNvPr id="37" name="组合 36">
            <a:extLst>
              <a:ext uri="{FF2B5EF4-FFF2-40B4-BE49-F238E27FC236}">
                <a16:creationId xmlns:a16="http://schemas.microsoft.com/office/drawing/2014/main" id="{1539F9B8-D541-48F7-BB69-B3169759346B}"/>
              </a:ext>
            </a:extLst>
          </p:cNvPr>
          <p:cNvGrpSpPr/>
          <p:nvPr/>
        </p:nvGrpSpPr>
        <p:grpSpPr>
          <a:xfrm>
            <a:off x="7908119" y="2861200"/>
            <a:ext cx="4125512" cy="3755261"/>
            <a:chOff x="7976089" y="2709814"/>
            <a:chExt cx="4125512" cy="3755261"/>
          </a:xfrm>
        </p:grpSpPr>
        <p:sp>
          <p:nvSpPr>
            <p:cNvPr id="38" name="任意多边形: 形状 37">
              <a:extLst>
                <a:ext uri="{FF2B5EF4-FFF2-40B4-BE49-F238E27FC236}">
                  <a16:creationId xmlns:a16="http://schemas.microsoft.com/office/drawing/2014/main" id="{BC3F32EE-6DE8-45D2-8AD8-B53DAB16E016}"/>
                </a:ext>
              </a:extLst>
            </p:cNvPr>
            <p:cNvSpPr/>
            <p:nvPr/>
          </p:nvSpPr>
          <p:spPr>
            <a:xfrm>
              <a:off x="8705939" y="3993223"/>
              <a:ext cx="3128962" cy="1428903"/>
            </a:xfrm>
            <a:custGeom>
              <a:avLst/>
              <a:gdLst>
                <a:gd name="connsiteX0" fmla="*/ 0 w 3128962"/>
                <a:gd name="connsiteY0" fmla="*/ 71438 h 1428903"/>
                <a:gd name="connsiteX1" fmla="*/ 1600200 w 3128962"/>
                <a:gd name="connsiteY1" fmla="*/ 1428750 h 1428903"/>
                <a:gd name="connsiteX2" fmla="*/ 3128962 w 3128962"/>
                <a:gd name="connsiteY2" fmla="*/ 0 h 1428903"/>
              </a:gdLst>
              <a:ahLst/>
              <a:cxnLst>
                <a:cxn ang="0">
                  <a:pos x="connsiteX0" y="connsiteY0"/>
                </a:cxn>
                <a:cxn ang="0">
                  <a:pos x="connsiteX1" y="connsiteY1"/>
                </a:cxn>
                <a:cxn ang="0">
                  <a:pos x="connsiteX2" y="connsiteY2"/>
                </a:cxn>
              </a:cxnLst>
              <a:rect l="l" t="t" r="r" b="b"/>
              <a:pathLst>
                <a:path w="3128962" h="1428903">
                  <a:moveTo>
                    <a:pt x="0" y="71438"/>
                  </a:moveTo>
                  <a:cubicBezTo>
                    <a:pt x="539353" y="756047"/>
                    <a:pt x="1078706" y="1440656"/>
                    <a:pt x="1600200" y="1428750"/>
                  </a:cubicBezTo>
                  <a:cubicBezTo>
                    <a:pt x="2121694" y="1416844"/>
                    <a:pt x="2864643" y="330994"/>
                    <a:pt x="312896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直接箭头连接符 38">
              <a:extLst>
                <a:ext uri="{FF2B5EF4-FFF2-40B4-BE49-F238E27FC236}">
                  <a16:creationId xmlns:a16="http://schemas.microsoft.com/office/drawing/2014/main" id="{430551B9-A671-4025-9583-ECF3DC72D268}"/>
                </a:ext>
              </a:extLst>
            </p:cNvPr>
            <p:cNvCxnSpPr/>
            <p:nvPr/>
          </p:nvCxnSpPr>
          <p:spPr>
            <a:xfrm>
              <a:off x="8306442" y="5943600"/>
              <a:ext cx="3671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3D9E2729-79DF-453A-8859-462720EB4825}"/>
                </a:ext>
              </a:extLst>
            </p:cNvPr>
            <p:cNvCxnSpPr>
              <a:cxnSpLocks/>
            </p:cNvCxnSpPr>
            <p:nvPr/>
          </p:nvCxnSpPr>
          <p:spPr>
            <a:xfrm flipV="1">
              <a:off x="8306442" y="3230523"/>
              <a:ext cx="0" cy="2713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7B546975-3546-4807-BBE0-02907702851A}"/>
                </a:ext>
              </a:extLst>
            </p:cNvPr>
            <p:cNvCxnSpPr/>
            <p:nvPr/>
          </p:nvCxnSpPr>
          <p:spPr>
            <a:xfrm>
              <a:off x="8919022" y="4310366"/>
              <a:ext cx="0" cy="163323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C8FD77BE-8B45-41D7-AC08-070B23B1DA88}"/>
                    </a:ext>
                  </a:extLst>
                </p:cNvPr>
                <p:cNvSpPr txBox="1"/>
                <p:nvPr/>
              </p:nvSpPr>
              <p:spPr>
                <a:xfrm>
                  <a:off x="8682241" y="5959017"/>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42" name="文本框 41">
                  <a:extLst>
                    <a:ext uri="{FF2B5EF4-FFF2-40B4-BE49-F238E27FC236}">
                      <a16:creationId xmlns:a16="http://schemas.microsoft.com/office/drawing/2014/main" id="{C8FD77BE-8B45-41D7-AC08-070B23B1DA88}"/>
                    </a:ext>
                  </a:extLst>
                </p:cNvPr>
                <p:cNvSpPr txBox="1">
                  <a:spLocks noRot="1" noChangeAspect="1" noMove="1" noResize="1" noEditPoints="1" noAdjustHandles="1" noChangeArrowheads="1" noChangeShapeType="1" noTextEdit="1"/>
                </p:cNvSpPr>
                <p:nvPr/>
              </p:nvSpPr>
              <p:spPr>
                <a:xfrm>
                  <a:off x="8682241" y="5959017"/>
                  <a:ext cx="533400" cy="461665"/>
                </a:xfrm>
                <a:prstGeom prst="rect">
                  <a:avLst/>
                </a:prstGeom>
                <a:blipFill>
                  <a:blip r:embed="rId16"/>
                  <a:stretch>
                    <a:fillRect r="-1136"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9CD8B6AB-3418-4206-97A8-B3AA974ED3E8}"/>
                    </a:ext>
                  </a:extLst>
                </p:cNvPr>
                <p:cNvSpPr txBox="1"/>
                <p:nvPr/>
              </p:nvSpPr>
              <p:spPr>
                <a:xfrm>
                  <a:off x="7976089" y="2709814"/>
                  <a:ext cx="80714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𝒄𝒐𝒔𝒕</m:t>
                        </m:r>
                      </m:oMath>
                    </m:oMathPara>
                  </a14:m>
                  <a:endParaRPr lang="en-US" sz="2400" b="1" dirty="0"/>
                </a:p>
              </p:txBody>
            </p:sp>
          </mc:Choice>
          <mc:Fallback xmlns="">
            <p:sp>
              <p:nvSpPr>
                <p:cNvPr id="43" name="文本框 42">
                  <a:extLst>
                    <a:ext uri="{FF2B5EF4-FFF2-40B4-BE49-F238E27FC236}">
                      <a16:creationId xmlns:a16="http://schemas.microsoft.com/office/drawing/2014/main" id="{9CD8B6AB-3418-4206-97A8-B3AA974ED3E8}"/>
                    </a:ext>
                  </a:extLst>
                </p:cNvPr>
                <p:cNvSpPr txBox="1">
                  <a:spLocks noRot="1" noChangeAspect="1" noMove="1" noResize="1" noEditPoints="1" noAdjustHandles="1" noChangeArrowheads="1" noChangeShapeType="1" noTextEdit="1"/>
                </p:cNvSpPr>
                <p:nvPr/>
              </p:nvSpPr>
              <p:spPr>
                <a:xfrm>
                  <a:off x="7976089" y="2709814"/>
                  <a:ext cx="807141"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27E4BAE9-853B-4AD9-AB1C-A96FACC25B02}"/>
                    </a:ext>
                  </a:extLst>
                </p:cNvPr>
                <p:cNvSpPr txBox="1"/>
                <p:nvPr/>
              </p:nvSpPr>
              <p:spPr>
                <a:xfrm>
                  <a:off x="11568201" y="600341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𝑾</m:t>
                        </m:r>
                      </m:oMath>
                    </m:oMathPara>
                  </a14:m>
                  <a:endParaRPr lang="en-US" sz="2400" b="1" dirty="0"/>
                </a:p>
              </p:txBody>
            </p:sp>
          </mc:Choice>
          <mc:Fallback xmlns="">
            <p:sp>
              <p:nvSpPr>
                <p:cNvPr id="44" name="文本框 43">
                  <a:extLst>
                    <a:ext uri="{FF2B5EF4-FFF2-40B4-BE49-F238E27FC236}">
                      <a16:creationId xmlns:a16="http://schemas.microsoft.com/office/drawing/2014/main" id="{27E4BAE9-853B-4AD9-AB1C-A96FACC25B02}"/>
                    </a:ext>
                  </a:extLst>
                </p:cNvPr>
                <p:cNvSpPr txBox="1">
                  <a:spLocks noRot="1" noChangeAspect="1" noMove="1" noResize="1" noEditPoints="1" noAdjustHandles="1" noChangeArrowheads="1" noChangeShapeType="1" noTextEdit="1"/>
                </p:cNvSpPr>
                <p:nvPr/>
              </p:nvSpPr>
              <p:spPr>
                <a:xfrm>
                  <a:off x="11568201" y="6003410"/>
                  <a:ext cx="533400" cy="461665"/>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508891A1-6A56-45BC-AFEB-DD89AFA0D04E}"/>
                    </a:ext>
                  </a:extLst>
                </p:cNvPr>
                <p:cNvSpPr txBox="1"/>
                <p:nvPr/>
              </p:nvSpPr>
              <p:spPr>
                <a:xfrm>
                  <a:off x="10050222" y="5980124"/>
                  <a:ext cx="44286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1" i="1" smtClean="0">
                                <a:latin typeface="Cambria Math" panose="02040503050406030204" pitchFamily="18" charset="0"/>
                              </a:rPr>
                              <m:t>𝒕</m:t>
                            </m:r>
                          </m:sub>
                        </m:sSub>
                      </m:oMath>
                    </m:oMathPara>
                  </a14:m>
                  <a:endParaRPr lang="en-US" sz="2400" b="1" dirty="0"/>
                </a:p>
              </p:txBody>
            </p:sp>
          </mc:Choice>
          <mc:Fallback xmlns="">
            <p:sp>
              <p:nvSpPr>
                <p:cNvPr id="45" name="文本框 44">
                  <a:extLst>
                    <a:ext uri="{FF2B5EF4-FFF2-40B4-BE49-F238E27FC236}">
                      <a16:creationId xmlns:a16="http://schemas.microsoft.com/office/drawing/2014/main" id="{508891A1-6A56-45BC-AFEB-DD89AFA0D04E}"/>
                    </a:ext>
                  </a:extLst>
                </p:cNvPr>
                <p:cNvSpPr txBox="1">
                  <a:spLocks noRot="1" noChangeAspect="1" noMove="1" noResize="1" noEditPoints="1" noAdjustHandles="1" noChangeArrowheads="1" noChangeShapeType="1" noTextEdit="1"/>
                </p:cNvSpPr>
                <p:nvPr/>
              </p:nvSpPr>
              <p:spPr>
                <a:xfrm>
                  <a:off x="10050222" y="5980124"/>
                  <a:ext cx="442868" cy="461665"/>
                </a:xfrm>
                <a:prstGeom prst="rect">
                  <a:avLst/>
                </a:prstGeom>
                <a:blipFill>
                  <a:blip r:embed="rId19"/>
                  <a:stretch>
                    <a:fillRect r="-13889"/>
                  </a:stretch>
                </a:blipFill>
              </p:spPr>
              <p:txBody>
                <a:bodyPr/>
                <a:lstStyle/>
                <a:p>
                  <a:r>
                    <a:rPr lang="en-US">
                      <a:noFill/>
                    </a:rPr>
                    <a:t> </a:t>
                  </a:r>
                </a:p>
              </p:txBody>
            </p:sp>
          </mc:Fallback>
        </mc:AlternateContent>
        <p:cxnSp>
          <p:nvCxnSpPr>
            <p:cNvPr id="46" name="直接连接符 45">
              <a:extLst>
                <a:ext uri="{FF2B5EF4-FFF2-40B4-BE49-F238E27FC236}">
                  <a16:creationId xmlns:a16="http://schemas.microsoft.com/office/drawing/2014/main" id="{A8F2DDA8-71E9-4D26-B5D8-ABA07BED5FF9}"/>
                </a:ext>
              </a:extLst>
            </p:cNvPr>
            <p:cNvCxnSpPr>
              <a:cxnSpLocks/>
            </p:cNvCxnSpPr>
            <p:nvPr/>
          </p:nvCxnSpPr>
          <p:spPr>
            <a:xfrm>
              <a:off x="8622475" y="3977807"/>
              <a:ext cx="959086" cy="118950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C813B049-CE8A-4662-8FA5-CE37FAEFCC13}"/>
                </a:ext>
              </a:extLst>
            </p:cNvPr>
            <p:cNvCxnSpPr>
              <a:cxnSpLocks/>
            </p:cNvCxnSpPr>
            <p:nvPr/>
          </p:nvCxnSpPr>
          <p:spPr>
            <a:xfrm>
              <a:off x="10284269" y="5422126"/>
              <a:ext cx="0" cy="536891"/>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49" name="图片 48">
            <a:extLst>
              <a:ext uri="{FF2B5EF4-FFF2-40B4-BE49-F238E27FC236}">
                <a16:creationId xmlns:a16="http://schemas.microsoft.com/office/drawing/2014/main" id="{C7CCC3F8-D005-4C04-8AC4-2FF7A3D6034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86956" y="3092032"/>
            <a:ext cx="5455917" cy="3396305"/>
          </a:xfrm>
          <a:prstGeom prst="rect">
            <a:avLst/>
          </a:prstGeom>
        </p:spPr>
      </p:pic>
      <p:sp>
        <p:nvSpPr>
          <p:cNvPr id="50" name="文本框 49">
            <a:extLst>
              <a:ext uri="{FF2B5EF4-FFF2-40B4-BE49-F238E27FC236}">
                <a16:creationId xmlns:a16="http://schemas.microsoft.com/office/drawing/2014/main" id="{7E320F52-1C58-4158-80A3-CBA06765BE91}"/>
              </a:ext>
            </a:extLst>
          </p:cNvPr>
          <p:cNvSpPr txBox="1"/>
          <p:nvPr/>
        </p:nvSpPr>
        <p:spPr>
          <a:xfrm>
            <a:off x="554158" y="1445911"/>
            <a:ext cx="6233630" cy="1200329"/>
          </a:xfrm>
          <a:prstGeom prst="rect">
            <a:avLst/>
          </a:prstGeom>
          <a:noFill/>
        </p:spPr>
        <p:txBody>
          <a:bodyPr wrap="none" rtlCol="0">
            <a:spAutoFit/>
          </a:bodyPr>
          <a:lstStyle/>
          <a:p>
            <a:r>
              <a:rPr lang="en-US" sz="2400" dirty="0"/>
              <a:t>Graph SLAM</a:t>
            </a:r>
          </a:p>
          <a:p>
            <a:pPr marL="285750" indent="-285750">
              <a:buFont typeface="Arial" panose="020B0604020202020204" pitchFamily="34" charset="0"/>
              <a:buChar char="•"/>
            </a:pPr>
            <a:r>
              <a:rPr lang="en-US" sz="2400" dirty="0"/>
              <a:t>Estimate all the robot poses, plus landmarks</a:t>
            </a:r>
          </a:p>
          <a:p>
            <a:pPr marL="285750" indent="-285750">
              <a:buFont typeface="Arial" panose="020B0604020202020204" pitchFamily="34" charset="0"/>
              <a:buChar char="•"/>
            </a:pPr>
            <a:r>
              <a:rPr lang="en-US" sz="2400" dirty="0"/>
              <a:t>Iteratively update robot poses and re-linearize</a:t>
            </a:r>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726CAC48-F184-40AF-AEB3-B2763147A49A}"/>
                  </a:ext>
                </a:extLst>
              </p:cNvPr>
              <p:cNvSpPr txBox="1"/>
              <p:nvPr/>
            </p:nvSpPr>
            <p:spPr>
              <a:xfrm>
                <a:off x="1102101" y="5841957"/>
                <a:ext cx="1422145"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51" name="文本框 50">
                <a:extLst>
                  <a:ext uri="{FF2B5EF4-FFF2-40B4-BE49-F238E27FC236}">
                    <a16:creationId xmlns:a16="http://schemas.microsoft.com/office/drawing/2014/main" id="{726CAC48-F184-40AF-AEB3-B2763147A49A}"/>
                  </a:ext>
                </a:extLst>
              </p:cNvPr>
              <p:cNvSpPr txBox="1">
                <a:spLocks noRot="1" noChangeAspect="1" noMove="1" noResize="1" noEditPoints="1" noAdjustHandles="1" noChangeArrowheads="1" noChangeShapeType="1" noTextEdit="1"/>
              </p:cNvSpPr>
              <p:nvPr/>
            </p:nvSpPr>
            <p:spPr>
              <a:xfrm>
                <a:off x="1102101" y="5841957"/>
                <a:ext cx="1422145" cy="461665"/>
              </a:xfrm>
              <a:prstGeom prst="rect">
                <a:avLst/>
              </a:prstGeom>
              <a:blipFill>
                <a:blip r:embed="rId21"/>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84AB7BBD-A874-42BB-A51F-0801B953B522}"/>
                  </a:ext>
                </a:extLst>
              </p:cNvPr>
              <p:cNvSpPr txBox="1"/>
              <p:nvPr/>
            </p:nvSpPr>
            <p:spPr>
              <a:xfrm>
                <a:off x="3372046" y="5923963"/>
                <a:ext cx="442868"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𝒘</m:t>
                          </m:r>
                        </m:e>
                        <m:sub>
                          <m:r>
                            <a:rPr lang="en-US" altLang="zh-CN" sz="2400" b="1" i="1" smtClean="0">
                              <a:latin typeface="Cambria Math" panose="02040503050406030204" pitchFamily="18" charset="0"/>
                            </a:rPr>
                            <m:t>𝒕</m:t>
                          </m:r>
                        </m:sub>
                      </m:sSub>
                    </m:oMath>
                  </m:oMathPara>
                </a14:m>
                <a:endParaRPr lang="en-US" sz="2400" b="1" dirty="0"/>
              </a:p>
            </p:txBody>
          </p:sp>
        </mc:Choice>
        <mc:Fallback xmlns="">
          <p:sp>
            <p:nvSpPr>
              <p:cNvPr id="52" name="文本框 51">
                <a:extLst>
                  <a:ext uri="{FF2B5EF4-FFF2-40B4-BE49-F238E27FC236}">
                    <a16:creationId xmlns:a16="http://schemas.microsoft.com/office/drawing/2014/main" id="{84AB7BBD-A874-42BB-A51F-0801B953B522}"/>
                  </a:ext>
                </a:extLst>
              </p:cNvPr>
              <p:cNvSpPr txBox="1">
                <a:spLocks noRot="1" noChangeAspect="1" noMove="1" noResize="1" noEditPoints="1" noAdjustHandles="1" noChangeArrowheads="1" noChangeShapeType="1" noTextEdit="1"/>
              </p:cNvSpPr>
              <p:nvPr/>
            </p:nvSpPr>
            <p:spPr>
              <a:xfrm>
                <a:off x="3372046" y="5923963"/>
                <a:ext cx="442868" cy="461665"/>
              </a:xfrm>
              <a:prstGeom prst="rect">
                <a:avLst/>
              </a:prstGeom>
              <a:blipFill>
                <a:blip r:embed="rId22"/>
                <a:stretch>
                  <a:fillRect r="-12329"/>
                </a:stretch>
              </a:blipFill>
            </p:spPr>
            <p:txBody>
              <a:bodyPr/>
              <a:lstStyle/>
              <a:p>
                <a:r>
                  <a:rPr lang="en-US">
                    <a:noFill/>
                  </a:rPr>
                  <a:t> </a:t>
                </a:r>
              </a:p>
            </p:txBody>
          </p:sp>
        </mc:Fallback>
      </mc:AlternateContent>
      <p:cxnSp>
        <p:nvCxnSpPr>
          <p:cNvPr id="53" name="直接连接符 52">
            <a:extLst>
              <a:ext uri="{FF2B5EF4-FFF2-40B4-BE49-F238E27FC236}">
                <a16:creationId xmlns:a16="http://schemas.microsoft.com/office/drawing/2014/main" id="{B254803B-4D2C-4639-BEEE-5C7E8435CBF9}"/>
              </a:ext>
            </a:extLst>
          </p:cNvPr>
          <p:cNvCxnSpPr>
            <a:cxnSpLocks/>
          </p:cNvCxnSpPr>
          <p:nvPr/>
        </p:nvCxnSpPr>
        <p:spPr>
          <a:xfrm>
            <a:off x="1764889" y="4156347"/>
            <a:ext cx="426926" cy="665395"/>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813656DF-50A4-401F-8565-83D2AA60B52A}"/>
              </a:ext>
            </a:extLst>
          </p:cNvPr>
          <p:cNvCxnSpPr>
            <a:cxnSpLocks/>
          </p:cNvCxnSpPr>
          <p:nvPr/>
        </p:nvCxnSpPr>
        <p:spPr>
          <a:xfrm>
            <a:off x="1852516" y="4492691"/>
            <a:ext cx="655331" cy="599545"/>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E7704560-31EC-44D9-8B86-4FB6E4B1CDEE}"/>
              </a:ext>
            </a:extLst>
          </p:cNvPr>
          <p:cNvCxnSpPr>
            <a:cxnSpLocks/>
          </p:cNvCxnSpPr>
          <p:nvPr/>
        </p:nvCxnSpPr>
        <p:spPr>
          <a:xfrm>
            <a:off x="2148266" y="4897083"/>
            <a:ext cx="530143" cy="298453"/>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FA75F5AE-CC04-4D55-8491-DC80A04D192F}"/>
              </a:ext>
            </a:extLst>
          </p:cNvPr>
          <p:cNvCxnSpPr>
            <a:cxnSpLocks/>
          </p:cNvCxnSpPr>
          <p:nvPr/>
        </p:nvCxnSpPr>
        <p:spPr>
          <a:xfrm>
            <a:off x="2413337" y="5092236"/>
            <a:ext cx="497640" cy="25657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79BB3BD1-B4DC-4A55-8A3D-640DDAC6FB2E}"/>
              </a:ext>
            </a:extLst>
          </p:cNvPr>
          <p:cNvCxnSpPr>
            <a:cxnSpLocks/>
          </p:cNvCxnSpPr>
          <p:nvPr/>
        </p:nvCxnSpPr>
        <p:spPr>
          <a:xfrm>
            <a:off x="2524246" y="5278369"/>
            <a:ext cx="847800" cy="213498"/>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3B0FAB00-AABC-4B8E-8A93-0CD56DACE7E2}"/>
              </a:ext>
            </a:extLst>
          </p:cNvPr>
          <p:cNvCxnSpPr>
            <a:cxnSpLocks/>
          </p:cNvCxnSpPr>
          <p:nvPr/>
        </p:nvCxnSpPr>
        <p:spPr>
          <a:xfrm>
            <a:off x="2948146" y="5491867"/>
            <a:ext cx="1491074" cy="0"/>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1289B0EE-A1C4-4991-A974-3A3B20B8DBA2}"/>
              </a:ext>
            </a:extLst>
          </p:cNvPr>
          <p:cNvCxnSpPr>
            <a:cxnSpLocks/>
          </p:cNvCxnSpPr>
          <p:nvPr/>
        </p:nvCxnSpPr>
        <p:spPr>
          <a:xfrm>
            <a:off x="1551824" y="3579923"/>
            <a:ext cx="351457" cy="919064"/>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3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xEl>
                                              <p:pRg st="1" end="1"/>
                                            </p:txEl>
                                          </p:spTgt>
                                        </p:tgtEl>
                                        <p:attrNameLst>
                                          <p:attrName>style.visibility</p:attrName>
                                        </p:attrNameLst>
                                      </p:cBhvr>
                                      <p:to>
                                        <p:strVal val="visible"/>
                                      </p:to>
                                    </p:set>
                                    <p:animEffect transition="in" filter="fade">
                                      <p:cBhvr>
                                        <p:cTn id="12" dur="500"/>
                                        <p:tgtEl>
                                          <p:spTgt spid="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xEl>
                                              <p:pRg st="2" end="2"/>
                                            </p:txEl>
                                          </p:spTgt>
                                        </p:tgtEl>
                                        <p:attrNameLst>
                                          <p:attrName>style.visibility</p:attrName>
                                        </p:attrNameLst>
                                      </p:cBhvr>
                                      <p:to>
                                        <p:strVal val="visible"/>
                                      </p:to>
                                    </p:set>
                                    <p:animEffect transition="in" filter="fade">
                                      <p:cBhvr>
                                        <p:cTn id="17" dur="500"/>
                                        <p:tgtEl>
                                          <p:spTgt spid="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par>
                                <p:cTn id="28" presetID="10" presetClass="entr" presetSubtype="0" fill="hold" nodeType="with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childTnLst>
                                </p:cTn>
                              </p:par>
                              <p:par>
                                <p:cTn id="31" presetID="10" presetClass="entr" presetSubtype="0" fill="hold"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fade">
                                      <p:cBhvr>
                                        <p:cTn id="33" dur="500"/>
                                        <p:tgtEl>
                                          <p:spTgt spid="59"/>
                                        </p:tgtEl>
                                      </p:cBhvr>
                                    </p:animEffect>
                                  </p:childTnLst>
                                </p:cTn>
                              </p:par>
                              <p:par>
                                <p:cTn id="34" presetID="10" presetClass="entr" presetSubtype="0" fill="hold"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fade">
                                      <p:cBhvr>
                                        <p:cTn id="36" dur="500"/>
                                        <p:tgtEl>
                                          <p:spTgt spid="63"/>
                                        </p:tgtEl>
                                      </p:cBhvr>
                                    </p:animEffect>
                                  </p:childTnLst>
                                </p:cTn>
                              </p:par>
                              <p:par>
                                <p:cTn id="37" presetID="10"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fade">
                                      <p:cBhvr>
                                        <p:cTn id="39" dur="500"/>
                                        <p:tgtEl>
                                          <p:spTgt spid="64"/>
                                        </p:tgtEl>
                                      </p:cBhvr>
                                    </p:animEffect>
                                  </p:childTnLst>
                                </p:cTn>
                              </p:par>
                              <p:par>
                                <p:cTn id="40" presetID="10" presetClass="entr" presetSubtype="0"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500"/>
                                        <p:tgtEl>
                                          <p:spTgt spid="67"/>
                                        </p:tgtEl>
                                      </p:cBhvr>
                                    </p:animEffect>
                                  </p:childTnLst>
                                </p:cTn>
                              </p:par>
                              <p:par>
                                <p:cTn id="43" presetID="10"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fade">
                                      <p:cBhvr>
                                        <p:cTn id="45"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F8599-559B-448E-8A75-C293AD3ED575}"/>
              </a:ext>
            </a:extLst>
          </p:cNvPr>
          <p:cNvSpPr>
            <a:spLocks noGrp="1"/>
          </p:cNvSpPr>
          <p:nvPr>
            <p:ph type="title"/>
          </p:nvPr>
        </p:nvSpPr>
        <p:spPr/>
        <p:txBody>
          <a:bodyPr/>
          <a:lstStyle/>
          <a:p>
            <a:r>
              <a:rPr lang="en-US" dirty="0"/>
              <a:t>Graph SLAM in Math</a:t>
            </a:r>
          </a:p>
        </p:txBody>
      </p:sp>
      <p:grpSp>
        <p:nvGrpSpPr>
          <p:cNvPr id="4" name="组合 3">
            <a:extLst>
              <a:ext uri="{FF2B5EF4-FFF2-40B4-BE49-F238E27FC236}">
                <a16:creationId xmlns:a16="http://schemas.microsoft.com/office/drawing/2014/main" id="{2EEAE2ED-E861-4D15-8868-877300D9AA2A}"/>
              </a:ext>
            </a:extLst>
          </p:cNvPr>
          <p:cNvGrpSpPr/>
          <p:nvPr/>
        </p:nvGrpSpPr>
        <p:grpSpPr>
          <a:xfrm>
            <a:off x="7990409" y="308615"/>
            <a:ext cx="3225279" cy="1946428"/>
            <a:chOff x="489471" y="1235642"/>
            <a:chExt cx="10606511" cy="5442973"/>
          </a:xfrm>
        </p:grpSpPr>
        <p:pic>
          <p:nvPicPr>
            <p:cNvPr id="5" name="图片 4">
              <a:extLst>
                <a:ext uri="{FF2B5EF4-FFF2-40B4-BE49-F238E27FC236}">
                  <a16:creationId xmlns:a16="http://schemas.microsoft.com/office/drawing/2014/main" id="{3DFE0116-0F9A-4C24-8CE7-A1B56A97367A}"/>
                </a:ext>
              </a:extLst>
            </p:cNvPr>
            <p:cNvPicPr>
              <a:picLocks noChangeAspect="1"/>
            </p:cNvPicPr>
            <p:nvPr/>
          </p:nvPicPr>
          <p:blipFill rotWithShape="1">
            <a:blip r:embed="rId3">
              <a:extLst>
                <a:ext uri="{28A0092B-C50C-407E-A947-70E740481C1C}">
                  <a14:useLocalDpi xmlns:a14="http://schemas.microsoft.com/office/drawing/2010/main" val="0"/>
                </a:ext>
              </a:extLst>
            </a:blip>
            <a:srcRect l="22986" r="25764"/>
            <a:stretch/>
          </p:blipFill>
          <p:spPr>
            <a:xfrm>
              <a:off x="2764601" y="4212766"/>
              <a:ext cx="1557336" cy="2465849"/>
            </a:xfrm>
            <a:prstGeom prst="rect">
              <a:avLst/>
            </a:prstGeom>
          </p:spPr>
        </p:pic>
        <p:pic>
          <p:nvPicPr>
            <p:cNvPr id="6" name="图片 5">
              <a:extLst>
                <a:ext uri="{FF2B5EF4-FFF2-40B4-BE49-F238E27FC236}">
                  <a16:creationId xmlns:a16="http://schemas.microsoft.com/office/drawing/2014/main" id="{033899AD-7784-4871-9C50-A016DE0D4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261" y="3986544"/>
              <a:ext cx="2630950" cy="2630950"/>
            </a:xfrm>
            <a:prstGeom prst="rect">
              <a:avLst/>
            </a:prstGeom>
          </p:spPr>
        </p:pic>
        <p:cxnSp>
          <p:nvCxnSpPr>
            <p:cNvPr id="7" name="直接连接符 6">
              <a:extLst>
                <a:ext uri="{FF2B5EF4-FFF2-40B4-BE49-F238E27FC236}">
                  <a16:creationId xmlns:a16="http://schemas.microsoft.com/office/drawing/2014/main" id="{6B4E3B33-2CC4-4687-A0A8-E3B5E3981A31}"/>
                </a:ext>
              </a:extLst>
            </p:cNvPr>
            <p:cNvCxnSpPr>
              <a:cxnSpLocks/>
            </p:cNvCxnSpPr>
            <p:nvPr/>
          </p:nvCxnSpPr>
          <p:spPr>
            <a:xfrm>
              <a:off x="2014538" y="3586163"/>
              <a:ext cx="750063" cy="626603"/>
            </a:xfrm>
            <a:prstGeom prst="line">
              <a:avLst/>
            </a:prstGeom>
            <a:ln w="41275"/>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FCC6288D-6939-46A7-843A-FEC56A949ABF}"/>
                </a:ext>
              </a:extLst>
            </p:cNvPr>
            <p:cNvPicPr>
              <a:picLocks noChangeAspect="1"/>
            </p:cNvPicPr>
            <p:nvPr/>
          </p:nvPicPr>
          <p:blipFill rotWithShape="1">
            <a:blip r:embed="rId5">
              <a:extLst>
                <a:ext uri="{28A0092B-C50C-407E-A947-70E740481C1C}">
                  <a14:useLocalDpi xmlns:a14="http://schemas.microsoft.com/office/drawing/2010/main" val="0"/>
                </a:ext>
              </a:extLst>
            </a:blip>
            <a:srcRect r="1964"/>
            <a:stretch/>
          </p:blipFill>
          <p:spPr>
            <a:xfrm>
              <a:off x="489471" y="1249825"/>
              <a:ext cx="2078583" cy="2336338"/>
            </a:xfrm>
            <a:prstGeom prst="rect">
              <a:avLst/>
            </a:prstGeom>
            <a:effectLst/>
          </p:spPr>
        </p:pic>
        <p:pic>
          <p:nvPicPr>
            <p:cNvPr id="9" name="图片 8">
              <a:extLst>
                <a:ext uri="{FF2B5EF4-FFF2-40B4-BE49-F238E27FC236}">
                  <a16:creationId xmlns:a16="http://schemas.microsoft.com/office/drawing/2014/main" id="{6F6631F6-D961-4BD0-9115-36B196CC7323}"/>
                </a:ext>
              </a:extLst>
            </p:cNvPr>
            <p:cNvPicPr>
              <a:picLocks noChangeAspect="1"/>
            </p:cNvPicPr>
            <p:nvPr/>
          </p:nvPicPr>
          <p:blipFill rotWithShape="1">
            <a:blip r:embed="rId5">
              <a:extLst>
                <a:ext uri="{28A0092B-C50C-407E-A947-70E740481C1C}">
                  <a14:useLocalDpi xmlns:a14="http://schemas.microsoft.com/office/drawing/2010/main" val="0"/>
                </a:ext>
              </a:extLst>
            </a:blip>
            <a:srcRect r="1964"/>
            <a:stretch/>
          </p:blipFill>
          <p:spPr>
            <a:xfrm>
              <a:off x="4709387" y="1235642"/>
              <a:ext cx="2078583" cy="2336338"/>
            </a:xfrm>
            <a:prstGeom prst="rect">
              <a:avLst/>
            </a:prstGeom>
            <a:effectLst/>
          </p:spPr>
        </p:pic>
        <p:pic>
          <p:nvPicPr>
            <p:cNvPr id="10" name="图片 9">
              <a:extLst>
                <a:ext uri="{FF2B5EF4-FFF2-40B4-BE49-F238E27FC236}">
                  <a16:creationId xmlns:a16="http://schemas.microsoft.com/office/drawing/2014/main" id="{C5C63CD3-D6CA-4783-A668-B3EB4F73517D}"/>
                </a:ext>
              </a:extLst>
            </p:cNvPr>
            <p:cNvPicPr>
              <a:picLocks noChangeAspect="1"/>
            </p:cNvPicPr>
            <p:nvPr/>
          </p:nvPicPr>
          <p:blipFill rotWithShape="1">
            <a:blip r:embed="rId5">
              <a:extLst>
                <a:ext uri="{28A0092B-C50C-407E-A947-70E740481C1C}">
                  <a14:useLocalDpi xmlns:a14="http://schemas.microsoft.com/office/drawing/2010/main" val="0"/>
                </a:ext>
              </a:extLst>
            </a:blip>
            <a:srcRect r="1964"/>
            <a:stretch/>
          </p:blipFill>
          <p:spPr>
            <a:xfrm>
              <a:off x="9017399" y="1249825"/>
              <a:ext cx="2078583" cy="2336338"/>
            </a:xfrm>
            <a:prstGeom prst="rect">
              <a:avLst/>
            </a:prstGeom>
            <a:effectLst/>
          </p:spPr>
        </p:pic>
        <p:cxnSp>
          <p:nvCxnSpPr>
            <p:cNvPr id="11" name="直接连接符 10">
              <a:extLst>
                <a:ext uri="{FF2B5EF4-FFF2-40B4-BE49-F238E27FC236}">
                  <a16:creationId xmlns:a16="http://schemas.microsoft.com/office/drawing/2014/main" id="{560F56F4-DAA1-49A0-8126-17C61C08303E}"/>
                </a:ext>
              </a:extLst>
            </p:cNvPr>
            <p:cNvCxnSpPr>
              <a:cxnSpLocks/>
            </p:cNvCxnSpPr>
            <p:nvPr/>
          </p:nvCxnSpPr>
          <p:spPr>
            <a:xfrm flipH="1">
              <a:off x="4321938" y="3586163"/>
              <a:ext cx="764412" cy="626603"/>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8FE9417-BACC-4422-B864-EFE78E0AC32B}"/>
                </a:ext>
              </a:extLst>
            </p:cNvPr>
            <p:cNvCxnSpPr>
              <a:cxnSpLocks/>
            </p:cNvCxnSpPr>
            <p:nvPr/>
          </p:nvCxnSpPr>
          <p:spPr>
            <a:xfrm>
              <a:off x="6237703" y="3633555"/>
              <a:ext cx="867949" cy="73842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1301E42-A4A7-40D3-B8AC-4329B2E60158}"/>
                </a:ext>
              </a:extLst>
            </p:cNvPr>
            <p:cNvCxnSpPr>
              <a:cxnSpLocks/>
            </p:cNvCxnSpPr>
            <p:nvPr/>
          </p:nvCxnSpPr>
          <p:spPr>
            <a:xfrm flipH="1">
              <a:off x="8472489" y="3586163"/>
              <a:ext cx="714374" cy="785812"/>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DB9FF3E-B5E7-4607-A79D-EE877A3CCFFC}"/>
                </a:ext>
              </a:extLst>
            </p:cNvPr>
            <p:cNvCxnSpPr>
              <a:cxnSpLocks/>
            </p:cNvCxnSpPr>
            <p:nvPr/>
          </p:nvCxnSpPr>
          <p:spPr>
            <a:xfrm flipH="1">
              <a:off x="2643045" y="2417994"/>
              <a:ext cx="1989659"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直接连接符 15">
            <a:extLst>
              <a:ext uri="{FF2B5EF4-FFF2-40B4-BE49-F238E27FC236}">
                <a16:creationId xmlns:a16="http://schemas.microsoft.com/office/drawing/2014/main" id="{09EDD57C-604D-48BE-B8DA-B27B8E86077E}"/>
              </a:ext>
            </a:extLst>
          </p:cNvPr>
          <p:cNvCxnSpPr>
            <a:cxnSpLocks/>
          </p:cNvCxnSpPr>
          <p:nvPr/>
        </p:nvCxnSpPr>
        <p:spPr>
          <a:xfrm flipH="1">
            <a:off x="9919542" y="731429"/>
            <a:ext cx="605025"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3AABED4F-82E4-4340-8AE2-1022747B22DE}"/>
              </a:ext>
            </a:extLst>
          </p:cNvPr>
          <p:cNvGrpSpPr/>
          <p:nvPr/>
        </p:nvGrpSpPr>
        <p:grpSpPr>
          <a:xfrm>
            <a:off x="730395" y="1690688"/>
            <a:ext cx="4843065" cy="3128407"/>
            <a:chOff x="730395" y="1690688"/>
            <a:chExt cx="4843065" cy="3128407"/>
          </a:xfrm>
        </p:grpSpPr>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B47BA90-6B44-4318-98AF-846E00C3BD16}"/>
                    </a:ext>
                  </a:extLst>
                </p:cNvPr>
                <p:cNvSpPr txBox="1"/>
                <p:nvPr/>
              </p:nvSpPr>
              <p:spPr>
                <a:xfrm>
                  <a:off x="730395" y="169068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7" name="文本框 16">
                  <a:extLst>
                    <a:ext uri="{FF2B5EF4-FFF2-40B4-BE49-F238E27FC236}">
                      <a16:creationId xmlns:a16="http://schemas.microsoft.com/office/drawing/2014/main" id="{8B47BA90-6B44-4318-98AF-846E00C3BD16}"/>
                    </a:ext>
                  </a:extLst>
                </p:cNvPr>
                <p:cNvSpPr txBox="1">
                  <a:spLocks noRot="1" noChangeAspect="1" noMove="1" noResize="1" noEditPoints="1" noAdjustHandles="1" noChangeArrowheads="1" noChangeShapeType="1" noTextEdit="1"/>
                </p:cNvSpPr>
                <p:nvPr/>
              </p:nvSpPr>
              <p:spPr>
                <a:xfrm>
                  <a:off x="730395" y="1690688"/>
                  <a:ext cx="533400" cy="461665"/>
                </a:xfrm>
                <a:prstGeom prst="rect">
                  <a:avLst/>
                </a:prstGeom>
                <a:blipFill>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6A41127-C6C6-4506-9B0E-0C4803E3D0C6}"/>
                    </a:ext>
                  </a:extLst>
                </p:cNvPr>
                <p:cNvSpPr txBox="1"/>
                <p:nvPr/>
              </p:nvSpPr>
              <p:spPr>
                <a:xfrm>
                  <a:off x="2797320"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18" name="文本框 17">
                  <a:extLst>
                    <a:ext uri="{FF2B5EF4-FFF2-40B4-BE49-F238E27FC236}">
                      <a16:creationId xmlns:a16="http://schemas.microsoft.com/office/drawing/2014/main" id="{76A41127-C6C6-4506-9B0E-0C4803E3D0C6}"/>
                    </a:ext>
                  </a:extLst>
                </p:cNvPr>
                <p:cNvSpPr txBox="1">
                  <a:spLocks noRot="1" noChangeAspect="1" noMove="1" noResize="1" noEditPoints="1" noAdjustHandles="1" noChangeArrowheads="1" noChangeShapeType="1" noTextEdit="1"/>
                </p:cNvSpPr>
                <p:nvPr/>
              </p:nvSpPr>
              <p:spPr>
                <a:xfrm>
                  <a:off x="2797320" y="1690689"/>
                  <a:ext cx="533400" cy="461665"/>
                </a:xfrm>
                <a:prstGeom prst="rect">
                  <a:avLst/>
                </a:prstGeom>
                <a:blipFill>
                  <a:blip r:embed="rId7"/>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6ED2992-D88A-48BD-9621-2B3BFA51DF84}"/>
                    </a:ext>
                  </a:extLst>
                </p:cNvPr>
                <p:cNvSpPr txBox="1"/>
                <p:nvPr/>
              </p:nvSpPr>
              <p:spPr>
                <a:xfrm>
                  <a:off x="4864245" y="169068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19" name="文本框 18">
                  <a:extLst>
                    <a:ext uri="{FF2B5EF4-FFF2-40B4-BE49-F238E27FC236}">
                      <a16:creationId xmlns:a16="http://schemas.microsoft.com/office/drawing/2014/main" id="{C6ED2992-D88A-48BD-9621-2B3BFA51DF84}"/>
                    </a:ext>
                  </a:extLst>
                </p:cNvPr>
                <p:cNvSpPr txBox="1">
                  <a:spLocks noRot="1" noChangeAspect="1" noMove="1" noResize="1" noEditPoints="1" noAdjustHandles="1" noChangeArrowheads="1" noChangeShapeType="1" noTextEdit="1"/>
                </p:cNvSpPr>
                <p:nvPr/>
              </p:nvSpPr>
              <p:spPr>
                <a:xfrm>
                  <a:off x="4864245" y="1690689"/>
                  <a:ext cx="533400" cy="461665"/>
                </a:xfrm>
                <a:prstGeom prst="rect">
                  <a:avLst/>
                </a:prstGeom>
                <a:blipFill>
                  <a:blip r:embed="rId8"/>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3B40C28-5C9D-44DB-9903-39B3C1D13F1B}"/>
                    </a:ext>
                  </a:extLst>
                </p:cNvPr>
                <p:cNvSpPr txBox="1"/>
                <p:nvPr/>
              </p:nvSpPr>
              <p:spPr>
                <a:xfrm>
                  <a:off x="1834196" y="4297382"/>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20" name="文本框 19">
                  <a:extLst>
                    <a:ext uri="{FF2B5EF4-FFF2-40B4-BE49-F238E27FC236}">
                      <a16:creationId xmlns:a16="http://schemas.microsoft.com/office/drawing/2014/main" id="{D3B40C28-5C9D-44DB-9903-39B3C1D13F1B}"/>
                    </a:ext>
                  </a:extLst>
                </p:cNvPr>
                <p:cNvSpPr txBox="1">
                  <a:spLocks noRot="1" noChangeAspect="1" noMove="1" noResize="1" noEditPoints="1" noAdjustHandles="1" noChangeArrowheads="1" noChangeShapeType="1" noTextEdit="1"/>
                </p:cNvSpPr>
                <p:nvPr/>
              </p:nvSpPr>
              <p:spPr>
                <a:xfrm>
                  <a:off x="1834196" y="4297382"/>
                  <a:ext cx="533400" cy="461665"/>
                </a:xfrm>
                <a:prstGeom prst="rect">
                  <a:avLst/>
                </a:prstGeom>
                <a:blipFill>
                  <a:blip r:embed="rId9"/>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12A32284-C94A-404D-80FA-C94C4ADF78F4}"/>
                    </a:ext>
                  </a:extLst>
                </p:cNvPr>
                <p:cNvSpPr txBox="1"/>
                <p:nvPr/>
              </p:nvSpPr>
              <p:spPr>
                <a:xfrm>
                  <a:off x="4136244" y="435743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21" name="文本框 20">
                  <a:extLst>
                    <a:ext uri="{FF2B5EF4-FFF2-40B4-BE49-F238E27FC236}">
                      <a16:creationId xmlns:a16="http://schemas.microsoft.com/office/drawing/2014/main" id="{12A32284-C94A-404D-80FA-C94C4ADF78F4}"/>
                    </a:ext>
                  </a:extLst>
                </p:cNvPr>
                <p:cNvSpPr txBox="1">
                  <a:spLocks noRot="1" noChangeAspect="1" noMove="1" noResize="1" noEditPoints="1" noAdjustHandles="1" noChangeArrowheads="1" noChangeShapeType="1" noTextEdit="1"/>
                </p:cNvSpPr>
                <p:nvPr/>
              </p:nvSpPr>
              <p:spPr>
                <a:xfrm>
                  <a:off x="4136244" y="4357430"/>
                  <a:ext cx="533400" cy="461665"/>
                </a:xfrm>
                <a:prstGeom prst="rect">
                  <a:avLst/>
                </a:prstGeom>
                <a:blipFill>
                  <a:blip r:embed="rId10"/>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0AB19BC7-5668-4847-B73B-8041F1D7E547}"/>
                    </a:ext>
                  </a:extLst>
                </p:cNvPr>
                <p:cNvSpPr txBox="1"/>
                <p:nvPr/>
              </p:nvSpPr>
              <p:spPr>
                <a:xfrm>
                  <a:off x="1753286" y="196740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oMath>
                    </m:oMathPara>
                  </a14:m>
                  <a:endParaRPr lang="en-US" sz="2400" b="1" dirty="0"/>
                </a:p>
              </p:txBody>
            </p:sp>
          </mc:Choice>
          <mc:Fallback xmlns="">
            <p:sp>
              <p:nvSpPr>
                <p:cNvPr id="22" name="文本框 21">
                  <a:extLst>
                    <a:ext uri="{FF2B5EF4-FFF2-40B4-BE49-F238E27FC236}">
                      <a16:creationId xmlns:a16="http://schemas.microsoft.com/office/drawing/2014/main" id="{0AB19BC7-5668-4847-B73B-8041F1D7E547}"/>
                    </a:ext>
                  </a:extLst>
                </p:cNvPr>
                <p:cNvSpPr txBox="1">
                  <a:spLocks noRot="1" noChangeAspect="1" noMove="1" noResize="1" noEditPoints="1" noAdjustHandles="1" noChangeArrowheads="1" noChangeShapeType="1" noTextEdit="1"/>
                </p:cNvSpPr>
                <p:nvPr/>
              </p:nvSpPr>
              <p:spPr>
                <a:xfrm>
                  <a:off x="1753286" y="1967409"/>
                  <a:ext cx="533400" cy="461665"/>
                </a:xfrm>
                <a:prstGeom prst="rect">
                  <a:avLst/>
                </a:prstGeom>
                <a:blipFill>
                  <a:blip r:embed="rId11"/>
                  <a:stretch>
                    <a:fillRect r="-19540"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0A3CFB3D-AF49-40AC-B08B-75B4E0719DEE}"/>
                    </a:ext>
                  </a:extLst>
                </p:cNvPr>
                <p:cNvSpPr txBox="1"/>
                <p:nvPr/>
              </p:nvSpPr>
              <p:spPr>
                <a:xfrm>
                  <a:off x="3830782" y="196740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oMath>
                    </m:oMathPara>
                  </a14:m>
                  <a:endParaRPr lang="en-US" sz="2400" b="1" dirty="0"/>
                </a:p>
              </p:txBody>
            </p:sp>
          </mc:Choice>
          <mc:Fallback xmlns="">
            <p:sp>
              <p:nvSpPr>
                <p:cNvPr id="23" name="文本框 22">
                  <a:extLst>
                    <a:ext uri="{FF2B5EF4-FFF2-40B4-BE49-F238E27FC236}">
                      <a16:creationId xmlns:a16="http://schemas.microsoft.com/office/drawing/2014/main" id="{0A3CFB3D-AF49-40AC-B08B-75B4E0719DEE}"/>
                    </a:ext>
                  </a:extLst>
                </p:cNvPr>
                <p:cNvSpPr txBox="1">
                  <a:spLocks noRot="1" noChangeAspect="1" noMove="1" noResize="1" noEditPoints="1" noAdjustHandles="1" noChangeArrowheads="1" noChangeShapeType="1" noTextEdit="1"/>
                </p:cNvSpPr>
                <p:nvPr/>
              </p:nvSpPr>
              <p:spPr>
                <a:xfrm>
                  <a:off x="3830782" y="1967408"/>
                  <a:ext cx="533400" cy="461665"/>
                </a:xfrm>
                <a:prstGeom prst="rect">
                  <a:avLst/>
                </a:prstGeom>
                <a:blipFill>
                  <a:blip r:embed="rId12"/>
                  <a:stretch>
                    <a:fillRect r="-18182"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1D80B2CA-C9ED-44E2-9489-5BA08C0FECD7}"/>
                    </a:ext>
                  </a:extLst>
                </p:cNvPr>
                <p:cNvSpPr txBox="1"/>
                <p:nvPr/>
              </p:nvSpPr>
              <p:spPr>
                <a:xfrm>
                  <a:off x="949353" y="325506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24" name="文本框 23">
                  <a:extLst>
                    <a:ext uri="{FF2B5EF4-FFF2-40B4-BE49-F238E27FC236}">
                      <a16:creationId xmlns:a16="http://schemas.microsoft.com/office/drawing/2014/main" id="{1D80B2CA-C9ED-44E2-9489-5BA08C0FECD7}"/>
                    </a:ext>
                  </a:extLst>
                </p:cNvPr>
                <p:cNvSpPr txBox="1">
                  <a:spLocks noRot="1" noChangeAspect="1" noMove="1" noResize="1" noEditPoints="1" noAdjustHandles="1" noChangeArrowheads="1" noChangeShapeType="1" noTextEdit="1"/>
                </p:cNvSpPr>
                <p:nvPr/>
              </p:nvSpPr>
              <p:spPr>
                <a:xfrm>
                  <a:off x="949353" y="3255069"/>
                  <a:ext cx="533400" cy="461665"/>
                </a:xfrm>
                <a:prstGeom prst="rect">
                  <a:avLst/>
                </a:prstGeom>
                <a:blipFill>
                  <a:blip r:embed="rId13"/>
                  <a:stretch>
                    <a:fillRect r="-35632"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103CA122-EE4F-4A9C-A55E-E16C43F69032}"/>
                    </a:ext>
                  </a:extLst>
                </p:cNvPr>
                <p:cNvSpPr txBox="1"/>
                <p:nvPr/>
              </p:nvSpPr>
              <p:spPr>
                <a:xfrm>
                  <a:off x="2588699" y="325507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𝟏𝟎</m:t>
                            </m:r>
                          </m:sub>
                        </m:sSub>
                      </m:oMath>
                    </m:oMathPara>
                  </a14:m>
                  <a:endParaRPr lang="en-US" sz="2400" b="1" dirty="0"/>
                </a:p>
              </p:txBody>
            </p:sp>
          </mc:Choice>
          <mc:Fallback xmlns="">
            <p:sp>
              <p:nvSpPr>
                <p:cNvPr id="25" name="文本框 24">
                  <a:extLst>
                    <a:ext uri="{FF2B5EF4-FFF2-40B4-BE49-F238E27FC236}">
                      <a16:creationId xmlns:a16="http://schemas.microsoft.com/office/drawing/2014/main" id="{103CA122-EE4F-4A9C-A55E-E16C43F69032}"/>
                    </a:ext>
                  </a:extLst>
                </p:cNvPr>
                <p:cNvSpPr txBox="1">
                  <a:spLocks noRot="1" noChangeAspect="1" noMove="1" noResize="1" noEditPoints="1" noAdjustHandles="1" noChangeArrowheads="1" noChangeShapeType="1" noTextEdit="1"/>
                </p:cNvSpPr>
                <p:nvPr/>
              </p:nvSpPr>
              <p:spPr>
                <a:xfrm>
                  <a:off x="2588699" y="3255070"/>
                  <a:ext cx="533400" cy="461665"/>
                </a:xfrm>
                <a:prstGeom prst="rect">
                  <a:avLst/>
                </a:prstGeom>
                <a:blipFill>
                  <a:blip r:embed="rId14"/>
                  <a:stretch>
                    <a:fillRect r="-35632"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1E828926-51F2-4675-8A88-571725EFA46A}"/>
                    </a:ext>
                  </a:extLst>
                </p:cNvPr>
                <p:cNvSpPr txBox="1"/>
                <p:nvPr/>
              </p:nvSpPr>
              <p:spPr>
                <a:xfrm>
                  <a:off x="3602844" y="295796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𝟏𝟏</m:t>
                            </m:r>
                          </m:sub>
                        </m:sSub>
                      </m:oMath>
                    </m:oMathPara>
                  </a14:m>
                  <a:endParaRPr lang="en-US" sz="2400" b="1" dirty="0"/>
                </a:p>
              </p:txBody>
            </p:sp>
          </mc:Choice>
          <mc:Fallback xmlns="">
            <p:sp>
              <p:nvSpPr>
                <p:cNvPr id="26" name="文本框 25">
                  <a:extLst>
                    <a:ext uri="{FF2B5EF4-FFF2-40B4-BE49-F238E27FC236}">
                      <a16:creationId xmlns:a16="http://schemas.microsoft.com/office/drawing/2014/main" id="{1E828926-51F2-4675-8A88-571725EFA46A}"/>
                    </a:ext>
                  </a:extLst>
                </p:cNvPr>
                <p:cNvSpPr txBox="1">
                  <a:spLocks noRot="1" noChangeAspect="1" noMove="1" noResize="1" noEditPoints="1" noAdjustHandles="1" noChangeArrowheads="1" noChangeShapeType="1" noTextEdit="1"/>
                </p:cNvSpPr>
                <p:nvPr/>
              </p:nvSpPr>
              <p:spPr>
                <a:xfrm>
                  <a:off x="3602844" y="2957960"/>
                  <a:ext cx="533400" cy="461665"/>
                </a:xfrm>
                <a:prstGeom prst="rect">
                  <a:avLst/>
                </a:prstGeom>
                <a:blipFill>
                  <a:blip r:embed="rId15"/>
                  <a:stretch>
                    <a:fillRect r="-34091"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83EBB6FF-40F3-417E-A81D-C7F31AB2CE1C}"/>
                    </a:ext>
                  </a:extLst>
                </p:cNvPr>
                <p:cNvSpPr txBox="1"/>
                <p:nvPr/>
              </p:nvSpPr>
              <p:spPr>
                <a:xfrm>
                  <a:off x="5040060" y="3048223"/>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𝟐𝟏</m:t>
                            </m:r>
                          </m:sub>
                        </m:sSub>
                      </m:oMath>
                    </m:oMathPara>
                  </a14:m>
                  <a:endParaRPr lang="en-US" sz="2400" b="1" dirty="0"/>
                </a:p>
              </p:txBody>
            </p:sp>
          </mc:Choice>
          <mc:Fallback xmlns="">
            <p:sp>
              <p:nvSpPr>
                <p:cNvPr id="27" name="文本框 26">
                  <a:extLst>
                    <a:ext uri="{FF2B5EF4-FFF2-40B4-BE49-F238E27FC236}">
                      <a16:creationId xmlns:a16="http://schemas.microsoft.com/office/drawing/2014/main" id="{83EBB6FF-40F3-417E-A81D-C7F31AB2CE1C}"/>
                    </a:ext>
                  </a:extLst>
                </p:cNvPr>
                <p:cNvSpPr txBox="1">
                  <a:spLocks noRot="1" noChangeAspect="1" noMove="1" noResize="1" noEditPoints="1" noAdjustHandles="1" noChangeArrowheads="1" noChangeShapeType="1" noTextEdit="1"/>
                </p:cNvSpPr>
                <p:nvPr/>
              </p:nvSpPr>
              <p:spPr>
                <a:xfrm>
                  <a:off x="5040060" y="3048223"/>
                  <a:ext cx="533400" cy="461665"/>
                </a:xfrm>
                <a:prstGeom prst="rect">
                  <a:avLst/>
                </a:prstGeom>
                <a:blipFill>
                  <a:blip r:embed="rId16"/>
                  <a:stretch>
                    <a:fillRect r="-35632" b="-2632"/>
                  </a:stretch>
                </a:blipFill>
              </p:spPr>
              <p:txBody>
                <a:bodyPr/>
                <a:lstStyle/>
                <a:p>
                  <a:r>
                    <a:rPr lang="en-US">
                      <a:noFill/>
                    </a:rPr>
                    <a:t> </a:t>
                  </a:r>
                </a:p>
              </p:txBody>
            </p:sp>
          </mc:Fallback>
        </mc:AlternateContent>
        <p:sp>
          <p:nvSpPr>
            <p:cNvPr id="28" name="椭圆 27">
              <a:extLst>
                <a:ext uri="{FF2B5EF4-FFF2-40B4-BE49-F238E27FC236}">
                  <a16:creationId xmlns:a16="http://schemas.microsoft.com/office/drawing/2014/main" id="{66A56067-97E9-4760-B61A-95CB23C3A37A}"/>
                </a:ext>
              </a:extLst>
            </p:cNvPr>
            <p:cNvSpPr/>
            <p:nvPr/>
          </p:nvSpPr>
          <p:spPr>
            <a:xfrm>
              <a:off x="820630"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椭圆 28">
              <a:extLst>
                <a:ext uri="{FF2B5EF4-FFF2-40B4-BE49-F238E27FC236}">
                  <a16:creationId xmlns:a16="http://schemas.microsoft.com/office/drawing/2014/main" id="{421F0A65-7D01-4A7C-A407-AB0930A03156}"/>
                </a:ext>
              </a:extLst>
            </p:cNvPr>
            <p:cNvSpPr/>
            <p:nvPr/>
          </p:nvSpPr>
          <p:spPr>
            <a:xfrm>
              <a:off x="2797320"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椭圆 29">
              <a:extLst>
                <a:ext uri="{FF2B5EF4-FFF2-40B4-BE49-F238E27FC236}">
                  <a16:creationId xmlns:a16="http://schemas.microsoft.com/office/drawing/2014/main" id="{67327F2D-2AB6-43EC-9191-4E010C35C7F5}"/>
                </a:ext>
              </a:extLst>
            </p:cNvPr>
            <p:cNvSpPr/>
            <p:nvPr/>
          </p:nvSpPr>
          <p:spPr>
            <a:xfrm>
              <a:off x="5093177" y="2294242"/>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椭圆 30">
              <a:extLst>
                <a:ext uri="{FF2B5EF4-FFF2-40B4-BE49-F238E27FC236}">
                  <a16:creationId xmlns:a16="http://schemas.microsoft.com/office/drawing/2014/main" id="{36C84F9B-5203-4DC7-9D1E-49BA2AC47C65}"/>
                </a:ext>
              </a:extLst>
            </p:cNvPr>
            <p:cNvSpPr/>
            <p:nvPr/>
          </p:nvSpPr>
          <p:spPr>
            <a:xfrm>
              <a:off x="1834196"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椭圆 31">
              <a:extLst>
                <a:ext uri="{FF2B5EF4-FFF2-40B4-BE49-F238E27FC236}">
                  <a16:creationId xmlns:a16="http://schemas.microsoft.com/office/drawing/2014/main" id="{BAFA17E4-B015-4F9D-83E9-9BDD8996E799}"/>
                </a:ext>
              </a:extLst>
            </p:cNvPr>
            <p:cNvSpPr/>
            <p:nvPr/>
          </p:nvSpPr>
          <p:spPr>
            <a:xfrm>
              <a:off x="4103838" y="3895765"/>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直接箭头连接符 32">
              <a:extLst>
                <a:ext uri="{FF2B5EF4-FFF2-40B4-BE49-F238E27FC236}">
                  <a16:creationId xmlns:a16="http://schemas.microsoft.com/office/drawing/2014/main" id="{71C63D32-D12B-4094-8E75-71B45D38A465}"/>
                </a:ext>
              </a:extLst>
            </p:cNvPr>
            <p:cNvCxnSpPr>
              <a:cxnSpLocks/>
              <a:stCxn id="28" idx="6"/>
              <a:endCxn id="29" idx="2"/>
            </p:cNvCxnSpPr>
            <p:nvPr/>
          </p:nvCxnSpPr>
          <p:spPr>
            <a:xfrm>
              <a:off x="1282295" y="2525075"/>
              <a:ext cx="1515025"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AB23EB23-F7FA-4244-939B-AF67C769609C}"/>
                </a:ext>
              </a:extLst>
            </p:cNvPr>
            <p:cNvCxnSpPr>
              <a:cxnSpLocks/>
              <a:stCxn id="29" idx="6"/>
              <a:endCxn id="30" idx="2"/>
            </p:cNvCxnSpPr>
            <p:nvPr/>
          </p:nvCxnSpPr>
          <p:spPr>
            <a:xfrm>
              <a:off x="3258985" y="2525075"/>
              <a:ext cx="1834192"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70086D39-55AD-40B5-B53B-DDCA20F82065}"/>
                </a:ext>
              </a:extLst>
            </p:cNvPr>
            <p:cNvCxnSpPr>
              <a:cxnSpLocks/>
              <a:stCxn id="28" idx="5"/>
              <a:endCxn id="31" idx="1"/>
            </p:cNvCxnSpPr>
            <p:nvPr/>
          </p:nvCxnSpPr>
          <p:spPr>
            <a:xfrm>
              <a:off x="1214686" y="2688298"/>
              <a:ext cx="687119"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F56FE5B8-54B7-49FF-A47A-DD432152D164}"/>
                </a:ext>
              </a:extLst>
            </p:cNvPr>
            <p:cNvCxnSpPr>
              <a:cxnSpLocks/>
              <a:stCxn id="29" idx="3"/>
              <a:endCxn id="31" idx="7"/>
            </p:cNvCxnSpPr>
            <p:nvPr/>
          </p:nvCxnSpPr>
          <p:spPr>
            <a:xfrm flipH="1">
              <a:off x="2228252" y="2688298"/>
              <a:ext cx="636677"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31E37577-F258-4A64-8A49-91CA1EEC51F4}"/>
                </a:ext>
              </a:extLst>
            </p:cNvPr>
            <p:cNvCxnSpPr>
              <a:cxnSpLocks/>
              <a:stCxn id="29" idx="5"/>
              <a:endCxn id="32" idx="1"/>
            </p:cNvCxnSpPr>
            <p:nvPr/>
          </p:nvCxnSpPr>
          <p:spPr>
            <a:xfrm>
              <a:off x="3191376" y="2688298"/>
              <a:ext cx="980071" cy="127507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6DA78259-B70C-4EBA-B900-35AC73B3E8BD}"/>
                </a:ext>
              </a:extLst>
            </p:cNvPr>
            <p:cNvCxnSpPr>
              <a:cxnSpLocks/>
              <a:stCxn id="30" idx="4"/>
              <a:endCxn id="32" idx="7"/>
            </p:cNvCxnSpPr>
            <p:nvPr/>
          </p:nvCxnSpPr>
          <p:spPr>
            <a:xfrm flipH="1">
              <a:off x="4497894" y="2755907"/>
              <a:ext cx="826116" cy="1207467"/>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F316B95E-AFA7-4896-95FE-93B8AFD44ACD}"/>
                  </a:ext>
                </a:extLst>
              </p:cNvPr>
              <p:cNvSpPr/>
              <p:nvPr/>
            </p:nvSpPr>
            <p:spPr>
              <a:xfrm>
                <a:off x="7146042" y="2890322"/>
                <a:ext cx="4571251" cy="70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𝒖</m:t>
                          </m:r>
                        </m:e>
                        <m:sub>
                          <m:r>
                            <a:rPr lang="en-US" altLang="zh-CN" b="1" i="1">
                              <a:latin typeface="Cambria Math" panose="02040503050406030204" pitchFamily="18" charset="0"/>
                            </a:rPr>
                            <m:t>𝟎𝟏</m:t>
                          </m:r>
                        </m:sub>
                      </m:sSub>
                      <m:r>
                        <a:rPr lang="en-US" b="0" i="1" smtClean="0">
                          <a:latin typeface="Cambria Math" panose="02040503050406030204" pitchFamily="18" charset="0"/>
                        </a:rPr>
                        <m:t>)</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ctrlPr>
                                <a:rPr lang="en-US" i="1" smtClean="0">
                                  <a:latin typeface="Cambria Math" panose="02040503050406030204" pitchFamily="18" charset="0"/>
                                </a:rPr>
                              </m:ctrlPr>
                            </m:radPr>
                            <m:deg>
                              <m:r>
                                <a:rPr lang="en-US" i="1" smtClean="0">
                                  <a:latin typeface="Cambria Math" panose="02040503050406030204" pitchFamily="18" charset="0"/>
                                </a:rPr>
                                <m:t>2</m:t>
                              </m:r>
                            </m:deg>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rad>
                        </m:den>
                      </m:f>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𝒖</m:t>
                                  </m:r>
                                </m:e>
                                <m:sub>
                                  <m:r>
                                    <a:rPr lang="en-US" altLang="zh-CN" b="1" i="1">
                                      <a:latin typeface="Cambria Math" panose="02040503050406030204" pitchFamily="18" charset="0"/>
                                    </a:rPr>
                                    <m:t>𝟎𝟏</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1"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smtClean="0">
                                      <a:latin typeface="Cambria Math" panose="02040503050406030204" pitchFamily="18" charset="0"/>
                                    </a:rPr>
                                    <m:t>𝟎</m:t>
                                  </m:r>
                                </m:sub>
                              </m:sSub>
                              <m:r>
                                <a:rPr lang="en-US" altLang="zh-CN"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rPr>
                        <m:t>)</m:t>
                      </m:r>
                    </m:oMath>
                  </m:oMathPara>
                </a14:m>
                <a:endParaRPr lang="en-US" dirty="0"/>
              </a:p>
            </p:txBody>
          </p:sp>
        </mc:Choice>
        <mc:Fallback xmlns="">
          <p:sp>
            <p:nvSpPr>
              <p:cNvPr id="51" name="矩形 50">
                <a:extLst>
                  <a:ext uri="{FF2B5EF4-FFF2-40B4-BE49-F238E27FC236}">
                    <a16:creationId xmlns:a16="http://schemas.microsoft.com/office/drawing/2014/main" id="{F316B95E-AFA7-4896-95FE-93B8AFD44ACD}"/>
                  </a:ext>
                </a:extLst>
              </p:cNvPr>
              <p:cNvSpPr>
                <a:spLocks noRot="1" noChangeAspect="1" noMove="1" noResize="1" noEditPoints="1" noAdjustHandles="1" noChangeArrowheads="1" noChangeShapeType="1" noTextEdit="1"/>
              </p:cNvSpPr>
              <p:nvPr/>
            </p:nvSpPr>
            <p:spPr>
              <a:xfrm>
                <a:off x="7146042" y="2890322"/>
                <a:ext cx="4571251" cy="70000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矩形 51">
                <a:extLst>
                  <a:ext uri="{FF2B5EF4-FFF2-40B4-BE49-F238E27FC236}">
                    <a16:creationId xmlns:a16="http://schemas.microsoft.com/office/drawing/2014/main" id="{4E5BA204-9158-4B15-95B2-7A009DC11C43}"/>
                  </a:ext>
                </a:extLst>
              </p:cNvPr>
              <p:cNvSpPr/>
              <p:nvPr/>
            </p:nvSpPr>
            <p:spPr>
              <a:xfrm>
                <a:off x="7131495" y="3613374"/>
                <a:ext cx="4714688" cy="70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a:latin typeface="Cambria Math" panose="02040503050406030204" pitchFamily="18" charset="0"/>
                            </a:rPr>
                            <m:t>𝟎</m:t>
                          </m:r>
                          <m:r>
                            <a:rPr lang="en-US" altLang="zh-CN" b="1" i="1" smtClean="0">
                              <a:latin typeface="Cambria Math" panose="02040503050406030204" pitchFamily="18" charset="0"/>
                            </a:rPr>
                            <m:t>𝟎</m:t>
                          </m:r>
                        </m:sub>
                      </m:sSub>
                      <m:r>
                        <a:rPr lang="en-US" b="0" i="1" smtClean="0">
                          <a:latin typeface="Cambria Math" panose="02040503050406030204" pitchFamily="18" charset="0"/>
                        </a:rPr>
                        <m:t>)</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ctrlPr>
                                <a:rPr lang="en-US" i="1" smtClean="0">
                                  <a:latin typeface="Cambria Math" panose="02040503050406030204" pitchFamily="18" charset="0"/>
                                </a:rPr>
                              </m:ctrlPr>
                            </m:radPr>
                            <m:deg>
                              <m:r>
                                <a:rPr lang="en-US" i="1" smtClean="0">
                                  <a:latin typeface="Cambria Math" panose="02040503050406030204" pitchFamily="18" charset="0"/>
                                </a:rPr>
                                <m:t>2</m:t>
                              </m:r>
                            </m:deg>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rad>
                        </m:den>
                      </m:f>
                      <m:r>
                        <m:rPr>
                          <m:sty m:val="p"/>
                        </m:rPr>
                        <a:rPr lang="en-US" b="0" i="0" smtClean="0">
                          <a:latin typeface="Cambria Math" panose="02040503050406030204" pitchFamily="18" charset="0"/>
                        </a:rPr>
                        <m:t>exp</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a:latin typeface="Cambria Math" panose="02040503050406030204" pitchFamily="18" charset="0"/>
                                    </a:rPr>
                                    <m:t>𝟎</m:t>
                                  </m:r>
                                  <m:r>
                                    <a:rPr lang="en-US" altLang="zh-CN" b="1" i="1" smtClean="0">
                                      <a:latin typeface="Cambria Math" panose="02040503050406030204" pitchFamily="18" charset="0"/>
                                    </a:rPr>
                                    <m:t>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𝑧</m:t>
                              </m:r>
                              <m:d>
                                <m:dPr>
                                  <m:ctrlPr>
                                    <a:rPr lang="en-US" altLang="zh-CN" b="0" i="1" smtClean="0">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a:latin typeface="Cambria Math" panose="02040503050406030204" pitchFamily="18" charset="0"/>
                                        </a:rPr>
                                        <m:t>𝟎</m:t>
                                      </m:r>
                                    </m:sub>
                                  </m:sSub>
                                  <m:r>
                                    <a:rPr lang="en-US" altLang="zh-CN" b="0" i="1" smtClean="0">
                                      <a:latin typeface="Cambria Math" panose="02040503050406030204" pitchFamily="18" charset="0"/>
                                    </a:rPr>
                                    <m:t>)</m:t>
                                  </m:r>
                                </m:e>
                              </m:d>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rPr>
                        <m:t>)</m:t>
                      </m:r>
                    </m:oMath>
                  </m:oMathPara>
                </a14:m>
                <a:endParaRPr lang="en-US" dirty="0"/>
              </a:p>
            </p:txBody>
          </p:sp>
        </mc:Choice>
        <mc:Fallback xmlns="">
          <p:sp>
            <p:nvSpPr>
              <p:cNvPr id="52" name="矩形 51">
                <a:extLst>
                  <a:ext uri="{FF2B5EF4-FFF2-40B4-BE49-F238E27FC236}">
                    <a16:creationId xmlns:a16="http://schemas.microsoft.com/office/drawing/2014/main" id="{4E5BA204-9158-4B15-95B2-7A009DC11C43}"/>
                  </a:ext>
                </a:extLst>
              </p:cNvPr>
              <p:cNvSpPr>
                <a:spLocks noRot="1" noChangeAspect="1" noMove="1" noResize="1" noEditPoints="1" noAdjustHandles="1" noChangeArrowheads="1" noChangeShapeType="1" noTextEdit="1"/>
              </p:cNvSpPr>
              <p:nvPr/>
            </p:nvSpPr>
            <p:spPr>
              <a:xfrm>
                <a:off x="7131495" y="3613374"/>
                <a:ext cx="4714688" cy="70000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B9F5149C-E889-4607-8CA5-A51A3B0972D2}"/>
                  </a:ext>
                </a:extLst>
              </p:cNvPr>
              <p:cNvSpPr txBox="1"/>
              <p:nvPr/>
            </p:nvSpPr>
            <p:spPr>
              <a:xfrm>
                <a:off x="7146042" y="4509845"/>
                <a:ext cx="4700141" cy="9003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𝝁</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𝑎𝑟𝑔𝑚𝑎𝑥</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sup/>
                        <m:e>
                          <m:r>
                            <a:rPr lang="en-US" b="0" i="1" smtClean="0">
                              <a:latin typeface="Cambria Math" panose="02040503050406030204" pitchFamily="18" charset="0"/>
                            </a:rPr>
                            <m:t>𝑝</m:t>
                          </m:r>
                          <m:r>
                            <a:rPr lang="en-US" b="0" i="1" smtClean="0">
                              <a:latin typeface="Cambria Math" panose="02040503050406030204" pitchFamily="18" charset="0"/>
                            </a:rPr>
                            <m:t>(</m:t>
                          </m:r>
                          <m:r>
                            <a:rPr lang="en-US" altLang="zh-CN" b="1" i="1" smtClean="0">
                              <a:latin typeface="Cambria Math" panose="02040503050406030204" pitchFamily="18" charset="0"/>
                            </a:rPr>
                            <m:t>𝒖</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altLang="zh-CN" b="1" i="1" smtClean="0">
                              <a:latin typeface="Cambria Math" panose="02040503050406030204" pitchFamily="18" charset="0"/>
                            </a:rPr>
                            <m:t>𝒎</m:t>
                          </m:r>
                          <m:r>
                            <a:rPr lang="en-US" b="0" i="1" smtClean="0">
                              <a:latin typeface="Cambria Math" panose="02040503050406030204" pitchFamily="18" charset="0"/>
                            </a:rPr>
                            <m:t>)</m:t>
                          </m:r>
                        </m:e>
                      </m:nary>
                      <m:r>
                        <a:rPr lang="en-US" b="0" i="1" smtClean="0">
                          <a:latin typeface="Cambria Math" panose="02040503050406030204" pitchFamily="18" charset="0"/>
                        </a:rPr>
                        <m:t>)</m:t>
                      </m:r>
                    </m:oMath>
                  </m:oMathPara>
                </a14:m>
                <a:endParaRPr lang="en-US" dirty="0"/>
              </a:p>
            </p:txBody>
          </p:sp>
        </mc:Choice>
        <mc:Fallback xmlns="">
          <p:sp>
            <p:nvSpPr>
              <p:cNvPr id="55" name="文本框 54">
                <a:extLst>
                  <a:ext uri="{FF2B5EF4-FFF2-40B4-BE49-F238E27FC236}">
                    <a16:creationId xmlns:a16="http://schemas.microsoft.com/office/drawing/2014/main" id="{B9F5149C-E889-4607-8CA5-A51A3B0972D2}"/>
                  </a:ext>
                </a:extLst>
              </p:cNvPr>
              <p:cNvSpPr txBox="1">
                <a:spLocks noRot="1" noChangeAspect="1" noMove="1" noResize="1" noEditPoints="1" noAdjustHandles="1" noChangeArrowheads="1" noChangeShapeType="1" noTextEdit="1"/>
              </p:cNvSpPr>
              <p:nvPr/>
            </p:nvSpPr>
            <p:spPr>
              <a:xfrm>
                <a:off x="7146042" y="4509845"/>
                <a:ext cx="4700141" cy="900375"/>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B6C0818C-45F0-415B-83E1-58C6A784C50B}"/>
                  </a:ext>
                </a:extLst>
              </p:cNvPr>
              <p:cNvSpPr txBox="1"/>
              <p:nvPr/>
            </p:nvSpPr>
            <p:spPr>
              <a:xfrm>
                <a:off x="7038179" y="5307923"/>
                <a:ext cx="4700141" cy="7630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𝝁</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𝑎𝑟𝑔𝑚𝑖𝑛</m:t>
                      </m:r>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r>
                                <a:rPr lang="en-US" b="1" i="1" smtClean="0">
                                  <a:latin typeface="Cambria Math" panose="02040503050406030204" pitchFamily="18" charset="0"/>
                                </a:rPr>
                                <m:t>𝒆</m:t>
                              </m:r>
                            </m:e>
                            <m:sup>
                              <m:r>
                                <a:rPr lang="en-US" b="0" i="1" smtClean="0">
                                  <a:latin typeface="Cambria Math" panose="02040503050406030204" pitchFamily="18" charset="0"/>
                                </a:rPr>
                                <m:t>𝑇</m:t>
                              </m:r>
                            </m:sup>
                          </m:sSup>
                          <m:sSup>
                            <m:sSupPr>
                              <m:ctrlPr>
                                <a:rPr lang="en-US" b="1" i="1" smtClean="0">
                                  <a:latin typeface="Cambria Math" panose="02040503050406030204" pitchFamily="18" charset="0"/>
                                </a:rPr>
                              </m:ctrlPr>
                            </m:sSupPr>
                            <m:e>
                              <m:r>
                                <m:rPr>
                                  <m:sty m:val="p"/>
                                </m:rPr>
                                <a:rPr lang="el-GR" b="0" i="1" smtClean="0">
                                  <a:latin typeface="Cambria Math" panose="02040503050406030204" pitchFamily="18" charset="0"/>
                                </a:rPr>
                                <m:t>Σ</m:t>
                              </m:r>
                            </m:e>
                            <m:sup>
                              <m:r>
                                <a:rPr lang="en-US" b="1" i="1" smtClean="0">
                                  <a:latin typeface="Cambria Math" panose="02040503050406030204" pitchFamily="18" charset="0"/>
                                </a:rPr>
                                <m:t>−</m:t>
                              </m:r>
                              <m:r>
                                <a:rPr lang="en-US" b="1" i="1" smtClean="0">
                                  <a:latin typeface="Cambria Math" panose="02040503050406030204" pitchFamily="18" charset="0"/>
                                </a:rPr>
                                <m:t>𝟏</m:t>
                              </m:r>
                            </m:sup>
                          </m:sSup>
                          <m:r>
                            <a:rPr lang="en-US" b="1" i="1" smtClean="0">
                              <a:latin typeface="Cambria Math" panose="02040503050406030204" pitchFamily="18" charset="0"/>
                            </a:rPr>
                            <m:t>𝒆</m:t>
                          </m:r>
                        </m:e>
                      </m:nary>
                      <m:r>
                        <a:rPr lang="en-US" b="0" i="1" smtClean="0">
                          <a:latin typeface="Cambria Math" panose="02040503050406030204" pitchFamily="18" charset="0"/>
                        </a:rPr>
                        <m:t>)</m:t>
                      </m:r>
                    </m:oMath>
                  </m:oMathPara>
                </a14:m>
                <a:endParaRPr lang="en-US" dirty="0"/>
              </a:p>
            </p:txBody>
          </p:sp>
        </mc:Choice>
        <mc:Fallback xmlns="">
          <p:sp>
            <p:nvSpPr>
              <p:cNvPr id="56" name="文本框 55">
                <a:extLst>
                  <a:ext uri="{FF2B5EF4-FFF2-40B4-BE49-F238E27FC236}">
                    <a16:creationId xmlns:a16="http://schemas.microsoft.com/office/drawing/2014/main" id="{B6C0818C-45F0-415B-83E1-58C6A784C50B}"/>
                  </a:ext>
                </a:extLst>
              </p:cNvPr>
              <p:cNvSpPr txBox="1">
                <a:spLocks noRot="1" noChangeAspect="1" noMove="1" noResize="1" noEditPoints="1" noAdjustHandles="1" noChangeArrowheads="1" noChangeShapeType="1" noTextEdit="1"/>
              </p:cNvSpPr>
              <p:nvPr/>
            </p:nvSpPr>
            <p:spPr>
              <a:xfrm>
                <a:off x="7038179" y="5307923"/>
                <a:ext cx="4700141" cy="763094"/>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11036F1F-00D4-4AB3-890D-2ADEE88B8FFB}"/>
                  </a:ext>
                </a:extLst>
              </p:cNvPr>
              <p:cNvSpPr/>
              <p:nvPr/>
            </p:nvSpPr>
            <p:spPr>
              <a:xfrm>
                <a:off x="5802011" y="6084841"/>
                <a:ext cx="6015365" cy="369332"/>
              </a:xfrm>
              <a:prstGeom prst="rect">
                <a:avLst/>
              </a:prstGeom>
            </p:spPr>
            <p:txBody>
              <a:bodyPr wrap="none">
                <a:spAutoFit/>
              </a:bodyPr>
              <a:lstStyle/>
              <a:p>
                <a:r>
                  <a:rPr lang="en-US" dirty="0"/>
                  <a:t>Where </a:t>
                </a:r>
                <a14:m>
                  <m:oMath xmlns:m="http://schemas.openxmlformats.org/officeDocument/2006/math">
                    <m:r>
                      <m:rPr>
                        <m:sty m:val="p"/>
                      </m:rPr>
                      <a:rPr lang="en-US" b="0" i="0" smtClean="0">
                        <a:latin typeface="Cambria Math" panose="02040503050406030204" pitchFamily="18" charset="0"/>
                      </a:rPr>
                      <m:t>e</m:t>
                    </m:r>
                    <m:d>
                      <m:dPr>
                        <m:ctrlPr>
                          <a:rPr lang="en-US" b="0" i="1" smtClean="0">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𝒖</m:t>
                            </m:r>
                          </m:e>
                          <m:sub>
                            <m:r>
                              <a:rPr lang="en-US" altLang="zh-CN" b="1" i="1">
                                <a:latin typeface="Cambria Math" panose="02040503050406030204" pitchFamily="18" charset="0"/>
                              </a:rPr>
                              <m:t>𝟎𝟏</m:t>
                            </m:r>
                          </m:sub>
                        </m:sSub>
                      </m:e>
                    </m:d>
                    <m:r>
                      <a:rPr lang="en-US" b="0"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𝒖</m:t>
                        </m:r>
                      </m:e>
                      <m:sub>
                        <m:r>
                          <a:rPr lang="en-US" altLang="zh-CN" b="1" i="1">
                            <a:latin typeface="Cambria Math" panose="02040503050406030204" pitchFamily="18" charset="0"/>
                          </a:rPr>
                          <m:t>𝟎𝟏</m:t>
                        </m:r>
                      </m:sub>
                    </m:sSub>
                    <m:r>
                      <a:rPr lang="en-US" altLang="zh-CN" b="0" i="1" smtClean="0">
                        <a:latin typeface="Cambria Math" panose="02040503050406030204" pitchFamily="18" charset="0"/>
                      </a:rPr>
                      <m:t>−</m:t>
                    </m:r>
                    <m:r>
                      <a:rPr lang="en-US" altLang="zh-CN" i="1">
                        <a:latin typeface="Cambria Math" panose="02040503050406030204" pitchFamily="18" charset="0"/>
                      </a:rPr>
                      <m:t>𝑡</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𝟎</m:t>
                        </m:r>
                      </m:sub>
                    </m:sSub>
                    <m:r>
                      <a:rPr lang="en-US" altLang="zh-CN"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𝟏</m:t>
                        </m:r>
                      </m:sub>
                    </m:sSub>
                    <m:r>
                      <a:rPr lang="en-US" altLang="zh-CN" b="1" i="1" smtClean="0">
                        <a:latin typeface="Cambria Math" panose="02040503050406030204" pitchFamily="18" charset="0"/>
                      </a:rPr>
                      <m:t>)</m:t>
                    </m:r>
                  </m:oMath>
                </a14:m>
                <a:r>
                  <a:rPr lang="en-US" dirty="0"/>
                  <a:t>, </a:t>
                </a:r>
                <a14:m>
                  <m:oMath xmlns:m="http://schemas.openxmlformats.org/officeDocument/2006/math">
                    <m:r>
                      <m:rPr>
                        <m:sty m:val="p"/>
                      </m:rPr>
                      <a:rPr lang="en-US" b="0" i="0" smtClean="0">
                        <a:latin typeface="Cambria Math" panose="02040503050406030204" pitchFamily="18" charset="0"/>
                      </a:rPr>
                      <m:t>e</m:t>
                    </m:r>
                    <m:d>
                      <m:dPr>
                        <m:ctrlPr>
                          <a:rPr lang="en-US" b="0"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a:latin typeface="Cambria Math" panose="02040503050406030204" pitchFamily="18" charset="0"/>
                              </a:rPr>
                              <m:t>𝟎</m:t>
                            </m:r>
                            <m:r>
                              <a:rPr lang="en-US" altLang="zh-CN" b="1" i="1" smtClean="0">
                                <a:latin typeface="Cambria Math" panose="02040503050406030204" pitchFamily="18" charset="0"/>
                              </a:rPr>
                              <m:t>𝟎</m:t>
                            </m:r>
                          </m:sub>
                        </m:sSub>
                      </m:e>
                    </m:d>
                    <m:r>
                      <a:rPr lang="en-US" b="0"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𝒎</m:t>
                        </m:r>
                      </m:e>
                      <m:sub>
                        <m:r>
                          <a:rPr lang="en-US" altLang="zh-CN" b="1" i="1">
                            <a:latin typeface="Cambria Math" panose="02040503050406030204" pitchFamily="18" charset="0"/>
                          </a:rPr>
                          <m:t>𝟎</m:t>
                        </m:r>
                        <m:r>
                          <a:rPr lang="en-US" altLang="zh-CN" b="1" i="1" smtClean="0">
                            <a:latin typeface="Cambria Math" panose="02040503050406030204" pitchFamily="18" charset="0"/>
                          </a:rPr>
                          <m:t>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𝑧</m:t>
                    </m:r>
                    <m:d>
                      <m:dPr>
                        <m:ctrlPr>
                          <a:rPr lang="en-US" altLang="zh-CN" b="0" i="1" smtClean="0">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a:latin typeface="Cambria Math" panose="02040503050406030204" pitchFamily="18" charset="0"/>
                              </a:rPr>
                              <m:t>𝟎</m:t>
                            </m:r>
                          </m:sub>
                        </m:sSub>
                      </m:e>
                    </m:d>
                  </m:oMath>
                </a14:m>
                <a:endParaRPr lang="en-US" dirty="0"/>
              </a:p>
            </p:txBody>
          </p:sp>
        </mc:Choice>
        <mc:Fallback xmlns="">
          <p:sp>
            <p:nvSpPr>
              <p:cNvPr id="57" name="矩形 56">
                <a:extLst>
                  <a:ext uri="{FF2B5EF4-FFF2-40B4-BE49-F238E27FC236}">
                    <a16:creationId xmlns:a16="http://schemas.microsoft.com/office/drawing/2014/main" id="{11036F1F-00D4-4AB3-890D-2ADEE88B8FFB}"/>
                  </a:ext>
                </a:extLst>
              </p:cNvPr>
              <p:cNvSpPr>
                <a:spLocks noRot="1" noChangeAspect="1" noMove="1" noResize="1" noEditPoints="1" noAdjustHandles="1" noChangeArrowheads="1" noChangeShapeType="1" noTextEdit="1"/>
              </p:cNvSpPr>
              <p:nvPr/>
            </p:nvSpPr>
            <p:spPr>
              <a:xfrm>
                <a:off x="5802011" y="6084841"/>
                <a:ext cx="6015365" cy="369332"/>
              </a:xfrm>
              <a:prstGeom prst="rect">
                <a:avLst/>
              </a:prstGeom>
              <a:blipFill>
                <a:blip r:embed="rId21"/>
                <a:stretch>
                  <a:fillRect l="-912" t="-8197" b="-24590"/>
                </a:stretch>
              </a:blipFill>
            </p:spPr>
            <p:txBody>
              <a:bodyPr/>
              <a:lstStyle/>
              <a:p>
                <a:r>
                  <a:rPr lang="en-US">
                    <a:noFill/>
                  </a:rPr>
                  <a:t> </a:t>
                </a:r>
              </a:p>
            </p:txBody>
          </p:sp>
        </mc:Fallback>
      </mc:AlternateContent>
      <p:sp>
        <p:nvSpPr>
          <p:cNvPr id="58" name="箭头: 右 57">
            <a:extLst>
              <a:ext uri="{FF2B5EF4-FFF2-40B4-BE49-F238E27FC236}">
                <a16:creationId xmlns:a16="http://schemas.microsoft.com/office/drawing/2014/main" id="{2CE3C75C-D522-4956-B85B-7EBC2BB87C4F}"/>
              </a:ext>
            </a:extLst>
          </p:cNvPr>
          <p:cNvSpPr/>
          <p:nvPr/>
        </p:nvSpPr>
        <p:spPr>
          <a:xfrm rot="10800000">
            <a:off x="5040060" y="5633620"/>
            <a:ext cx="937766" cy="461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文本框 58">
            <a:extLst>
              <a:ext uri="{FF2B5EF4-FFF2-40B4-BE49-F238E27FC236}">
                <a16:creationId xmlns:a16="http://schemas.microsoft.com/office/drawing/2014/main" id="{AA14B279-BBDE-41C5-9C37-FF72878EB289}"/>
              </a:ext>
            </a:extLst>
          </p:cNvPr>
          <p:cNvSpPr txBox="1"/>
          <p:nvPr/>
        </p:nvSpPr>
        <p:spPr>
          <a:xfrm>
            <a:off x="788680" y="5197083"/>
            <a:ext cx="4931881" cy="461665"/>
          </a:xfrm>
          <a:prstGeom prst="rect">
            <a:avLst/>
          </a:prstGeom>
          <a:noFill/>
        </p:spPr>
        <p:txBody>
          <a:bodyPr wrap="square" rtlCol="0">
            <a:spAutoFit/>
          </a:bodyPr>
          <a:lstStyle/>
          <a:p>
            <a:r>
              <a:rPr lang="en-US" sz="2400" dirty="0"/>
              <a:t>Iteratively Solve Linearized System</a:t>
            </a:r>
          </a:p>
        </p:txBody>
      </p:sp>
      <mc:AlternateContent xmlns:mc="http://schemas.openxmlformats.org/markup-compatibility/2006" xmlns:a14="http://schemas.microsoft.com/office/drawing/2010/main">
        <mc:Choice Requires="a14">
          <p:sp>
            <p:nvSpPr>
              <p:cNvPr id="60" name="矩形 59">
                <a:extLst>
                  <a:ext uri="{FF2B5EF4-FFF2-40B4-BE49-F238E27FC236}">
                    <a16:creationId xmlns:a16="http://schemas.microsoft.com/office/drawing/2014/main" id="{2E9967FF-AB9D-4A24-8FE7-C14DE1D83C72}"/>
                  </a:ext>
                </a:extLst>
              </p:cNvPr>
              <p:cNvSpPr/>
              <p:nvPr/>
            </p:nvSpPr>
            <p:spPr>
              <a:xfrm>
                <a:off x="1397788" y="5750802"/>
                <a:ext cx="29152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𝝁</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𝑎𝑟𝑔𝑚𝑖𝑛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1" i="1" smtClean="0">
                              <a:latin typeface="Cambria Math" panose="02040503050406030204" pitchFamily="18" charset="0"/>
                            </a:rPr>
                            <m:t>𝑨</m:t>
                          </m:r>
                          <m:r>
                            <a:rPr lang="en-US" b="1" i="1" smtClean="0">
                              <a:latin typeface="Cambria Math" panose="02040503050406030204" pitchFamily="18" charset="0"/>
                              <a:ea typeface="Cambria Math" panose="02040503050406030204" pitchFamily="18" charset="0"/>
                            </a:rPr>
                            <m:t>𝝁</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𝒃</m:t>
                          </m:r>
                          <m:r>
                            <a:rPr lang="en-US" b="0" i="1" smtClean="0">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m:oMathPara>
                </a14:m>
                <a:endParaRPr lang="en-US" dirty="0"/>
              </a:p>
            </p:txBody>
          </p:sp>
        </mc:Choice>
        <mc:Fallback xmlns="">
          <p:sp>
            <p:nvSpPr>
              <p:cNvPr id="60" name="矩形 59">
                <a:extLst>
                  <a:ext uri="{FF2B5EF4-FFF2-40B4-BE49-F238E27FC236}">
                    <a16:creationId xmlns:a16="http://schemas.microsoft.com/office/drawing/2014/main" id="{2E9967FF-AB9D-4A24-8FE7-C14DE1D83C72}"/>
                  </a:ext>
                </a:extLst>
              </p:cNvPr>
              <p:cNvSpPr>
                <a:spLocks noRot="1" noChangeAspect="1" noMove="1" noResize="1" noEditPoints="1" noAdjustHandles="1" noChangeArrowheads="1" noChangeShapeType="1" noTextEdit="1"/>
              </p:cNvSpPr>
              <p:nvPr/>
            </p:nvSpPr>
            <p:spPr>
              <a:xfrm>
                <a:off x="1397788" y="5750802"/>
                <a:ext cx="2915222" cy="369332"/>
              </a:xfrm>
              <a:prstGeom prst="rect">
                <a:avLst/>
              </a:prstGeom>
              <a:blipFill>
                <a:blip r:embed="rId22"/>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402173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5" grpId="0"/>
      <p:bldP spid="56" grpId="0"/>
      <p:bldP spid="57" grpId="0"/>
      <p:bldP spid="58" grpId="0" animBg="1"/>
      <p:bldP spid="59" grpId="0"/>
      <p:bldP spid="6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ED541-9C45-4E6B-946D-36E6F9D6B68E}"/>
              </a:ext>
            </a:extLst>
          </p:cNvPr>
          <p:cNvSpPr>
            <a:spLocks noGrp="1"/>
          </p:cNvSpPr>
          <p:nvPr>
            <p:ph type="title"/>
          </p:nvPr>
        </p:nvSpPr>
        <p:spPr>
          <a:xfrm>
            <a:off x="808704" y="-33083"/>
            <a:ext cx="10515600" cy="1325563"/>
          </a:xfrm>
        </p:spPr>
        <p:txBody>
          <a:bodyPr/>
          <a:lstStyle/>
          <a:p>
            <a:r>
              <a:rPr lang="en-US" dirty="0"/>
              <a:t>Example: A linear case</a:t>
            </a:r>
          </a:p>
        </p:txBody>
      </p:sp>
      <p:cxnSp>
        <p:nvCxnSpPr>
          <p:cNvPr id="4" name="直接箭头连接符 3">
            <a:extLst>
              <a:ext uri="{FF2B5EF4-FFF2-40B4-BE49-F238E27FC236}">
                <a16:creationId xmlns:a16="http://schemas.microsoft.com/office/drawing/2014/main" id="{0AAF81BF-232A-467D-BB6A-18C75E9A67CF}"/>
              </a:ext>
            </a:extLst>
          </p:cNvPr>
          <p:cNvCxnSpPr>
            <a:cxnSpLocks/>
          </p:cNvCxnSpPr>
          <p:nvPr/>
        </p:nvCxnSpPr>
        <p:spPr>
          <a:xfrm>
            <a:off x="1076634" y="2684205"/>
            <a:ext cx="92619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7E0D4E54-6456-4E82-83FD-D0BC5543D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038" y="1429673"/>
            <a:ext cx="984439" cy="1117338"/>
          </a:xfrm>
          <a:prstGeom prst="rect">
            <a:avLst/>
          </a:prstGeom>
        </p:spPr>
      </p:pic>
      <p:pic>
        <p:nvPicPr>
          <p:cNvPr id="6" name="图片 5">
            <a:extLst>
              <a:ext uri="{FF2B5EF4-FFF2-40B4-BE49-F238E27FC236}">
                <a16:creationId xmlns:a16="http://schemas.microsoft.com/office/drawing/2014/main" id="{2F7EF49E-D7C2-44A8-A134-390736C3D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7627" y="1429673"/>
            <a:ext cx="984439" cy="1117338"/>
          </a:xfrm>
          <a:prstGeom prst="rect">
            <a:avLst/>
          </a:prstGeom>
        </p:spPr>
      </p:pic>
      <p:pic>
        <p:nvPicPr>
          <p:cNvPr id="7" name="图片 6">
            <a:extLst>
              <a:ext uri="{FF2B5EF4-FFF2-40B4-BE49-F238E27FC236}">
                <a16:creationId xmlns:a16="http://schemas.microsoft.com/office/drawing/2014/main" id="{5715FC37-01D8-4C65-9874-058F42C94C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0180" y="1429673"/>
            <a:ext cx="984439" cy="1117338"/>
          </a:xfrm>
          <a:prstGeom prst="rect">
            <a:avLst/>
          </a:prstGeom>
        </p:spPr>
      </p:pic>
      <p:pic>
        <p:nvPicPr>
          <p:cNvPr id="8" name="图片 7">
            <a:extLst>
              <a:ext uri="{FF2B5EF4-FFF2-40B4-BE49-F238E27FC236}">
                <a16:creationId xmlns:a16="http://schemas.microsoft.com/office/drawing/2014/main" id="{62CBE202-7E69-4BAD-8A21-79C25A5FA7AC}"/>
              </a:ext>
            </a:extLst>
          </p:cNvPr>
          <p:cNvPicPr>
            <a:picLocks noChangeAspect="1"/>
          </p:cNvPicPr>
          <p:nvPr/>
        </p:nvPicPr>
        <p:blipFill rotWithShape="1">
          <a:blip r:embed="rId4">
            <a:extLst>
              <a:ext uri="{28A0092B-C50C-407E-A947-70E740481C1C}">
                <a14:useLocalDpi xmlns:a14="http://schemas.microsoft.com/office/drawing/2010/main" val="0"/>
              </a:ext>
            </a:extLst>
          </a:blip>
          <a:srcRect l="22986" r="25764"/>
          <a:stretch/>
        </p:blipFill>
        <p:spPr>
          <a:xfrm>
            <a:off x="9157634" y="149759"/>
            <a:ext cx="1557336" cy="2465849"/>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793F79F-1FFA-4E09-8B3D-F0809E51BBE6}"/>
                  </a:ext>
                </a:extLst>
              </p:cNvPr>
              <p:cNvSpPr txBox="1"/>
              <p:nvPr/>
            </p:nvSpPr>
            <p:spPr>
              <a:xfrm>
                <a:off x="1578140" y="2752801"/>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9" name="文本框 8">
                <a:extLst>
                  <a:ext uri="{FF2B5EF4-FFF2-40B4-BE49-F238E27FC236}">
                    <a16:creationId xmlns:a16="http://schemas.microsoft.com/office/drawing/2014/main" id="{3793F79F-1FFA-4E09-8B3D-F0809E51BBE6}"/>
                  </a:ext>
                </a:extLst>
              </p:cNvPr>
              <p:cNvSpPr txBox="1">
                <a:spLocks noRot="1" noChangeAspect="1" noMove="1" noResize="1" noEditPoints="1" noAdjustHandles="1" noChangeArrowheads="1" noChangeShapeType="1" noTextEdit="1"/>
              </p:cNvSpPr>
              <p:nvPr/>
            </p:nvSpPr>
            <p:spPr>
              <a:xfrm>
                <a:off x="1578140" y="2752801"/>
                <a:ext cx="533400" cy="461665"/>
              </a:xfrm>
              <a:prstGeom prst="rect">
                <a:avLst/>
              </a:prstGeom>
              <a:blipFill>
                <a:blip r:embed="rId5"/>
                <a:stretch>
                  <a:fillRect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DDB681E-2A75-4AE5-8F0A-672E20438C03}"/>
                  </a:ext>
                </a:extLst>
              </p:cNvPr>
              <p:cNvSpPr txBox="1"/>
              <p:nvPr/>
            </p:nvSpPr>
            <p:spPr>
              <a:xfrm>
                <a:off x="6066504" y="2812143"/>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10" name="文本框 9">
                <a:extLst>
                  <a:ext uri="{FF2B5EF4-FFF2-40B4-BE49-F238E27FC236}">
                    <a16:creationId xmlns:a16="http://schemas.microsoft.com/office/drawing/2014/main" id="{EDDB681E-2A75-4AE5-8F0A-672E20438C03}"/>
                  </a:ext>
                </a:extLst>
              </p:cNvPr>
              <p:cNvSpPr txBox="1">
                <a:spLocks noRot="1" noChangeAspect="1" noMove="1" noResize="1" noEditPoints="1" noAdjustHandles="1" noChangeArrowheads="1" noChangeShapeType="1" noTextEdit="1"/>
              </p:cNvSpPr>
              <p:nvPr/>
            </p:nvSpPr>
            <p:spPr>
              <a:xfrm>
                <a:off x="6066504" y="2812143"/>
                <a:ext cx="533400" cy="461665"/>
              </a:xfrm>
              <a:prstGeom prst="rect">
                <a:avLst/>
              </a:prstGeom>
              <a:blipFill>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E2A4C05-1C12-421E-951A-726F0563B13D}"/>
                  </a:ext>
                </a:extLst>
              </p:cNvPr>
              <p:cNvSpPr txBox="1"/>
              <p:nvPr/>
            </p:nvSpPr>
            <p:spPr>
              <a:xfrm>
                <a:off x="4147368" y="2892327"/>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11" name="文本框 10">
                <a:extLst>
                  <a:ext uri="{FF2B5EF4-FFF2-40B4-BE49-F238E27FC236}">
                    <a16:creationId xmlns:a16="http://schemas.microsoft.com/office/drawing/2014/main" id="{7E2A4C05-1C12-421E-951A-726F0563B13D}"/>
                  </a:ext>
                </a:extLst>
              </p:cNvPr>
              <p:cNvSpPr txBox="1">
                <a:spLocks noRot="1" noChangeAspect="1" noMove="1" noResize="1" noEditPoints="1" noAdjustHandles="1" noChangeArrowheads="1" noChangeShapeType="1" noTextEdit="1"/>
              </p:cNvSpPr>
              <p:nvPr/>
            </p:nvSpPr>
            <p:spPr>
              <a:xfrm>
                <a:off x="4147368" y="2892327"/>
                <a:ext cx="533400" cy="461665"/>
              </a:xfrm>
              <a:prstGeom prst="rect">
                <a:avLst/>
              </a:prstGeom>
              <a:blipFill>
                <a:blip r:embed="rId7"/>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BD52582-6955-4E2D-8CE7-30616293C91C}"/>
                  </a:ext>
                </a:extLst>
              </p:cNvPr>
              <p:cNvSpPr txBox="1"/>
              <p:nvPr/>
            </p:nvSpPr>
            <p:spPr>
              <a:xfrm>
                <a:off x="9805221" y="2915714"/>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2" name="文本框 11">
                <a:extLst>
                  <a:ext uri="{FF2B5EF4-FFF2-40B4-BE49-F238E27FC236}">
                    <a16:creationId xmlns:a16="http://schemas.microsoft.com/office/drawing/2014/main" id="{1BD52582-6955-4E2D-8CE7-30616293C91C}"/>
                  </a:ext>
                </a:extLst>
              </p:cNvPr>
              <p:cNvSpPr txBox="1">
                <a:spLocks noRot="1" noChangeAspect="1" noMove="1" noResize="1" noEditPoints="1" noAdjustHandles="1" noChangeArrowheads="1" noChangeShapeType="1" noTextEdit="1"/>
              </p:cNvSpPr>
              <p:nvPr/>
            </p:nvSpPr>
            <p:spPr>
              <a:xfrm>
                <a:off x="9805221" y="2915714"/>
                <a:ext cx="533400" cy="461665"/>
              </a:xfrm>
              <a:prstGeom prst="rect">
                <a:avLst/>
              </a:prstGeom>
              <a:blipFill>
                <a:blip r:embed="rId8"/>
                <a:stretch>
                  <a:fillRect b="-2632"/>
                </a:stretch>
              </a:blipFill>
            </p:spPr>
            <p:txBody>
              <a:bodyPr/>
              <a:lstStyle/>
              <a:p>
                <a:r>
                  <a:rPr lang="en-US">
                    <a:noFill/>
                  </a:rPr>
                  <a:t> </a:t>
                </a:r>
              </a:p>
            </p:txBody>
          </p:sp>
        </mc:Fallback>
      </mc:AlternateContent>
      <p:cxnSp>
        <p:nvCxnSpPr>
          <p:cNvPr id="13" name="直接箭头连接符 12">
            <a:extLst>
              <a:ext uri="{FF2B5EF4-FFF2-40B4-BE49-F238E27FC236}">
                <a16:creationId xmlns:a16="http://schemas.microsoft.com/office/drawing/2014/main" id="{662851E1-34C8-4BAE-ADA5-2440E56E4553}"/>
              </a:ext>
            </a:extLst>
          </p:cNvPr>
          <p:cNvCxnSpPr>
            <a:cxnSpLocks/>
          </p:cNvCxnSpPr>
          <p:nvPr/>
        </p:nvCxnSpPr>
        <p:spPr>
          <a:xfrm>
            <a:off x="2441829" y="2112119"/>
            <a:ext cx="326579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5C0DCFB9-4A70-4D7D-B58D-2BE36EDE9833}"/>
              </a:ext>
            </a:extLst>
          </p:cNvPr>
          <p:cNvCxnSpPr>
            <a:cxnSpLocks/>
          </p:cNvCxnSpPr>
          <p:nvPr/>
        </p:nvCxnSpPr>
        <p:spPr>
          <a:xfrm flipH="1">
            <a:off x="4914620" y="1836816"/>
            <a:ext cx="7930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3D78EDFB-AA78-4DF2-B7B9-B92C06801074}"/>
              </a:ext>
            </a:extLst>
          </p:cNvPr>
          <p:cNvSpPr txBox="1"/>
          <p:nvPr/>
        </p:nvSpPr>
        <p:spPr>
          <a:xfrm>
            <a:off x="6409472" y="4026620"/>
            <a:ext cx="4476402" cy="1569660"/>
          </a:xfrm>
          <a:prstGeom prst="rect">
            <a:avLst/>
          </a:prstGeom>
          <a:noFill/>
        </p:spPr>
        <p:txBody>
          <a:bodyPr wrap="square" rtlCol="0">
            <a:spAutoFit/>
          </a:bodyPr>
          <a:lstStyle/>
          <a:p>
            <a:pPr marL="285750" indent="-285750">
              <a:buFont typeface="Arial" panose="020B0604020202020204" pitchFamily="34" charset="0"/>
              <a:buChar char="•"/>
            </a:pPr>
            <a:r>
              <a:rPr lang="en-US" sz="3200" dirty="0"/>
              <a:t>Initial Constraint</a:t>
            </a:r>
          </a:p>
          <a:p>
            <a:pPr marL="285750" indent="-285750">
              <a:buFont typeface="Arial" panose="020B0604020202020204" pitchFamily="34" charset="0"/>
              <a:buChar char="•"/>
            </a:pPr>
            <a:r>
              <a:rPr lang="en-US" sz="3200" dirty="0"/>
              <a:t>Odometry Constraint </a:t>
            </a:r>
          </a:p>
          <a:p>
            <a:pPr marL="285750" indent="-285750">
              <a:buFont typeface="Arial" panose="020B0604020202020204" pitchFamily="34" charset="0"/>
              <a:buChar char="•"/>
            </a:pPr>
            <a:r>
              <a:rPr lang="en-US" sz="3200" dirty="0"/>
              <a:t>Landmark Constraint</a:t>
            </a:r>
          </a:p>
        </p:txBody>
      </p:sp>
      <p:sp>
        <p:nvSpPr>
          <p:cNvPr id="45" name="文本框 44">
            <a:extLst>
              <a:ext uri="{FF2B5EF4-FFF2-40B4-BE49-F238E27FC236}">
                <a16:creationId xmlns:a16="http://schemas.microsoft.com/office/drawing/2014/main" id="{794B6765-D1A4-42A9-85D8-9E214D9AEC0D}"/>
              </a:ext>
            </a:extLst>
          </p:cNvPr>
          <p:cNvSpPr txBox="1"/>
          <p:nvPr/>
        </p:nvSpPr>
        <p:spPr>
          <a:xfrm>
            <a:off x="5416568" y="5820748"/>
            <a:ext cx="6145032" cy="830997"/>
          </a:xfrm>
          <a:prstGeom prst="rect">
            <a:avLst/>
          </a:prstGeom>
          <a:noFill/>
        </p:spPr>
        <p:txBody>
          <a:bodyPr wrap="square" rtlCol="0">
            <a:spAutoFit/>
          </a:bodyPr>
          <a:lstStyle/>
          <a:p>
            <a:r>
              <a:rPr lang="en-US" sz="2400" b="1" dirty="0"/>
              <a:t>Quiz: how many constraints in this graph?  </a:t>
            </a:r>
          </a:p>
          <a:p>
            <a:endParaRPr lang="en-US" sz="2400" b="1" dirty="0"/>
          </a:p>
        </p:txBody>
      </p:sp>
      <p:sp>
        <p:nvSpPr>
          <p:cNvPr id="51" name="文本框 50">
            <a:extLst>
              <a:ext uri="{FF2B5EF4-FFF2-40B4-BE49-F238E27FC236}">
                <a16:creationId xmlns:a16="http://schemas.microsoft.com/office/drawing/2014/main" id="{6931B3EA-39E3-4500-A596-DD21C7B80FB5}"/>
              </a:ext>
            </a:extLst>
          </p:cNvPr>
          <p:cNvSpPr txBox="1"/>
          <p:nvPr/>
        </p:nvSpPr>
        <p:spPr>
          <a:xfrm>
            <a:off x="11106064" y="5820748"/>
            <a:ext cx="1362842" cy="400110"/>
          </a:xfrm>
          <a:prstGeom prst="rect">
            <a:avLst/>
          </a:prstGeom>
          <a:noFill/>
        </p:spPr>
        <p:txBody>
          <a:bodyPr wrap="square" rtlCol="0">
            <a:spAutoFit/>
          </a:bodyPr>
          <a:lstStyle/>
          <a:p>
            <a:r>
              <a:rPr lang="en-US" sz="2000" b="1" dirty="0">
                <a:solidFill>
                  <a:srgbClr val="FF0000"/>
                </a:solidFill>
              </a:rPr>
              <a:t>6</a:t>
            </a:r>
          </a:p>
        </p:txBody>
      </p: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C5E034C6-79F0-45E9-AAC7-D165304C6CA4}"/>
                  </a:ext>
                </a:extLst>
              </p:cNvPr>
              <p:cNvSpPr txBox="1"/>
              <p:nvPr/>
            </p:nvSpPr>
            <p:spPr>
              <a:xfrm>
                <a:off x="1302049" y="3562113"/>
                <a:ext cx="495370" cy="428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57" name="文本框 56">
                <a:extLst>
                  <a:ext uri="{FF2B5EF4-FFF2-40B4-BE49-F238E27FC236}">
                    <a16:creationId xmlns:a16="http://schemas.microsoft.com/office/drawing/2014/main" id="{C5E034C6-79F0-45E9-AAC7-D165304C6CA4}"/>
                  </a:ext>
                </a:extLst>
              </p:cNvPr>
              <p:cNvSpPr txBox="1">
                <a:spLocks noRot="1" noChangeAspect="1" noMove="1" noResize="1" noEditPoints="1" noAdjustHandles="1" noChangeArrowheads="1" noChangeShapeType="1" noTextEdit="1"/>
              </p:cNvSpPr>
              <p:nvPr/>
            </p:nvSpPr>
            <p:spPr>
              <a:xfrm>
                <a:off x="1302049" y="3562113"/>
                <a:ext cx="495370" cy="428750"/>
              </a:xfrm>
              <a:prstGeom prst="rect">
                <a:avLst/>
              </a:prstGeom>
              <a:blipFill>
                <a:blip r:embed="rId9"/>
                <a:stretch>
                  <a:fillRect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CEE386EA-E58A-40FF-B720-3524B94C4E62}"/>
                  </a:ext>
                </a:extLst>
              </p:cNvPr>
              <p:cNvSpPr txBox="1"/>
              <p:nvPr/>
            </p:nvSpPr>
            <p:spPr>
              <a:xfrm>
                <a:off x="3221609" y="3562114"/>
                <a:ext cx="495370" cy="428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58" name="文本框 57">
                <a:extLst>
                  <a:ext uri="{FF2B5EF4-FFF2-40B4-BE49-F238E27FC236}">
                    <a16:creationId xmlns:a16="http://schemas.microsoft.com/office/drawing/2014/main" id="{CEE386EA-E58A-40FF-B720-3524B94C4E62}"/>
                  </a:ext>
                </a:extLst>
              </p:cNvPr>
              <p:cNvSpPr txBox="1">
                <a:spLocks noRot="1" noChangeAspect="1" noMove="1" noResize="1" noEditPoints="1" noAdjustHandles="1" noChangeArrowheads="1" noChangeShapeType="1" noTextEdit="1"/>
              </p:cNvSpPr>
              <p:nvPr/>
            </p:nvSpPr>
            <p:spPr>
              <a:xfrm>
                <a:off x="3221609" y="3562114"/>
                <a:ext cx="495370" cy="428750"/>
              </a:xfrm>
              <a:prstGeom prst="rect">
                <a:avLst/>
              </a:prstGeom>
              <a:blipFill>
                <a:blip r:embed="rId10"/>
                <a:stretch>
                  <a:fillRect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8160E322-E815-4106-8D61-34612525351B}"/>
                  </a:ext>
                </a:extLst>
              </p:cNvPr>
              <p:cNvSpPr txBox="1"/>
              <p:nvPr/>
            </p:nvSpPr>
            <p:spPr>
              <a:xfrm>
                <a:off x="5141169" y="3562114"/>
                <a:ext cx="495370" cy="428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59" name="文本框 58">
                <a:extLst>
                  <a:ext uri="{FF2B5EF4-FFF2-40B4-BE49-F238E27FC236}">
                    <a16:creationId xmlns:a16="http://schemas.microsoft.com/office/drawing/2014/main" id="{8160E322-E815-4106-8D61-34612525351B}"/>
                  </a:ext>
                </a:extLst>
              </p:cNvPr>
              <p:cNvSpPr txBox="1">
                <a:spLocks noRot="1" noChangeAspect="1" noMove="1" noResize="1" noEditPoints="1" noAdjustHandles="1" noChangeArrowheads="1" noChangeShapeType="1" noTextEdit="1"/>
              </p:cNvSpPr>
              <p:nvPr/>
            </p:nvSpPr>
            <p:spPr>
              <a:xfrm>
                <a:off x="5141169" y="3562114"/>
                <a:ext cx="495370" cy="428750"/>
              </a:xfrm>
              <a:prstGeom prst="rect">
                <a:avLst/>
              </a:prstGeom>
              <a:blipFill>
                <a:blip r:embed="rId11"/>
                <a:stretch>
                  <a:fillRect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82560D82-F9B3-49D1-BD44-F0E2FFE0F5AB}"/>
                  </a:ext>
                </a:extLst>
              </p:cNvPr>
              <p:cNvSpPr txBox="1"/>
              <p:nvPr/>
            </p:nvSpPr>
            <p:spPr>
              <a:xfrm>
                <a:off x="3099500" y="5940831"/>
                <a:ext cx="495370" cy="428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60" name="文本框 59">
                <a:extLst>
                  <a:ext uri="{FF2B5EF4-FFF2-40B4-BE49-F238E27FC236}">
                    <a16:creationId xmlns:a16="http://schemas.microsoft.com/office/drawing/2014/main" id="{82560D82-F9B3-49D1-BD44-F0E2FFE0F5AB}"/>
                  </a:ext>
                </a:extLst>
              </p:cNvPr>
              <p:cNvSpPr txBox="1">
                <a:spLocks noRot="1" noChangeAspect="1" noMove="1" noResize="1" noEditPoints="1" noAdjustHandles="1" noChangeArrowheads="1" noChangeShapeType="1" noTextEdit="1"/>
              </p:cNvSpPr>
              <p:nvPr/>
            </p:nvSpPr>
            <p:spPr>
              <a:xfrm>
                <a:off x="3099500" y="5940831"/>
                <a:ext cx="495370" cy="428750"/>
              </a:xfrm>
              <a:prstGeom prst="rect">
                <a:avLst/>
              </a:prstGeom>
              <a:blipFill>
                <a:blip r:embed="rId12"/>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DCD2DC68-24FE-4B23-97F2-90A145A7C20A}"/>
                  </a:ext>
                </a:extLst>
              </p:cNvPr>
              <p:cNvSpPr txBox="1"/>
              <p:nvPr/>
            </p:nvSpPr>
            <p:spPr>
              <a:xfrm>
                <a:off x="2252011" y="3819105"/>
                <a:ext cx="495370" cy="428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oMath>
                  </m:oMathPara>
                </a14:m>
                <a:endParaRPr lang="en-US" sz="2400" b="1" dirty="0"/>
              </a:p>
            </p:txBody>
          </p:sp>
        </mc:Choice>
        <mc:Fallback xmlns="">
          <p:sp>
            <p:nvSpPr>
              <p:cNvPr id="61" name="文本框 60">
                <a:extLst>
                  <a:ext uri="{FF2B5EF4-FFF2-40B4-BE49-F238E27FC236}">
                    <a16:creationId xmlns:a16="http://schemas.microsoft.com/office/drawing/2014/main" id="{DCD2DC68-24FE-4B23-97F2-90A145A7C20A}"/>
                  </a:ext>
                </a:extLst>
              </p:cNvPr>
              <p:cNvSpPr txBox="1">
                <a:spLocks noRot="1" noChangeAspect="1" noMove="1" noResize="1" noEditPoints="1" noAdjustHandles="1" noChangeArrowheads="1" noChangeShapeType="1" noTextEdit="1"/>
              </p:cNvSpPr>
              <p:nvPr/>
            </p:nvSpPr>
            <p:spPr>
              <a:xfrm>
                <a:off x="2252011" y="3819105"/>
                <a:ext cx="495370" cy="428750"/>
              </a:xfrm>
              <a:prstGeom prst="rect">
                <a:avLst/>
              </a:prstGeom>
              <a:blipFill>
                <a:blip r:embed="rId13"/>
                <a:stretch>
                  <a:fillRect r="-26829"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6CE9951C-5206-4D39-9FC6-084FE78094E8}"/>
                  </a:ext>
                </a:extLst>
              </p:cNvPr>
              <p:cNvSpPr txBox="1"/>
              <p:nvPr/>
            </p:nvSpPr>
            <p:spPr>
              <a:xfrm>
                <a:off x="4181389" y="3819104"/>
                <a:ext cx="495370" cy="428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oMath>
                  </m:oMathPara>
                </a14:m>
                <a:endParaRPr lang="en-US" sz="2400" b="1" dirty="0"/>
              </a:p>
            </p:txBody>
          </p:sp>
        </mc:Choice>
        <mc:Fallback xmlns="">
          <p:sp>
            <p:nvSpPr>
              <p:cNvPr id="62" name="文本框 61">
                <a:extLst>
                  <a:ext uri="{FF2B5EF4-FFF2-40B4-BE49-F238E27FC236}">
                    <a16:creationId xmlns:a16="http://schemas.microsoft.com/office/drawing/2014/main" id="{6CE9951C-5206-4D39-9FC6-084FE78094E8}"/>
                  </a:ext>
                </a:extLst>
              </p:cNvPr>
              <p:cNvSpPr txBox="1">
                <a:spLocks noRot="1" noChangeAspect="1" noMove="1" noResize="1" noEditPoints="1" noAdjustHandles="1" noChangeArrowheads="1" noChangeShapeType="1" noTextEdit="1"/>
              </p:cNvSpPr>
              <p:nvPr/>
            </p:nvSpPr>
            <p:spPr>
              <a:xfrm>
                <a:off x="4181389" y="3819104"/>
                <a:ext cx="495370" cy="428750"/>
              </a:xfrm>
              <a:prstGeom prst="rect">
                <a:avLst/>
              </a:prstGeom>
              <a:blipFill>
                <a:blip r:embed="rId14"/>
                <a:stretch>
                  <a:fillRect r="-28395"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42BB32BF-1AD6-4E4C-B000-1585015AB9B2}"/>
                  </a:ext>
                </a:extLst>
              </p:cNvPr>
              <p:cNvSpPr txBox="1"/>
              <p:nvPr/>
            </p:nvSpPr>
            <p:spPr>
              <a:xfrm>
                <a:off x="1505396" y="5014959"/>
                <a:ext cx="495370" cy="428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63" name="文本框 62">
                <a:extLst>
                  <a:ext uri="{FF2B5EF4-FFF2-40B4-BE49-F238E27FC236}">
                    <a16:creationId xmlns:a16="http://schemas.microsoft.com/office/drawing/2014/main" id="{42BB32BF-1AD6-4E4C-B000-1585015AB9B2}"/>
                  </a:ext>
                </a:extLst>
              </p:cNvPr>
              <p:cNvSpPr txBox="1">
                <a:spLocks noRot="1" noChangeAspect="1" noMove="1" noResize="1" noEditPoints="1" noAdjustHandles="1" noChangeArrowheads="1" noChangeShapeType="1" noTextEdit="1"/>
              </p:cNvSpPr>
              <p:nvPr/>
            </p:nvSpPr>
            <p:spPr>
              <a:xfrm>
                <a:off x="1505396" y="5014959"/>
                <a:ext cx="495370" cy="428750"/>
              </a:xfrm>
              <a:prstGeom prst="rect">
                <a:avLst/>
              </a:prstGeom>
              <a:blipFill>
                <a:blip r:embed="rId15"/>
                <a:stretch>
                  <a:fillRect r="-45679"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99471F6F-605F-41F3-85F5-68D4EA4F3035}"/>
                  </a:ext>
                </a:extLst>
              </p:cNvPr>
              <p:cNvSpPr txBox="1"/>
              <p:nvPr/>
            </p:nvSpPr>
            <p:spPr>
              <a:xfrm>
                <a:off x="2759889" y="4730515"/>
                <a:ext cx="495370" cy="428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𝟏𝟎</m:t>
                          </m:r>
                        </m:sub>
                      </m:sSub>
                    </m:oMath>
                  </m:oMathPara>
                </a14:m>
                <a:endParaRPr lang="en-US" sz="2400" b="1" dirty="0"/>
              </a:p>
            </p:txBody>
          </p:sp>
        </mc:Choice>
        <mc:Fallback xmlns="">
          <p:sp>
            <p:nvSpPr>
              <p:cNvPr id="64" name="文本框 63">
                <a:extLst>
                  <a:ext uri="{FF2B5EF4-FFF2-40B4-BE49-F238E27FC236}">
                    <a16:creationId xmlns:a16="http://schemas.microsoft.com/office/drawing/2014/main" id="{99471F6F-605F-41F3-85F5-68D4EA4F3035}"/>
                  </a:ext>
                </a:extLst>
              </p:cNvPr>
              <p:cNvSpPr txBox="1">
                <a:spLocks noRot="1" noChangeAspect="1" noMove="1" noResize="1" noEditPoints="1" noAdjustHandles="1" noChangeArrowheads="1" noChangeShapeType="1" noTextEdit="1"/>
              </p:cNvSpPr>
              <p:nvPr/>
            </p:nvSpPr>
            <p:spPr>
              <a:xfrm>
                <a:off x="2759889" y="4730515"/>
                <a:ext cx="495370" cy="428750"/>
              </a:xfrm>
              <a:prstGeom prst="rect">
                <a:avLst/>
              </a:prstGeom>
              <a:blipFill>
                <a:blip r:embed="rId16"/>
                <a:stretch>
                  <a:fillRect r="-45679"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7C98B939-0822-4629-81C4-F440B3850BC0}"/>
                  </a:ext>
                </a:extLst>
              </p:cNvPr>
              <p:cNvSpPr txBox="1"/>
              <p:nvPr/>
            </p:nvSpPr>
            <p:spPr>
              <a:xfrm>
                <a:off x="4325785" y="5151077"/>
                <a:ext cx="495370" cy="428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𝟐𝟎</m:t>
                          </m:r>
                        </m:sub>
                      </m:sSub>
                    </m:oMath>
                  </m:oMathPara>
                </a14:m>
                <a:endParaRPr lang="en-US" sz="2400" b="1" dirty="0"/>
              </a:p>
            </p:txBody>
          </p:sp>
        </mc:Choice>
        <mc:Fallback xmlns="">
          <p:sp>
            <p:nvSpPr>
              <p:cNvPr id="65" name="文本框 64">
                <a:extLst>
                  <a:ext uri="{FF2B5EF4-FFF2-40B4-BE49-F238E27FC236}">
                    <a16:creationId xmlns:a16="http://schemas.microsoft.com/office/drawing/2014/main" id="{7C98B939-0822-4629-81C4-F440B3850BC0}"/>
                  </a:ext>
                </a:extLst>
              </p:cNvPr>
              <p:cNvSpPr txBox="1">
                <a:spLocks noRot="1" noChangeAspect="1" noMove="1" noResize="1" noEditPoints="1" noAdjustHandles="1" noChangeArrowheads="1" noChangeShapeType="1" noTextEdit="1"/>
              </p:cNvSpPr>
              <p:nvPr/>
            </p:nvSpPr>
            <p:spPr>
              <a:xfrm>
                <a:off x="4325785" y="5151077"/>
                <a:ext cx="495370" cy="428750"/>
              </a:xfrm>
              <a:prstGeom prst="rect">
                <a:avLst/>
              </a:prstGeom>
              <a:blipFill>
                <a:blip r:embed="rId17"/>
                <a:stretch>
                  <a:fillRect r="-45679" b="-10000"/>
                </a:stretch>
              </a:blipFill>
            </p:spPr>
            <p:txBody>
              <a:bodyPr/>
              <a:lstStyle/>
              <a:p>
                <a:r>
                  <a:rPr lang="en-US">
                    <a:noFill/>
                  </a:rPr>
                  <a:t> </a:t>
                </a:r>
              </a:p>
            </p:txBody>
          </p:sp>
        </mc:Fallback>
      </mc:AlternateContent>
      <p:sp>
        <p:nvSpPr>
          <p:cNvPr id="66" name="椭圆 65">
            <a:extLst>
              <a:ext uri="{FF2B5EF4-FFF2-40B4-BE49-F238E27FC236}">
                <a16:creationId xmlns:a16="http://schemas.microsoft.com/office/drawing/2014/main" id="{80327F3F-1804-4715-A6EB-3D915CA26036}"/>
              </a:ext>
            </a:extLst>
          </p:cNvPr>
          <p:cNvSpPr/>
          <p:nvPr/>
        </p:nvSpPr>
        <p:spPr>
          <a:xfrm>
            <a:off x="1385851" y="4122636"/>
            <a:ext cx="428750" cy="428750"/>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椭圆 66">
            <a:extLst>
              <a:ext uri="{FF2B5EF4-FFF2-40B4-BE49-F238E27FC236}">
                <a16:creationId xmlns:a16="http://schemas.microsoft.com/office/drawing/2014/main" id="{B1F0797E-B6EC-475B-ABD1-6EE301B249F0}"/>
              </a:ext>
            </a:extLst>
          </p:cNvPr>
          <p:cNvSpPr/>
          <p:nvPr/>
        </p:nvSpPr>
        <p:spPr>
          <a:xfrm>
            <a:off x="3221609" y="4122636"/>
            <a:ext cx="428750" cy="428750"/>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椭圆 67">
            <a:extLst>
              <a:ext uri="{FF2B5EF4-FFF2-40B4-BE49-F238E27FC236}">
                <a16:creationId xmlns:a16="http://schemas.microsoft.com/office/drawing/2014/main" id="{C75012FE-C1DE-433E-9FBD-A227D1137D96}"/>
              </a:ext>
            </a:extLst>
          </p:cNvPr>
          <p:cNvSpPr/>
          <p:nvPr/>
        </p:nvSpPr>
        <p:spPr>
          <a:xfrm>
            <a:off x="5353779" y="4122636"/>
            <a:ext cx="428750" cy="428750"/>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椭圆 68">
            <a:extLst>
              <a:ext uri="{FF2B5EF4-FFF2-40B4-BE49-F238E27FC236}">
                <a16:creationId xmlns:a16="http://schemas.microsoft.com/office/drawing/2014/main" id="{E8E43CF7-4AE8-48E6-9A71-3D853FE6A1C4}"/>
              </a:ext>
            </a:extLst>
          </p:cNvPr>
          <p:cNvSpPr/>
          <p:nvPr/>
        </p:nvSpPr>
        <p:spPr>
          <a:xfrm>
            <a:off x="3070022" y="5491921"/>
            <a:ext cx="428750" cy="428750"/>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直接箭头连接符 69">
            <a:extLst>
              <a:ext uri="{FF2B5EF4-FFF2-40B4-BE49-F238E27FC236}">
                <a16:creationId xmlns:a16="http://schemas.microsoft.com/office/drawing/2014/main" id="{BFDED7B1-BD37-4400-908F-C8DBD89088EC}"/>
              </a:ext>
            </a:extLst>
          </p:cNvPr>
          <p:cNvCxnSpPr>
            <a:cxnSpLocks/>
            <a:stCxn id="66" idx="6"/>
            <a:endCxn id="67" idx="2"/>
          </p:cNvCxnSpPr>
          <p:nvPr/>
        </p:nvCxnSpPr>
        <p:spPr>
          <a:xfrm>
            <a:off x="1814600" y="4337011"/>
            <a:ext cx="140700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1718D84C-0974-402E-9ACB-0F6EB7F2B115}"/>
              </a:ext>
            </a:extLst>
          </p:cNvPr>
          <p:cNvCxnSpPr>
            <a:cxnSpLocks/>
            <a:stCxn id="67" idx="6"/>
            <a:endCxn id="68" idx="2"/>
          </p:cNvCxnSpPr>
          <p:nvPr/>
        </p:nvCxnSpPr>
        <p:spPr>
          <a:xfrm>
            <a:off x="3650359" y="4337011"/>
            <a:ext cx="17034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F832A9F9-B5A9-4FF8-B798-80556CF9E216}"/>
              </a:ext>
            </a:extLst>
          </p:cNvPr>
          <p:cNvCxnSpPr>
            <a:cxnSpLocks/>
            <a:stCxn id="66" idx="5"/>
            <a:endCxn id="69" idx="1"/>
          </p:cNvCxnSpPr>
          <p:nvPr/>
        </p:nvCxnSpPr>
        <p:spPr>
          <a:xfrm>
            <a:off x="1751812" y="4488597"/>
            <a:ext cx="1380999" cy="1066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60F221A1-2D7A-49A0-B4D2-D9A3F7E162FE}"/>
              </a:ext>
            </a:extLst>
          </p:cNvPr>
          <p:cNvCxnSpPr>
            <a:cxnSpLocks/>
            <a:stCxn id="67" idx="4"/>
            <a:endCxn id="69" idx="7"/>
          </p:cNvCxnSpPr>
          <p:nvPr/>
        </p:nvCxnSpPr>
        <p:spPr>
          <a:xfrm flipH="1">
            <a:off x="3435984" y="4551386"/>
            <a:ext cx="1" cy="10033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B7D098E7-FE73-416C-9462-EF3DA9AB28E8}"/>
              </a:ext>
            </a:extLst>
          </p:cNvPr>
          <p:cNvCxnSpPr>
            <a:cxnSpLocks/>
            <a:stCxn id="68" idx="3"/>
            <a:endCxn id="69" idx="6"/>
          </p:cNvCxnSpPr>
          <p:nvPr/>
        </p:nvCxnSpPr>
        <p:spPr>
          <a:xfrm flipH="1">
            <a:off x="3498772" y="4488597"/>
            <a:ext cx="1917796" cy="12176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1FC4A331-8341-42DC-AEC0-00D3AB5719AC}"/>
              </a:ext>
            </a:extLst>
          </p:cNvPr>
          <p:cNvCxnSpPr>
            <a:endCxn id="66" idx="2"/>
          </p:cNvCxnSpPr>
          <p:nvPr/>
        </p:nvCxnSpPr>
        <p:spPr>
          <a:xfrm>
            <a:off x="967244" y="4337011"/>
            <a:ext cx="41860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65BE7D03-8529-4B02-9608-98BE00248D85}"/>
                  </a:ext>
                </a:extLst>
              </p:cNvPr>
              <p:cNvSpPr txBox="1"/>
              <p:nvPr/>
            </p:nvSpPr>
            <p:spPr>
              <a:xfrm>
                <a:off x="649591" y="3828267"/>
                <a:ext cx="495370" cy="428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56" name="文本框 55">
                <a:extLst>
                  <a:ext uri="{FF2B5EF4-FFF2-40B4-BE49-F238E27FC236}">
                    <a16:creationId xmlns:a16="http://schemas.microsoft.com/office/drawing/2014/main" id="{65BE7D03-8529-4B02-9608-98BE00248D85}"/>
                  </a:ext>
                </a:extLst>
              </p:cNvPr>
              <p:cNvSpPr txBox="1">
                <a:spLocks noRot="1" noChangeAspect="1" noMove="1" noResize="1" noEditPoints="1" noAdjustHandles="1" noChangeArrowheads="1" noChangeShapeType="1" noTextEdit="1"/>
              </p:cNvSpPr>
              <p:nvPr/>
            </p:nvSpPr>
            <p:spPr>
              <a:xfrm>
                <a:off x="649591" y="3828267"/>
                <a:ext cx="495370" cy="428750"/>
              </a:xfrm>
              <a:prstGeom prst="rect">
                <a:avLst/>
              </a:prstGeom>
              <a:blipFill>
                <a:blip r:embed="rId18"/>
                <a:stretch>
                  <a:fillRect r="-28395" b="-10000"/>
                </a:stretch>
              </a:blipFill>
            </p:spPr>
            <p:txBody>
              <a:bodyPr/>
              <a:lstStyle/>
              <a:p>
                <a:r>
                  <a:rPr lang="en-US">
                    <a:noFill/>
                  </a:rPr>
                  <a:t> </a:t>
                </a:r>
              </a:p>
            </p:txBody>
          </p:sp>
        </mc:Fallback>
      </mc:AlternateContent>
    </p:spTree>
    <p:extLst>
      <p:ext uri="{BB962C8B-B14F-4D97-AF65-F5344CB8AC3E}">
        <p14:creationId xmlns:p14="http://schemas.microsoft.com/office/powerpoint/2010/main" val="310150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fade">
                                      <p:cBhvr>
                                        <p:cTn id="16" dur="500"/>
                                        <p:tgtEl>
                                          <p:spTgt spid="6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fade">
                                      <p:cBhvr>
                                        <p:cTn id="21" dur="500"/>
                                        <p:tgtEl>
                                          <p:spTgt spid="7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fade">
                                      <p:cBhvr>
                                        <p:cTn id="41" dur="500"/>
                                        <p:tgtEl>
                                          <p:spTgt spid="6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animEffect transition="in" filter="fade">
                                      <p:cBhvr>
                                        <p:cTn id="49" dur="500"/>
                                        <p:tgtEl>
                                          <p:spTgt spid="6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3">
                                            <p:txEl>
                                              <p:pRg st="0" end="0"/>
                                            </p:txEl>
                                          </p:spTgt>
                                        </p:tgtEl>
                                        <p:attrNameLst>
                                          <p:attrName>style.visibility</p:attrName>
                                        </p:attrNameLst>
                                      </p:cBhvr>
                                      <p:to>
                                        <p:strVal val="visible"/>
                                      </p:to>
                                    </p:set>
                                    <p:animEffect transition="in" filter="fade">
                                      <p:cBhvr>
                                        <p:cTn id="54" dur="500"/>
                                        <p:tgtEl>
                                          <p:spTgt spid="43">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3">
                                            <p:txEl>
                                              <p:pRg st="1" end="1"/>
                                            </p:txEl>
                                          </p:spTgt>
                                        </p:tgtEl>
                                        <p:attrNameLst>
                                          <p:attrName>style.visibility</p:attrName>
                                        </p:attrNameLst>
                                      </p:cBhvr>
                                      <p:to>
                                        <p:strVal val="visible"/>
                                      </p:to>
                                    </p:set>
                                    <p:animEffect transition="in" filter="fade">
                                      <p:cBhvr>
                                        <p:cTn id="59" dur="500"/>
                                        <p:tgtEl>
                                          <p:spTgt spid="43">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3">
                                            <p:txEl>
                                              <p:pRg st="2" end="2"/>
                                            </p:txEl>
                                          </p:spTgt>
                                        </p:tgtEl>
                                        <p:attrNameLst>
                                          <p:attrName>style.visibility</p:attrName>
                                        </p:attrNameLst>
                                      </p:cBhvr>
                                      <p:to>
                                        <p:strVal val="visible"/>
                                      </p:to>
                                    </p:set>
                                    <p:animEffect transition="in" filter="fade">
                                      <p:cBhvr>
                                        <p:cTn id="64" dur="500"/>
                                        <p:tgtEl>
                                          <p:spTgt spid="43">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anim calcmode="lin" valueType="num">
                                      <p:cBhvr additive="base">
                                        <p:cTn id="69" dur="500" fill="hold"/>
                                        <p:tgtEl>
                                          <p:spTgt spid="45"/>
                                        </p:tgtEl>
                                        <p:attrNameLst>
                                          <p:attrName>ppt_x</p:attrName>
                                        </p:attrNameLst>
                                      </p:cBhvr>
                                      <p:tavLst>
                                        <p:tav tm="0">
                                          <p:val>
                                            <p:strVal val="#ppt_x"/>
                                          </p:val>
                                        </p:tav>
                                        <p:tav tm="100000">
                                          <p:val>
                                            <p:strVal val="#ppt_x"/>
                                          </p:val>
                                        </p:tav>
                                      </p:tavLst>
                                    </p:anim>
                                    <p:anim calcmode="lin" valueType="num">
                                      <p:cBhvr additive="base">
                                        <p:cTn id="7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51"/>
                                        </p:tgtEl>
                                        <p:attrNameLst>
                                          <p:attrName>style.visibility</p:attrName>
                                        </p:attrNameLst>
                                      </p:cBhvr>
                                      <p:to>
                                        <p:strVal val="visible"/>
                                      </p:to>
                                    </p:set>
                                    <p:anim calcmode="lin" valueType="num">
                                      <p:cBhvr additive="base">
                                        <p:cTn id="75" dur="500" fill="hold"/>
                                        <p:tgtEl>
                                          <p:spTgt spid="51"/>
                                        </p:tgtEl>
                                        <p:attrNameLst>
                                          <p:attrName>ppt_x</p:attrName>
                                        </p:attrNameLst>
                                      </p:cBhvr>
                                      <p:tavLst>
                                        <p:tav tm="0">
                                          <p:val>
                                            <p:strVal val="#ppt_x"/>
                                          </p:val>
                                        </p:tav>
                                        <p:tav tm="100000">
                                          <p:val>
                                            <p:strVal val="#ppt_x"/>
                                          </p:val>
                                        </p:tav>
                                      </p:tavLst>
                                    </p:anim>
                                    <p:anim calcmode="lin" valueType="num">
                                      <p:cBhvr additive="base">
                                        <p:cTn id="7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1" grpId="0"/>
      <p:bldP spid="62" grpId="0"/>
      <p:bldP spid="64" grpId="0"/>
      <p:bldP spid="65" grpId="0"/>
      <p:bldP spid="67" grpId="0" animBg="1"/>
      <p:bldP spid="6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9FCAB-85DD-4F80-AA8C-A8035A2F3ED0}"/>
              </a:ext>
            </a:extLst>
          </p:cNvPr>
          <p:cNvSpPr>
            <a:spLocks noGrp="1"/>
          </p:cNvSpPr>
          <p:nvPr>
            <p:ph type="title"/>
          </p:nvPr>
        </p:nvSpPr>
        <p:spPr/>
        <p:txBody>
          <a:bodyPr/>
          <a:lstStyle/>
          <a:p>
            <a:r>
              <a:rPr lang="en-US" dirty="0"/>
              <a:t>Example </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4128B11-4DCF-493B-9BD6-A4657CE1E0B3}"/>
                  </a:ext>
                </a:extLst>
              </p:cNvPr>
              <p:cNvSpPr txBox="1"/>
              <p:nvPr/>
            </p:nvSpPr>
            <p:spPr>
              <a:xfrm>
                <a:off x="7520684" y="3147265"/>
                <a:ext cx="386613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r>
                        <a:rPr lang="en-US" altLang="zh-CN" sz="2400" b="1" i="1">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𝟏</m:t>
                          </m:r>
                        </m:sub>
                      </m:sSub>
                      <m:r>
                        <a:rPr lang="en-US" altLang="zh-CN" sz="2400" b="0"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𝟏𝟎</m:t>
                      </m:r>
                    </m:oMath>
                  </m:oMathPara>
                </a14:m>
                <a:endParaRPr lang="en-US" sz="2400" b="1" dirty="0"/>
              </a:p>
            </p:txBody>
          </p:sp>
        </mc:Choice>
        <mc:Fallback xmlns="">
          <p:sp>
            <p:nvSpPr>
              <p:cNvPr id="16" name="文本框 15">
                <a:extLst>
                  <a:ext uri="{FF2B5EF4-FFF2-40B4-BE49-F238E27FC236}">
                    <a16:creationId xmlns:a16="http://schemas.microsoft.com/office/drawing/2014/main" id="{64128B11-4DCF-493B-9BD6-A4657CE1E0B3}"/>
                  </a:ext>
                </a:extLst>
              </p:cNvPr>
              <p:cNvSpPr txBox="1">
                <a:spLocks noRot="1" noChangeAspect="1" noMove="1" noResize="1" noEditPoints="1" noAdjustHandles="1" noChangeArrowheads="1" noChangeShapeType="1" noTextEdit="1"/>
              </p:cNvSpPr>
              <p:nvPr/>
            </p:nvSpPr>
            <p:spPr>
              <a:xfrm>
                <a:off x="7520684" y="3147265"/>
                <a:ext cx="3866133" cy="461665"/>
              </a:xfrm>
              <a:prstGeom prst="rect">
                <a:avLst/>
              </a:prstGeom>
              <a:blipFill>
                <a:blip r:embed="rId3"/>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7559387-057E-4CE1-AAB5-6ABBD884CE1C}"/>
                  </a:ext>
                </a:extLst>
              </p:cNvPr>
              <p:cNvSpPr txBox="1"/>
              <p:nvPr/>
            </p:nvSpPr>
            <p:spPr>
              <a:xfrm>
                <a:off x="7879785" y="3629772"/>
                <a:ext cx="314793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r>
                        <a:rPr lang="en-US" altLang="zh-CN" sz="2400" b="1" i="1">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r>
                        <a:rPr lang="en-US" altLang="zh-CN" sz="2400" b="0"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oMath>
                  </m:oMathPara>
                </a14:m>
                <a:endParaRPr lang="en-US" sz="2400" b="1" dirty="0"/>
              </a:p>
            </p:txBody>
          </p:sp>
        </mc:Choice>
        <mc:Fallback xmlns="">
          <p:sp>
            <p:nvSpPr>
              <p:cNvPr id="17" name="文本框 16">
                <a:extLst>
                  <a:ext uri="{FF2B5EF4-FFF2-40B4-BE49-F238E27FC236}">
                    <a16:creationId xmlns:a16="http://schemas.microsoft.com/office/drawing/2014/main" id="{F7559387-057E-4CE1-AAB5-6ABBD884CE1C}"/>
                  </a:ext>
                </a:extLst>
              </p:cNvPr>
              <p:cNvSpPr txBox="1">
                <a:spLocks noRot="1" noChangeAspect="1" noMove="1" noResize="1" noEditPoints="1" noAdjustHandles="1" noChangeArrowheads="1" noChangeShapeType="1" noTextEdit="1"/>
              </p:cNvSpPr>
              <p:nvPr/>
            </p:nvSpPr>
            <p:spPr>
              <a:xfrm>
                <a:off x="7879785" y="3629772"/>
                <a:ext cx="3147932" cy="461665"/>
              </a:xfrm>
              <a:prstGeom prst="rect">
                <a:avLst/>
              </a:prstGeom>
              <a:blipFill>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8" name="表格 67">
                <a:extLst>
                  <a:ext uri="{FF2B5EF4-FFF2-40B4-BE49-F238E27FC236}">
                    <a16:creationId xmlns:a16="http://schemas.microsoft.com/office/drawing/2014/main" id="{139300B6-F159-467E-81ED-137996C7BA84}"/>
                  </a:ext>
                </a:extLst>
              </p:cNvPr>
              <p:cNvGraphicFramePr>
                <a:graphicFrameLocks noGrp="1"/>
              </p:cNvGraphicFramePr>
              <p:nvPr/>
            </p:nvGraphicFramePr>
            <p:xfrm>
              <a:off x="632898" y="2510807"/>
              <a:ext cx="4647715" cy="3161260"/>
            </p:xfrm>
            <a:graphic>
              <a:graphicData uri="http://schemas.openxmlformats.org/drawingml/2006/table">
                <a:tbl>
                  <a:tblPr firstRow="1" bandRow="1">
                    <a:tableStyleId>{5C22544A-7EE6-4342-B048-85BDC9FD1C3A}</a:tableStyleId>
                  </a:tblPr>
                  <a:tblGrid>
                    <a:gridCol w="929543">
                      <a:extLst>
                        <a:ext uri="{9D8B030D-6E8A-4147-A177-3AD203B41FA5}">
                          <a16:colId xmlns:a16="http://schemas.microsoft.com/office/drawing/2014/main" val="1865622969"/>
                        </a:ext>
                      </a:extLst>
                    </a:gridCol>
                    <a:gridCol w="929543">
                      <a:extLst>
                        <a:ext uri="{9D8B030D-6E8A-4147-A177-3AD203B41FA5}">
                          <a16:colId xmlns:a16="http://schemas.microsoft.com/office/drawing/2014/main" val="1008439255"/>
                        </a:ext>
                      </a:extLst>
                    </a:gridCol>
                    <a:gridCol w="929543">
                      <a:extLst>
                        <a:ext uri="{9D8B030D-6E8A-4147-A177-3AD203B41FA5}">
                          <a16:colId xmlns:a16="http://schemas.microsoft.com/office/drawing/2014/main" val="792926993"/>
                        </a:ext>
                      </a:extLst>
                    </a:gridCol>
                    <a:gridCol w="929543">
                      <a:extLst>
                        <a:ext uri="{9D8B030D-6E8A-4147-A177-3AD203B41FA5}">
                          <a16:colId xmlns:a16="http://schemas.microsoft.com/office/drawing/2014/main" val="930328449"/>
                        </a:ext>
                      </a:extLst>
                    </a:gridCol>
                    <a:gridCol w="929543">
                      <a:extLst>
                        <a:ext uri="{9D8B030D-6E8A-4147-A177-3AD203B41FA5}">
                          <a16:colId xmlns:a16="http://schemas.microsoft.com/office/drawing/2014/main" val="3391997160"/>
                        </a:ext>
                      </a:extLst>
                    </a:gridCol>
                  </a:tblGrid>
                  <a:tr h="632252">
                    <a:tc>
                      <a:txBody>
                        <a:bodyPr/>
                        <a:lstStyle/>
                        <a:p>
                          <a:pPr algn="ctr"/>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a:latin typeface="Cambria Math" panose="02040503050406030204" pitchFamily="18" charset="0"/>
                                      </a:rPr>
                                      <m:t>𝟎</m:t>
                                    </m:r>
                                  </m:sub>
                                </m:sSub>
                              </m:oMath>
                            </m:oMathPara>
                          </a14:m>
                          <a:endParaRPr lang="en-US" sz="2400" dirty="0"/>
                        </a:p>
                      </a:txBody>
                      <a:tcPr anchor="ctr"/>
                    </a:tc>
                    <a:extLst>
                      <a:ext uri="{0D108BD9-81ED-4DB2-BD59-A6C34878D82A}">
                        <a16:rowId xmlns:a16="http://schemas.microsoft.com/office/drawing/2014/main" val="2320912197"/>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𝟎</m:t>
                                    </m:r>
                                  </m:sub>
                                </m:sSub>
                              </m:oMath>
                            </m:oMathPara>
                          </a14:m>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extLst>
                      <a:ext uri="{0D108BD9-81ED-4DB2-BD59-A6C34878D82A}">
                        <a16:rowId xmlns:a16="http://schemas.microsoft.com/office/drawing/2014/main" val="3985265763"/>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a:p>
                      </a:txBody>
                      <a:tcPr anchor="ctr"/>
                    </a:tc>
                    <a:extLst>
                      <a:ext uri="{0D108BD9-81ED-4DB2-BD59-A6C34878D82A}">
                        <a16:rowId xmlns:a16="http://schemas.microsoft.com/office/drawing/2014/main" val="1389871965"/>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dirty="0"/>
                        </a:p>
                      </a:txBody>
                      <a:tcPr anchor="ctr"/>
                    </a:tc>
                    <a:tc>
                      <a:txBody>
                        <a:bodyPr/>
                        <a:lstStyle/>
                        <a:p>
                          <a:pPr algn="ctr"/>
                          <a:endParaRPr lang="en-US" sz="2400"/>
                        </a:p>
                      </a:txBody>
                      <a:tcPr anchor="ctr"/>
                    </a:tc>
                    <a:tc>
                      <a:txBody>
                        <a:bodyPr/>
                        <a:lstStyle/>
                        <a:p>
                          <a:pPr algn="ctr"/>
                          <a:endParaRPr lang="en-US" sz="2400"/>
                        </a:p>
                      </a:txBody>
                      <a:tcPr anchor="ctr"/>
                    </a:tc>
                    <a:tc>
                      <a:txBody>
                        <a:bodyPr/>
                        <a:lstStyle/>
                        <a:p>
                          <a:pPr algn="ctr"/>
                          <a:endParaRPr lang="en-US" sz="2400"/>
                        </a:p>
                      </a:txBody>
                      <a:tcPr anchor="ctr"/>
                    </a:tc>
                    <a:tc>
                      <a:txBody>
                        <a:bodyPr/>
                        <a:lstStyle/>
                        <a:p>
                          <a:pPr algn="ctr"/>
                          <a:endParaRPr lang="en-US" sz="2400"/>
                        </a:p>
                      </a:txBody>
                      <a:tcPr anchor="ctr"/>
                    </a:tc>
                    <a:extLst>
                      <a:ext uri="{0D108BD9-81ED-4DB2-BD59-A6C34878D82A}">
                        <a16:rowId xmlns:a16="http://schemas.microsoft.com/office/drawing/2014/main" val="945526181"/>
                      </a:ext>
                    </a:extLst>
                  </a:tr>
                  <a:tr h="63225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a:latin typeface="Cambria Math" panose="02040503050406030204" pitchFamily="18" charset="0"/>
                                      </a:rPr>
                                      <m:t>𝟎</m:t>
                                    </m:r>
                                  </m:sub>
                                </m:sSub>
                              </m:oMath>
                            </m:oMathPara>
                          </a14:m>
                          <a:endParaRPr lang="en-US" sz="2400" dirty="0"/>
                        </a:p>
                      </a:txBody>
                      <a:tcPr anchor="ctr"/>
                    </a:tc>
                    <a:tc>
                      <a:txBody>
                        <a:bodyPr/>
                        <a:lstStyle/>
                        <a:p>
                          <a:pPr algn="ctr"/>
                          <a:endParaRPr lang="en-US" sz="2400"/>
                        </a:p>
                      </a:txBody>
                      <a:tcPr anchor="ctr"/>
                    </a:tc>
                    <a:tc>
                      <a:txBody>
                        <a:bodyPr/>
                        <a:lstStyle/>
                        <a:p>
                          <a:pPr algn="ctr"/>
                          <a:endParaRPr lang="en-US" sz="2400"/>
                        </a:p>
                      </a:txBody>
                      <a:tcPr anchor="ctr"/>
                    </a:tc>
                    <a:tc>
                      <a:txBody>
                        <a:bodyPr/>
                        <a:lstStyle/>
                        <a:p>
                          <a:pPr algn="ctr"/>
                          <a:endParaRPr lang="en-US" sz="2400"/>
                        </a:p>
                      </a:txBody>
                      <a:tcPr anchor="ctr"/>
                    </a:tc>
                    <a:tc>
                      <a:txBody>
                        <a:bodyPr/>
                        <a:lstStyle/>
                        <a:p>
                          <a:pPr algn="ctr"/>
                          <a:endParaRPr lang="en-US" sz="2400" dirty="0"/>
                        </a:p>
                      </a:txBody>
                      <a:tcPr anchor="ctr"/>
                    </a:tc>
                    <a:extLst>
                      <a:ext uri="{0D108BD9-81ED-4DB2-BD59-A6C34878D82A}">
                        <a16:rowId xmlns:a16="http://schemas.microsoft.com/office/drawing/2014/main" val="2839597485"/>
                      </a:ext>
                    </a:extLst>
                  </a:tr>
                </a:tbl>
              </a:graphicData>
            </a:graphic>
          </p:graphicFrame>
        </mc:Choice>
        <mc:Fallback xmlns="">
          <p:graphicFrame>
            <p:nvGraphicFramePr>
              <p:cNvPr id="68" name="表格 67">
                <a:extLst>
                  <a:ext uri="{FF2B5EF4-FFF2-40B4-BE49-F238E27FC236}">
                    <a16:creationId xmlns:a16="http://schemas.microsoft.com/office/drawing/2014/main" id="{139300B6-F159-467E-81ED-137996C7BA84}"/>
                  </a:ext>
                </a:extLst>
              </p:cNvPr>
              <p:cNvGraphicFramePr>
                <a:graphicFrameLocks noGrp="1"/>
              </p:cNvGraphicFramePr>
              <p:nvPr/>
            </p:nvGraphicFramePr>
            <p:xfrm>
              <a:off x="632898" y="2510807"/>
              <a:ext cx="4647715" cy="3161260"/>
            </p:xfrm>
            <a:graphic>
              <a:graphicData uri="http://schemas.openxmlformats.org/drawingml/2006/table">
                <a:tbl>
                  <a:tblPr firstRow="1" bandRow="1">
                    <a:tableStyleId>{5C22544A-7EE6-4342-B048-85BDC9FD1C3A}</a:tableStyleId>
                  </a:tblPr>
                  <a:tblGrid>
                    <a:gridCol w="929543">
                      <a:extLst>
                        <a:ext uri="{9D8B030D-6E8A-4147-A177-3AD203B41FA5}">
                          <a16:colId xmlns:a16="http://schemas.microsoft.com/office/drawing/2014/main" val="1865622969"/>
                        </a:ext>
                      </a:extLst>
                    </a:gridCol>
                    <a:gridCol w="929543">
                      <a:extLst>
                        <a:ext uri="{9D8B030D-6E8A-4147-A177-3AD203B41FA5}">
                          <a16:colId xmlns:a16="http://schemas.microsoft.com/office/drawing/2014/main" val="1008439255"/>
                        </a:ext>
                      </a:extLst>
                    </a:gridCol>
                    <a:gridCol w="929543">
                      <a:extLst>
                        <a:ext uri="{9D8B030D-6E8A-4147-A177-3AD203B41FA5}">
                          <a16:colId xmlns:a16="http://schemas.microsoft.com/office/drawing/2014/main" val="792926993"/>
                        </a:ext>
                      </a:extLst>
                    </a:gridCol>
                    <a:gridCol w="929543">
                      <a:extLst>
                        <a:ext uri="{9D8B030D-6E8A-4147-A177-3AD203B41FA5}">
                          <a16:colId xmlns:a16="http://schemas.microsoft.com/office/drawing/2014/main" val="930328449"/>
                        </a:ext>
                      </a:extLst>
                    </a:gridCol>
                    <a:gridCol w="929543">
                      <a:extLst>
                        <a:ext uri="{9D8B030D-6E8A-4147-A177-3AD203B41FA5}">
                          <a16:colId xmlns:a16="http://schemas.microsoft.com/office/drawing/2014/main" val="3391997160"/>
                        </a:ext>
                      </a:extLst>
                    </a:gridCol>
                  </a:tblGrid>
                  <a:tr h="632252">
                    <a:tc>
                      <a:txBody>
                        <a:bodyPr/>
                        <a:lstStyle/>
                        <a:p>
                          <a:pPr algn="ctr"/>
                          <a:endParaRPr lang="en-US" sz="2400" dirty="0"/>
                        </a:p>
                      </a:txBody>
                      <a:tcPr anchor="ctr"/>
                    </a:tc>
                    <a:tc>
                      <a:txBody>
                        <a:bodyPr/>
                        <a:lstStyle/>
                        <a:p>
                          <a:endParaRPr lang="en-US"/>
                        </a:p>
                      </a:txBody>
                      <a:tcPr anchor="ctr">
                        <a:blipFill>
                          <a:blip r:embed="rId5"/>
                          <a:stretch>
                            <a:fillRect l="-100654" t="-962" r="-301961" b="-401923"/>
                          </a:stretch>
                        </a:blipFill>
                      </a:tcPr>
                    </a:tc>
                    <a:tc>
                      <a:txBody>
                        <a:bodyPr/>
                        <a:lstStyle/>
                        <a:p>
                          <a:endParaRPr lang="en-US"/>
                        </a:p>
                      </a:txBody>
                      <a:tcPr anchor="ctr">
                        <a:blipFill>
                          <a:blip r:embed="rId5"/>
                          <a:stretch>
                            <a:fillRect l="-201974" t="-962" r="-203947" b="-401923"/>
                          </a:stretch>
                        </a:blipFill>
                      </a:tcPr>
                    </a:tc>
                    <a:tc>
                      <a:txBody>
                        <a:bodyPr/>
                        <a:lstStyle/>
                        <a:p>
                          <a:endParaRPr lang="en-US"/>
                        </a:p>
                      </a:txBody>
                      <a:tcPr anchor="ctr">
                        <a:blipFill>
                          <a:blip r:embed="rId5"/>
                          <a:stretch>
                            <a:fillRect l="-300000" t="-962" r="-102614" b="-401923"/>
                          </a:stretch>
                        </a:blipFill>
                      </a:tcPr>
                    </a:tc>
                    <a:tc>
                      <a:txBody>
                        <a:bodyPr/>
                        <a:lstStyle/>
                        <a:p>
                          <a:endParaRPr lang="en-US"/>
                        </a:p>
                      </a:txBody>
                      <a:tcPr anchor="ctr">
                        <a:blipFill>
                          <a:blip r:embed="rId5"/>
                          <a:stretch>
                            <a:fillRect l="-400000" t="-962" r="-2614" b="-401923"/>
                          </a:stretch>
                        </a:blipFill>
                      </a:tcPr>
                    </a:tc>
                    <a:extLst>
                      <a:ext uri="{0D108BD9-81ED-4DB2-BD59-A6C34878D82A}">
                        <a16:rowId xmlns:a16="http://schemas.microsoft.com/office/drawing/2014/main" val="2320912197"/>
                      </a:ext>
                    </a:extLst>
                  </a:tr>
                  <a:tr h="632252">
                    <a:tc>
                      <a:txBody>
                        <a:bodyPr/>
                        <a:lstStyle/>
                        <a:p>
                          <a:endParaRPr lang="en-US"/>
                        </a:p>
                      </a:txBody>
                      <a:tcPr anchor="ctr">
                        <a:blipFill>
                          <a:blip r:embed="rId5"/>
                          <a:stretch>
                            <a:fillRect l="-654" t="-100962" r="-401961" b="-301923"/>
                          </a:stretch>
                        </a:blipFill>
                      </a:tcP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extLst>
                      <a:ext uri="{0D108BD9-81ED-4DB2-BD59-A6C34878D82A}">
                        <a16:rowId xmlns:a16="http://schemas.microsoft.com/office/drawing/2014/main" val="3985265763"/>
                      </a:ext>
                    </a:extLst>
                  </a:tr>
                  <a:tr h="632252">
                    <a:tc>
                      <a:txBody>
                        <a:bodyPr/>
                        <a:lstStyle/>
                        <a:p>
                          <a:endParaRPr lang="en-US"/>
                        </a:p>
                      </a:txBody>
                      <a:tcPr anchor="ctr">
                        <a:blipFill>
                          <a:blip r:embed="rId5"/>
                          <a:stretch>
                            <a:fillRect l="-654" t="-200962" r="-401961" b="-201923"/>
                          </a:stretch>
                        </a:blipFill>
                      </a:tcP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a:p>
                      </a:txBody>
                      <a:tcPr anchor="ctr"/>
                    </a:tc>
                    <a:extLst>
                      <a:ext uri="{0D108BD9-81ED-4DB2-BD59-A6C34878D82A}">
                        <a16:rowId xmlns:a16="http://schemas.microsoft.com/office/drawing/2014/main" val="1389871965"/>
                      </a:ext>
                    </a:extLst>
                  </a:tr>
                  <a:tr h="632252">
                    <a:tc>
                      <a:txBody>
                        <a:bodyPr/>
                        <a:lstStyle/>
                        <a:p>
                          <a:endParaRPr lang="en-US"/>
                        </a:p>
                      </a:txBody>
                      <a:tcPr anchor="ctr">
                        <a:blipFill>
                          <a:blip r:embed="rId5"/>
                          <a:stretch>
                            <a:fillRect l="-654" t="-300962" r="-401961" b="-101923"/>
                          </a:stretch>
                        </a:blipFill>
                      </a:tcPr>
                    </a:tc>
                    <a:tc>
                      <a:txBody>
                        <a:bodyPr/>
                        <a:lstStyle/>
                        <a:p>
                          <a:pPr algn="ctr"/>
                          <a:endParaRPr lang="en-US" sz="2400"/>
                        </a:p>
                      </a:txBody>
                      <a:tcPr anchor="ctr"/>
                    </a:tc>
                    <a:tc>
                      <a:txBody>
                        <a:bodyPr/>
                        <a:lstStyle/>
                        <a:p>
                          <a:pPr algn="ctr"/>
                          <a:endParaRPr lang="en-US" sz="2400"/>
                        </a:p>
                      </a:txBody>
                      <a:tcPr anchor="ctr"/>
                    </a:tc>
                    <a:tc>
                      <a:txBody>
                        <a:bodyPr/>
                        <a:lstStyle/>
                        <a:p>
                          <a:pPr algn="ctr"/>
                          <a:endParaRPr lang="en-US" sz="2400"/>
                        </a:p>
                      </a:txBody>
                      <a:tcPr anchor="ctr"/>
                    </a:tc>
                    <a:tc>
                      <a:txBody>
                        <a:bodyPr/>
                        <a:lstStyle/>
                        <a:p>
                          <a:pPr algn="ctr"/>
                          <a:endParaRPr lang="en-US" sz="2400"/>
                        </a:p>
                      </a:txBody>
                      <a:tcPr anchor="ctr"/>
                    </a:tc>
                    <a:extLst>
                      <a:ext uri="{0D108BD9-81ED-4DB2-BD59-A6C34878D82A}">
                        <a16:rowId xmlns:a16="http://schemas.microsoft.com/office/drawing/2014/main" val="945526181"/>
                      </a:ext>
                    </a:extLst>
                  </a:tr>
                  <a:tr h="632252">
                    <a:tc>
                      <a:txBody>
                        <a:bodyPr/>
                        <a:lstStyle/>
                        <a:p>
                          <a:endParaRPr lang="en-US"/>
                        </a:p>
                      </a:txBody>
                      <a:tcPr anchor="ctr">
                        <a:blipFill>
                          <a:blip r:embed="rId5"/>
                          <a:stretch>
                            <a:fillRect l="-654" t="-400962" r="-401961" b="-1923"/>
                          </a:stretch>
                        </a:blipFill>
                      </a:tcPr>
                    </a:tc>
                    <a:tc>
                      <a:txBody>
                        <a:bodyPr/>
                        <a:lstStyle/>
                        <a:p>
                          <a:pPr algn="ctr"/>
                          <a:endParaRPr lang="en-US" sz="2400"/>
                        </a:p>
                      </a:txBody>
                      <a:tcPr anchor="ctr"/>
                    </a:tc>
                    <a:tc>
                      <a:txBody>
                        <a:bodyPr/>
                        <a:lstStyle/>
                        <a:p>
                          <a:pPr algn="ctr"/>
                          <a:endParaRPr lang="en-US" sz="2400"/>
                        </a:p>
                      </a:txBody>
                      <a:tcPr anchor="ctr"/>
                    </a:tc>
                    <a:tc>
                      <a:txBody>
                        <a:bodyPr/>
                        <a:lstStyle/>
                        <a:p>
                          <a:pPr algn="ctr"/>
                          <a:endParaRPr lang="en-US" sz="2400"/>
                        </a:p>
                      </a:txBody>
                      <a:tcPr anchor="ctr"/>
                    </a:tc>
                    <a:tc>
                      <a:txBody>
                        <a:bodyPr/>
                        <a:lstStyle/>
                        <a:p>
                          <a:pPr algn="ctr"/>
                          <a:endParaRPr lang="en-US" sz="2400" dirty="0"/>
                        </a:p>
                      </a:txBody>
                      <a:tcPr anchor="ctr"/>
                    </a:tc>
                    <a:extLst>
                      <a:ext uri="{0D108BD9-81ED-4DB2-BD59-A6C34878D82A}">
                        <a16:rowId xmlns:a16="http://schemas.microsoft.com/office/drawing/2014/main" val="2839597485"/>
                      </a:ext>
                    </a:extLst>
                  </a:tr>
                </a:tbl>
              </a:graphicData>
            </a:graphic>
          </p:graphicFrame>
        </mc:Fallback>
      </mc:AlternateContent>
      <p:graphicFrame>
        <p:nvGraphicFramePr>
          <p:cNvPr id="69" name="表格 68">
            <a:extLst>
              <a:ext uri="{FF2B5EF4-FFF2-40B4-BE49-F238E27FC236}">
                <a16:creationId xmlns:a16="http://schemas.microsoft.com/office/drawing/2014/main" id="{6551319D-5671-4230-8B56-27A0DF7D8854}"/>
              </a:ext>
            </a:extLst>
          </p:cNvPr>
          <p:cNvGraphicFramePr>
            <a:graphicFrameLocks noGrp="1"/>
          </p:cNvGraphicFramePr>
          <p:nvPr/>
        </p:nvGraphicFramePr>
        <p:xfrm>
          <a:off x="5750203" y="2510807"/>
          <a:ext cx="821866" cy="3161260"/>
        </p:xfrm>
        <a:graphic>
          <a:graphicData uri="http://schemas.openxmlformats.org/drawingml/2006/table">
            <a:tbl>
              <a:tblPr firstRow="1" bandRow="1">
                <a:tableStyleId>{5C22544A-7EE6-4342-B048-85BDC9FD1C3A}</a:tableStyleId>
              </a:tblPr>
              <a:tblGrid>
                <a:gridCol w="821866">
                  <a:extLst>
                    <a:ext uri="{9D8B030D-6E8A-4147-A177-3AD203B41FA5}">
                      <a16:colId xmlns:a16="http://schemas.microsoft.com/office/drawing/2014/main" val="2220708536"/>
                    </a:ext>
                  </a:extLst>
                </a:gridCol>
              </a:tblGrid>
              <a:tr h="632252">
                <a:tc>
                  <a:txBody>
                    <a:bodyPr/>
                    <a:lstStyle/>
                    <a:p>
                      <a:endParaRPr lang="en-US" dirty="0"/>
                    </a:p>
                  </a:txBody>
                  <a:tcPr/>
                </a:tc>
                <a:extLst>
                  <a:ext uri="{0D108BD9-81ED-4DB2-BD59-A6C34878D82A}">
                    <a16:rowId xmlns:a16="http://schemas.microsoft.com/office/drawing/2014/main" val="2663439589"/>
                  </a:ext>
                </a:extLst>
              </a:tr>
              <a:tr h="632252">
                <a:tc>
                  <a:txBody>
                    <a:bodyPr/>
                    <a:lstStyle/>
                    <a:p>
                      <a:endParaRPr lang="en-US" dirty="0"/>
                    </a:p>
                  </a:txBody>
                  <a:tcPr/>
                </a:tc>
                <a:extLst>
                  <a:ext uri="{0D108BD9-81ED-4DB2-BD59-A6C34878D82A}">
                    <a16:rowId xmlns:a16="http://schemas.microsoft.com/office/drawing/2014/main" val="4244977417"/>
                  </a:ext>
                </a:extLst>
              </a:tr>
              <a:tr h="632252">
                <a:tc>
                  <a:txBody>
                    <a:bodyPr/>
                    <a:lstStyle/>
                    <a:p>
                      <a:endParaRPr lang="en-US" dirty="0"/>
                    </a:p>
                  </a:txBody>
                  <a:tcPr/>
                </a:tc>
                <a:extLst>
                  <a:ext uri="{0D108BD9-81ED-4DB2-BD59-A6C34878D82A}">
                    <a16:rowId xmlns:a16="http://schemas.microsoft.com/office/drawing/2014/main" val="2724588774"/>
                  </a:ext>
                </a:extLst>
              </a:tr>
              <a:tr h="632252">
                <a:tc>
                  <a:txBody>
                    <a:bodyPr/>
                    <a:lstStyle/>
                    <a:p>
                      <a:endParaRPr lang="en-US"/>
                    </a:p>
                  </a:txBody>
                  <a:tcPr/>
                </a:tc>
                <a:extLst>
                  <a:ext uri="{0D108BD9-81ED-4DB2-BD59-A6C34878D82A}">
                    <a16:rowId xmlns:a16="http://schemas.microsoft.com/office/drawing/2014/main" val="3539016618"/>
                  </a:ext>
                </a:extLst>
              </a:tr>
              <a:tr h="632252">
                <a:tc>
                  <a:txBody>
                    <a:bodyPr/>
                    <a:lstStyle/>
                    <a:p>
                      <a:endParaRPr lang="en-US" dirty="0"/>
                    </a:p>
                  </a:txBody>
                  <a:tcPr/>
                </a:tc>
                <a:extLst>
                  <a:ext uri="{0D108BD9-81ED-4DB2-BD59-A6C34878D82A}">
                    <a16:rowId xmlns:a16="http://schemas.microsoft.com/office/drawing/2014/main" val="2206547451"/>
                  </a:ext>
                </a:extLst>
              </a:tr>
            </a:tbl>
          </a:graphicData>
        </a:graphic>
      </p:graphicFrame>
      <p:sp>
        <p:nvSpPr>
          <p:cNvPr id="70" name="文本框 69">
            <a:extLst>
              <a:ext uri="{FF2B5EF4-FFF2-40B4-BE49-F238E27FC236}">
                <a16:creationId xmlns:a16="http://schemas.microsoft.com/office/drawing/2014/main" id="{ACE1510C-451D-4A1F-BAC9-FBFEA3FE3286}"/>
              </a:ext>
            </a:extLst>
          </p:cNvPr>
          <p:cNvSpPr txBox="1"/>
          <p:nvPr/>
        </p:nvSpPr>
        <p:spPr>
          <a:xfrm>
            <a:off x="2108310" y="1916081"/>
            <a:ext cx="2289357" cy="369332"/>
          </a:xfrm>
          <a:prstGeom prst="rect">
            <a:avLst/>
          </a:prstGeom>
          <a:noFill/>
        </p:spPr>
        <p:txBody>
          <a:bodyPr wrap="square" rtlCol="0">
            <a:spAutoFit/>
          </a:bodyPr>
          <a:lstStyle/>
          <a:p>
            <a:r>
              <a:rPr lang="en-US" dirty="0"/>
              <a:t>Matrix </a:t>
            </a:r>
            <a:r>
              <a:rPr lang="en-US" b="1" i="1" dirty="0"/>
              <a:t>A</a:t>
            </a:r>
          </a:p>
        </p:txBody>
      </p:sp>
      <p:sp>
        <p:nvSpPr>
          <p:cNvPr id="71" name="文本框 70">
            <a:extLst>
              <a:ext uri="{FF2B5EF4-FFF2-40B4-BE49-F238E27FC236}">
                <a16:creationId xmlns:a16="http://schemas.microsoft.com/office/drawing/2014/main" id="{922F2AEA-6D4A-4691-9F38-D97A1DBA04FA}"/>
              </a:ext>
            </a:extLst>
          </p:cNvPr>
          <p:cNvSpPr txBox="1"/>
          <p:nvPr/>
        </p:nvSpPr>
        <p:spPr>
          <a:xfrm>
            <a:off x="5689723" y="1925680"/>
            <a:ext cx="2289357" cy="369332"/>
          </a:xfrm>
          <a:prstGeom prst="rect">
            <a:avLst/>
          </a:prstGeom>
          <a:noFill/>
        </p:spPr>
        <p:txBody>
          <a:bodyPr wrap="square" rtlCol="0">
            <a:spAutoFit/>
          </a:bodyPr>
          <a:lstStyle/>
          <a:p>
            <a:r>
              <a:rPr lang="en-US" dirty="0"/>
              <a:t>Vector </a:t>
            </a:r>
            <a:r>
              <a:rPr lang="en-US" b="1" i="1" dirty="0"/>
              <a:t>b</a:t>
            </a:r>
          </a:p>
        </p:txBody>
      </p:sp>
      <p:sp>
        <p:nvSpPr>
          <p:cNvPr id="72" name="文本框 71">
            <a:extLst>
              <a:ext uri="{FF2B5EF4-FFF2-40B4-BE49-F238E27FC236}">
                <a16:creationId xmlns:a16="http://schemas.microsoft.com/office/drawing/2014/main" id="{EA669AD2-8EF0-417B-9B84-41F8430D59DB}"/>
              </a:ext>
            </a:extLst>
          </p:cNvPr>
          <p:cNvSpPr txBox="1"/>
          <p:nvPr/>
        </p:nvSpPr>
        <p:spPr>
          <a:xfrm>
            <a:off x="1895407" y="3265652"/>
            <a:ext cx="425805" cy="369332"/>
          </a:xfrm>
          <a:prstGeom prst="rect">
            <a:avLst/>
          </a:prstGeom>
          <a:noFill/>
        </p:spPr>
        <p:txBody>
          <a:bodyPr wrap="square" rtlCol="0">
            <a:spAutoFit/>
          </a:bodyPr>
          <a:lstStyle/>
          <a:p>
            <a:r>
              <a:rPr lang="en-US" dirty="0"/>
              <a:t>1</a:t>
            </a:r>
          </a:p>
        </p:txBody>
      </p:sp>
      <p:sp>
        <p:nvSpPr>
          <p:cNvPr id="73" name="文本框 72">
            <a:extLst>
              <a:ext uri="{FF2B5EF4-FFF2-40B4-BE49-F238E27FC236}">
                <a16:creationId xmlns:a16="http://schemas.microsoft.com/office/drawing/2014/main" id="{3D5A3E5F-6DB3-496A-8725-9641435FEC24}"/>
              </a:ext>
            </a:extLst>
          </p:cNvPr>
          <p:cNvSpPr txBox="1"/>
          <p:nvPr/>
        </p:nvSpPr>
        <p:spPr>
          <a:xfrm>
            <a:off x="2787107" y="3308005"/>
            <a:ext cx="425805" cy="369332"/>
          </a:xfrm>
          <a:prstGeom prst="rect">
            <a:avLst/>
          </a:prstGeom>
          <a:noFill/>
        </p:spPr>
        <p:txBody>
          <a:bodyPr wrap="square" rtlCol="0">
            <a:spAutoFit/>
          </a:bodyPr>
          <a:lstStyle/>
          <a:p>
            <a:r>
              <a:rPr lang="en-US" dirty="0"/>
              <a:t>-1</a:t>
            </a:r>
          </a:p>
        </p:txBody>
      </p:sp>
      <p:sp>
        <p:nvSpPr>
          <p:cNvPr id="74" name="文本框 73">
            <a:extLst>
              <a:ext uri="{FF2B5EF4-FFF2-40B4-BE49-F238E27FC236}">
                <a16:creationId xmlns:a16="http://schemas.microsoft.com/office/drawing/2014/main" id="{DE8C5DC4-6756-4CB3-9E21-BEDB972E8CB0}"/>
              </a:ext>
            </a:extLst>
          </p:cNvPr>
          <p:cNvSpPr txBox="1"/>
          <p:nvPr/>
        </p:nvSpPr>
        <p:spPr>
          <a:xfrm>
            <a:off x="2787106" y="3933853"/>
            <a:ext cx="425805" cy="369332"/>
          </a:xfrm>
          <a:prstGeom prst="rect">
            <a:avLst/>
          </a:prstGeom>
          <a:noFill/>
        </p:spPr>
        <p:txBody>
          <a:bodyPr wrap="square" rtlCol="0">
            <a:spAutoFit/>
          </a:bodyPr>
          <a:lstStyle/>
          <a:p>
            <a:r>
              <a:rPr lang="en-US" dirty="0"/>
              <a:t> 1</a:t>
            </a:r>
          </a:p>
        </p:txBody>
      </p:sp>
      <p:sp>
        <p:nvSpPr>
          <p:cNvPr id="75" name="文本框 74">
            <a:extLst>
              <a:ext uri="{FF2B5EF4-FFF2-40B4-BE49-F238E27FC236}">
                <a16:creationId xmlns:a16="http://schemas.microsoft.com/office/drawing/2014/main" id="{087CFA7B-85EA-4F22-B9A0-D102B52F2689}"/>
              </a:ext>
            </a:extLst>
          </p:cNvPr>
          <p:cNvSpPr txBox="1"/>
          <p:nvPr/>
        </p:nvSpPr>
        <p:spPr>
          <a:xfrm>
            <a:off x="1800851" y="3933853"/>
            <a:ext cx="425805" cy="369332"/>
          </a:xfrm>
          <a:prstGeom prst="rect">
            <a:avLst/>
          </a:prstGeom>
          <a:noFill/>
        </p:spPr>
        <p:txBody>
          <a:bodyPr wrap="square" rtlCol="0">
            <a:spAutoFit/>
          </a:bodyPr>
          <a:lstStyle/>
          <a:p>
            <a:r>
              <a:rPr lang="en-US" dirty="0"/>
              <a:t> -1</a:t>
            </a:r>
          </a:p>
        </p:txBody>
      </p:sp>
      <p:sp>
        <p:nvSpPr>
          <p:cNvPr id="76" name="文本框 75">
            <a:extLst>
              <a:ext uri="{FF2B5EF4-FFF2-40B4-BE49-F238E27FC236}">
                <a16:creationId xmlns:a16="http://schemas.microsoft.com/office/drawing/2014/main" id="{7593058E-9A51-41B6-9E45-35E691B21CCE}"/>
              </a:ext>
            </a:extLst>
          </p:cNvPr>
          <p:cNvSpPr txBox="1"/>
          <p:nvPr/>
        </p:nvSpPr>
        <p:spPr>
          <a:xfrm>
            <a:off x="5831123" y="3265652"/>
            <a:ext cx="660025" cy="369332"/>
          </a:xfrm>
          <a:prstGeom prst="rect">
            <a:avLst/>
          </a:prstGeom>
          <a:noFill/>
        </p:spPr>
        <p:txBody>
          <a:bodyPr wrap="square" rtlCol="0">
            <a:spAutoFit/>
          </a:bodyPr>
          <a:lstStyle/>
          <a:p>
            <a:r>
              <a:rPr lang="en-US" dirty="0"/>
              <a:t> -10</a:t>
            </a:r>
          </a:p>
        </p:txBody>
      </p:sp>
      <p:sp>
        <p:nvSpPr>
          <p:cNvPr id="77" name="文本框 76">
            <a:extLst>
              <a:ext uri="{FF2B5EF4-FFF2-40B4-BE49-F238E27FC236}">
                <a16:creationId xmlns:a16="http://schemas.microsoft.com/office/drawing/2014/main" id="{F4DC72BC-334F-4191-B237-D81C4896D46E}"/>
              </a:ext>
            </a:extLst>
          </p:cNvPr>
          <p:cNvSpPr txBox="1"/>
          <p:nvPr/>
        </p:nvSpPr>
        <p:spPr>
          <a:xfrm>
            <a:off x="5831122" y="3933853"/>
            <a:ext cx="660025" cy="369332"/>
          </a:xfrm>
          <a:prstGeom prst="rect">
            <a:avLst/>
          </a:prstGeom>
          <a:noFill/>
        </p:spPr>
        <p:txBody>
          <a:bodyPr wrap="square" rtlCol="0">
            <a:spAutoFit/>
          </a:bodyPr>
          <a:lstStyle/>
          <a:p>
            <a:r>
              <a:rPr lang="en-US" dirty="0"/>
              <a:t> 10</a:t>
            </a:r>
          </a:p>
        </p:txBody>
      </p:sp>
      <p:sp>
        <p:nvSpPr>
          <p:cNvPr id="3" name="矩形 2">
            <a:extLst>
              <a:ext uri="{FF2B5EF4-FFF2-40B4-BE49-F238E27FC236}">
                <a16:creationId xmlns:a16="http://schemas.microsoft.com/office/drawing/2014/main" id="{6F9E89AF-6665-4D94-AB08-D39F86025940}"/>
              </a:ext>
            </a:extLst>
          </p:cNvPr>
          <p:cNvSpPr/>
          <p:nvPr/>
        </p:nvSpPr>
        <p:spPr>
          <a:xfrm>
            <a:off x="2457450" y="3677337"/>
            <a:ext cx="1940217" cy="14233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矩形 40">
            <a:extLst>
              <a:ext uri="{FF2B5EF4-FFF2-40B4-BE49-F238E27FC236}">
                <a16:creationId xmlns:a16="http://schemas.microsoft.com/office/drawing/2014/main" id="{B0CE52BC-A9DE-4C54-8D60-D97B17B8D4FE}"/>
              </a:ext>
            </a:extLst>
          </p:cNvPr>
          <p:cNvSpPr/>
          <p:nvPr/>
        </p:nvSpPr>
        <p:spPr>
          <a:xfrm>
            <a:off x="5601960" y="3629772"/>
            <a:ext cx="1127453" cy="14233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组合 95">
            <a:extLst>
              <a:ext uri="{FF2B5EF4-FFF2-40B4-BE49-F238E27FC236}">
                <a16:creationId xmlns:a16="http://schemas.microsoft.com/office/drawing/2014/main" id="{A94ED7F3-2065-4792-A38C-458D5DCFC6EB}"/>
              </a:ext>
            </a:extLst>
          </p:cNvPr>
          <p:cNvGrpSpPr/>
          <p:nvPr/>
        </p:nvGrpSpPr>
        <p:grpSpPr>
          <a:xfrm>
            <a:off x="6854914" y="0"/>
            <a:ext cx="5132938" cy="2807468"/>
            <a:chOff x="100874" y="3654499"/>
            <a:chExt cx="5526994" cy="3022997"/>
          </a:xfrm>
        </p:grpSpPr>
        <p:grpSp>
          <p:nvGrpSpPr>
            <p:cNvPr id="97" name="组合 96">
              <a:extLst>
                <a:ext uri="{FF2B5EF4-FFF2-40B4-BE49-F238E27FC236}">
                  <a16:creationId xmlns:a16="http://schemas.microsoft.com/office/drawing/2014/main" id="{B00B70B2-D1AC-4271-B0F1-430B4CDFE5E4}"/>
                </a:ext>
              </a:extLst>
            </p:cNvPr>
            <p:cNvGrpSpPr/>
            <p:nvPr/>
          </p:nvGrpSpPr>
          <p:grpSpPr>
            <a:xfrm>
              <a:off x="803421" y="3654499"/>
              <a:ext cx="4824447" cy="3022997"/>
              <a:chOff x="803421" y="3654499"/>
              <a:chExt cx="4824447" cy="3022997"/>
            </a:xfrm>
          </p:grpSpPr>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0F1BD1E0-35DF-4AA4-AA81-A3974B7C4967}"/>
                      </a:ext>
                    </a:extLst>
                  </p:cNvPr>
                  <p:cNvSpPr txBox="1"/>
                  <p:nvPr/>
                </p:nvSpPr>
                <p:spPr>
                  <a:xfrm>
                    <a:off x="803421" y="365449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00" name="文本框 99">
                    <a:extLst>
                      <a:ext uri="{FF2B5EF4-FFF2-40B4-BE49-F238E27FC236}">
                        <a16:creationId xmlns:a16="http://schemas.microsoft.com/office/drawing/2014/main" id="{0F1BD1E0-35DF-4AA4-AA81-A3974B7C4967}"/>
                      </a:ext>
                    </a:extLst>
                  </p:cNvPr>
                  <p:cNvSpPr txBox="1">
                    <a:spLocks noRot="1" noChangeAspect="1" noMove="1" noResize="1" noEditPoints="1" noAdjustHandles="1" noChangeArrowheads="1" noChangeShapeType="1" noTextEdit="1"/>
                  </p:cNvSpPr>
                  <p:nvPr/>
                </p:nvSpPr>
                <p:spPr>
                  <a:xfrm>
                    <a:off x="803421" y="3654499"/>
                    <a:ext cx="533400" cy="461665"/>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05D2B45C-0C11-4DA4-838E-FF77FC9DDF47}"/>
                      </a:ext>
                    </a:extLst>
                  </p:cNvPr>
                  <p:cNvSpPr txBox="1"/>
                  <p:nvPr/>
                </p:nvSpPr>
                <p:spPr>
                  <a:xfrm>
                    <a:off x="2870346"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𝟏</m:t>
                              </m:r>
                            </m:sub>
                          </m:sSub>
                        </m:oMath>
                      </m:oMathPara>
                    </a14:m>
                    <a:endParaRPr lang="en-US" sz="2400" b="1" dirty="0"/>
                  </a:p>
                </p:txBody>
              </p:sp>
            </mc:Choice>
            <mc:Fallback xmlns="">
              <p:sp>
                <p:nvSpPr>
                  <p:cNvPr id="101" name="文本框 100">
                    <a:extLst>
                      <a:ext uri="{FF2B5EF4-FFF2-40B4-BE49-F238E27FC236}">
                        <a16:creationId xmlns:a16="http://schemas.microsoft.com/office/drawing/2014/main" id="{05D2B45C-0C11-4DA4-838E-FF77FC9DDF47}"/>
                      </a:ext>
                    </a:extLst>
                  </p:cNvPr>
                  <p:cNvSpPr txBox="1">
                    <a:spLocks noRot="1" noChangeAspect="1" noMove="1" noResize="1" noEditPoints="1" noAdjustHandles="1" noChangeArrowheads="1" noChangeShapeType="1" noTextEdit="1"/>
                  </p:cNvSpPr>
                  <p:nvPr/>
                </p:nvSpPr>
                <p:spPr>
                  <a:xfrm>
                    <a:off x="2870346" y="3654500"/>
                    <a:ext cx="533400" cy="461665"/>
                  </a:xfrm>
                  <a:prstGeom prst="rect">
                    <a:avLst/>
                  </a:prstGeom>
                  <a:blipFill>
                    <a:blip r:embed="rId7"/>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文本框 101">
                    <a:extLst>
                      <a:ext uri="{FF2B5EF4-FFF2-40B4-BE49-F238E27FC236}">
                        <a16:creationId xmlns:a16="http://schemas.microsoft.com/office/drawing/2014/main" id="{CB537E23-0C92-449D-B64A-6B94294D1348}"/>
                      </a:ext>
                    </a:extLst>
                  </p:cNvPr>
                  <p:cNvSpPr txBox="1"/>
                  <p:nvPr/>
                </p:nvSpPr>
                <p:spPr>
                  <a:xfrm>
                    <a:off x="4937271" y="36545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1" i="1" smtClean="0">
                                  <a:latin typeface="Cambria Math" panose="02040503050406030204" pitchFamily="18" charset="0"/>
                                </a:rPr>
                                <m:t>𝟐</m:t>
                              </m:r>
                            </m:sub>
                          </m:sSub>
                        </m:oMath>
                      </m:oMathPara>
                    </a14:m>
                    <a:endParaRPr lang="en-US" sz="2400" b="1" dirty="0"/>
                  </a:p>
                </p:txBody>
              </p:sp>
            </mc:Choice>
            <mc:Fallback xmlns="">
              <p:sp>
                <p:nvSpPr>
                  <p:cNvPr id="102" name="文本框 101">
                    <a:extLst>
                      <a:ext uri="{FF2B5EF4-FFF2-40B4-BE49-F238E27FC236}">
                        <a16:creationId xmlns:a16="http://schemas.microsoft.com/office/drawing/2014/main" id="{CB537E23-0C92-449D-B64A-6B94294D1348}"/>
                      </a:ext>
                    </a:extLst>
                  </p:cNvPr>
                  <p:cNvSpPr txBox="1">
                    <a:spLocks noRot="1" noChangeAspect="1" noMove="1" noResize="1" noEditPoints="1" noAdjustHandles="1" noChangeArrowheads="1" noChangeShapeType="1" noTextEdit="1"/>
                  </p:cNvSpPr>
                  <p:nvPr/>
                </p:nvSpPr>
                <p:spPr>
                  <a:xfrm>
                    <a:off x="4937271" y="3654500"/>
                    <a:ext cx="533400" cy="461665"/>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文本框 102">
                    <a:extLst>
                      <a:ext uri="{FF2B5EF4-FFF2-40B4-BE49-F238E27FC236}">
                        <a16:creationId xmlns:a16="http://schemas.microsoft.com/office/drawing/2014/main" id="{9245292A-C18F-4E0D-A58B-910DCAFFC7D1}"/>
                      </a:ext>
                    </a:extLst>
                  </p:cNvPr>
                  <p:cNvSpPr txBox="1"/>
                  <p:nvPr/>
                </p:nvSpPr>
                <p:spPr>
                  <a:xfrm>
                    <a:off x="2738863" y="6215831"/>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𝒍</m:t>
                              </m:r>
                            </m:e>
                            <m:sub>
                              <m:r>
                                <a:rPr lang="en-US" altLang="zh-CN" sz="2400" b="1" i="1" smtClean="0">
                                  <a:latin typeface="Cambria Math" panose="02040503050406030204" pitchFamily="18" charset="0"/>
                                </a:rPr>
                                <m:t>𝟎</m:t>
                              </m:r>
                            </m:sub>
                          </m:sSub>
                        </m:oMath>
                      </m:oMathPara>
                    </a14:m>
                    <a:endParaRPr lang="en-US" sz="2400" b="1" dirty="0"/>
                  </a:p>
                </p:txBody>
              </p:sp>
            </mc:Choice>
            <mc:Fallback xmlns="">
              <p:sp>
                <p:nvSpPr>
                  <p:cNvPr id="103" name="文本框 102">
                    <a:extLst>
                      <a:ext uri="{FF2B5EF4-FFF2-40B4-BE49-F238E27FC236}">
                        <a16:creationId xmlns:a16="http://schemas.microsoft.com/office/drawing/2014/main" id="{9245292A-C18F-4E0D-A58B-910DCAFFC7D1}"/>
                      </a:ext>
                    </a:extLst>
                  </p:cNvPr>
                  <p:cNvSpPr txBox="1">
                    <a:spLocks noRot="1" noChangeAspect="1" noMove="1" noResize="1" noEditPoints="1" noAdjustHandles="1" noChangeArrowheads="1" noChangeShapeType="1" noTextEdit="1"/>
                  </p:cNvSpPr>
                  <p:nvPr/>
                </p:nvSpPr>
                <p:spPr>
                  <a:xfrm>
                    <a:off x="2738863" y="6215831"/>
                    <a:ext cx="533400" cy="461665"/>
                  </a:xfrm>
                  <a:prstGeom prst="rect">
                    <a:avLst/>
                  </a:prstGeom>
                  <a:blipFill>
                    <a:blip r:embed="rId9"/>
                    <a:stretch>
                      <a:fillRect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文本框 103">
                    <a:extLst>
                      <a:ext uri="{FF2B5EF4-FFF2-40B4-BE49-F238E27FC236}">
                        <a16:creationId xmlns:a16="http://schemas.microsoft.com/office/drawing/2014/main" id="{A2323A90-FF1E-4948-B466-643ACAE5E920}"/>
                      </a:ext>
                    </a:extLst>
                  </p:cNvPr>
                  <p:cNvSpPr txBox="1"/>
                  <p:nvPr/>
                </p:nvSpPr>
                <p:spPr>
                  <a:xfrm>
                    <a:off x="1826312" y="393122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𝟎𝟏</m:t>
                              </m:r>
                            </m:sub>
                          </m:sSub>
                        </m:oMath>
                      </m:oMathPara>
                    </a14:m>
                    <a:endParaRPr lang="en-US" sz="2400" b="1" dirty="0"/>
                  </a:p>
                </p:txBody>
              </p:sp>
            </mc:Choice>
            <mc:Fallback xmlns="">
              <p:sp>
                <p:nvSpPr>
                  <p:cNvPr id="104" name="文本框 103">
                    <a:extLst>
                      <a:ext uri="{FF2B5EF4-FFF2-40B4-BE49-F238E27FC236}">
                        <a16:creationId xmlns:a16="http://schemas.microsoft.com/office/drawing/2014/main" id="{A2323A90-FF1E-4948-B466-643ACAE5E920}"/>
                      </a:ext>
                    </a:extLst>
                  </p:cNvPr>
                  <p:cNvSpPr txBox="1">
                    <a:spLocks noRot="1" noChangeAspect="1" noMove="1" noResize="1" noEditPoints="1" noAdjustHandles="1" noChangeArrowheads="1" noChangeShapeType="1" noTextEdit="1"/>
                  </p:cNvSpPr>
                  <p:nvPr/>
                </p:nvSpPr>
                <p:spPr>
                  <a:xfrm>
                    <a:off x="1826312" y="3931220"/>
                    <a:ext cx="533400" cy="461665"/>
                  </a:xfrm>
                  <a:prstGeom prst="rect">
                    <a:avLst/>
                  </a:prstGeom>
                  <a:blipFill>
                    <a:blip r:embed="rId10"/>
                    <a:stretch>
                      <a:fillRect r="-26829"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0261753A-9417-45E9-9B5D-857A3AC9B7E7}"/>
                      </a:ext>
                    </a:extLst>
                  </p:cNvPr>
                  <p:cNvSpPr txBox="1"/>
                  <p:nvPr/>
                </p:nvSpPr>
                <p:spPr>
                  <a:xfrm>
                    <a:off x="3903808" y="393121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𝟏𝟐</m:t>
                              </m:r>
                            </m:sub>
                          </m:sSub>
                        </m:oMath>
                      </m:oMathPara>
                    </a14:m>
                    <a:endParaRPr lang="en-US" sz="2400" b="1" dirty="0"/>
                  </a:p>
                </p:txBody>
              </p:sp>
            </mc:Choice>
            <mc:Fallback xmlns="">
              <p:sp>
                <p:nvSpPr>
                  <p:cNvPr id="105" name="文本框 104">
                    <a:extLst>
                      <a:ext uri="{FF2B5EF4-FFF2-40B4-BE49-F238E27FC236}">
                        <a16:creationId xmlns:a16="http://schemas.microsoft.com/office/drawing/2014/main" id="{0261753A-9417-45E9-9B5D-857A3AC9B7E7}"/>
                      </a:ext>
                    </a:extLst>
                  </p:cNvPr>
                  <p:cNvSpPr txBox="1">
                    <a:spLocks noRot="1" noChangeAspect="1" noMove="1" noResize="1" noEditPoints="1" noAdjustHandles="1" noChangeArrowheads="1" noChangeShapeType="1" noTextEdit="1"/>
                  </p:cNvSpPr>
                  <p:nvPr/>
                </p:nvSpPr>
                <p:spPr>
                  <a:xfrm>
                    <a:off x="3903808" y="3931219"/>
                    <a:ext cx="533400" cy="461665"/>
                  </a:xfrm>
                  <a:prstGeom prst="rect">
                    <a:avLst/>
                  </a:prstGeom>
                  <a:blipFill>
                    <a:blip r:embed="rId11"/>
                    <a:stretch>
                      <a:fillRect r="-28395"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F1FC9486-E903-4403-A68C-9A9BDE0B0ECB}"/>
                      </a:ext>
                    </a:extLst>
                  </p:cNvPr>
                  <p:cNvSpPr txBox="1"/>
                  <p:nvPr/>
                </p:nvSpPr>
                <p:spPr>
                  <a:xfrm>
                    <a:off x="1022379" y="521888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106" name="文本框 105">
                    <a:extLst>
                      <a:ext uri="{FF2B5EF4-FFF2-40B4-BE49-F238E27FC236}">
                        <a16:creationId xmlns:a16="http://schemas.microsoft.com/office/drawing/2014/main" id="{F1FC9486-E903-4403-A68C-9A9BDE0B0ECB}"/>
                      </a:ext>
                    </a:extLst>
                  </p:cNvPr>
                  <p:cNvSpPr txBox="1">
                    <a:spLocks noRot="1" noChangeAspect="1" noMove="1" noResize="1" noEditPoints="1" noAdjustHandles="1" noChangeArrowheads="1" noChangeShapeType="1" noTextEdit="1"/>
                  </p:cNvSpPr>
                  <p:nvPr/>
                </p:nvSpPr>
                <p:spPr>
                  <a:xfrm>
                    <a:off x="1022379" y="5218880"/>
                    <a:ext cx="533400" cy="461665"/>
                  </a:xfrm>
                  <a:prstGeom prst="rect">
                    <a:avLst/>
                  </a:prstGeom>
                  <a:blipFill>
                    <a:blip r:embed="rId12"/>
                    <a:stretch>
                      <a:fillRect r="-45679" b="-98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056677AE-94F8-4E6B-A9D4-05613753716C}"/>
                      </a:ext>
                    </a:extLst>
                  </p:cNvPr>
                  <p:cNvSpPr txBox="1"/>
                  <p:nvPr/>
                </p:nvSpPr>
                <p:spPr>
                  <a:xfrm>
                    <a:off x="2373180" y="491259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𝟏𝟎</m:t>
                              </m:r>
                            </m:sub>
                          </m:sSub>
                        </m:oMath>
                      </m:oMathPara>
                    </a14:m>
                    <a:endParaRPr lang="en-US" sz="2400" b="1" dirty="0"/>
                  </a:p>
                </p:txBody>
              </p:sp>
            </mc:Choice>
            <mc:Fallback xmlns="">
              <p:sp>
                <p:nvSpPr>
                  <p:cNvPr id="107" name="文本框 106">
                    <a:extLst>
                      <a:ext uri="{FF2B5EF4-FFF2-40B4-BE49-F238E27FC236}">
                        <a16:creationId xmlns:a16="http://schemas.microsoft.com/office/drawing/2014/main" id="{056677AE-94F8-4E6B-A9D4-05613753716C}"/>
                      </a:ext>
                    </a:extLst>
                  </p:cNvPr>
                  <p:cNvSpPr txBox="1">
                    <a:spLocks noRot="1" noChangeAspect="1" noMove="1" noResize="1" noEditPoints="1" noAdjustHandles="1" noChangeArrowheads="1" noChangeShapeType="1" noTextEdit="1"/>
                  </p:cNvSpPr>
                  <p:nvPr/>
                </p:nvSpPr>
                <p:spPr>
                  <a:xfrm>
                    <a:off x="2373180" y="4912599"/>
                    <a:ext cx="533400" cy="461665"/>
                  </a:xfrm>
                  <a:prstGeom prst="rect">
                    <a:avLst/>
                  </a:prstGeom>
                  <a:blipFill>
                    <a:blip r:embed="rId13"/>
                    <a:stretch>
                      <a:fillRect r="-45679"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FDF5FF79-6D88-4F7D-9E90-229BB923D812}"/>
                      </a:ext>
                    </a:extLst>
                  </p:cNvPr>
                  <p:cNvSpPr txBox="1"/>
                  <p:nvPr/>
                </p:nvSpPr>
                <p:spPr>
                  <a:xfrm>
                    <a:off x="4059290" y="5365448"/>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𝟐𝟎</m:t>
                              </m:r>
                            </m:sub>
                          </m:sSub>
                        </m:oMath>
                      </m:oMathPara>
                    </a14:m>
                    <a:endParaRPr lang="en-US" sz="2400" b="1" dirty="0"/>
                  </a:p>
                </p:txBody>
              </p:sp>
            </mc:Choice>
            <mc:Fallback xmlns="">
              <p:sp>
                <p:nvSpPr>
                  <p:cNvPr id="108" name="文本框 107">
                    <a:extLst>
                      <a:ext uri="{FF2B5EF4-FFF2-40B4-BE49-F238E27FC236}">
                        <a16:creationId xmlns:a16="http://schemas.microsoft.com/office/drawing/2014/main" id="{FDF5FF79-6D88-4F7D-9E90-229BB923D812}"/>
                      </a:ext>
                    </a:extLst>
                  </p:cNvPr>
                  <p:cNvSpPr txBox="1">
                    <a:spLocks noRot="1" noChangeAspect="1" noMove="1" noResize="1" noEditPoints="1" noAdjustHandles="1" noChangeArrowheads="1" noChangeShapeType="1" noTextEdit="1"/>
                  </p:cNvSpPr>
                  <p:nvPr/>
                </p:nvSpPr>
                <p:spPr>
                  <a:xfrm>
                    <a:off x="4059290" y="5365448"/>
                    <a:ext cx="533400" cy="461665"/>
                  </a:xfrm>
                  <a:prstGeom prst="rect">
                    <a:avLst/>
                  </a:prstGeom>
                  <a:blipFill>
                    <a:blip r:embed="rId14"/>
                    <a:stretch>
                      <a:fillRect r="-45679" b="-10000"/>
                    </a:stretch>
                  </a:blipFill>
                </p:spPr>
                <p:txBody>
                  <a:bodyPr/>
                  <a:lstStyle/>
                  <a:p>
                    <a:r>
                      <a:rPr lang="en-US">
                        <a:noFill/>
                      </a:rPr>
                      <a:t> </a:t>
                    </a:r>
                  </a:p>
                </p:txBody>
              </p:sp>
            </mc:Fallback>
          </mc:AlternateContent>
          <p:sp>
            <p:nvSpPr>
              <p:cNvPr id="109" name="椭圆 108">
                <a:extLst>
                  <a:ext uri="{FF2B5EF4-FFF2-40B4-BE49-F238E27FC236}">
                    <a16:creationId xmlns:a16="http://schemas.microsoft.com/office/drawing/2014/main" id="{DA44C84D-1224-4C53-B6D9-EF1763AF2FA3}"/>
                  </a:ext>
                </a:extLst>
              </p:cNvPr>
              <p:cNvSpPr/>
              <p:nvPr/>
            </p:nvSpPr>
            <p:spPr>
              <a:xfrm>
                <a:off x="89365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椭圆 109">
                <a:extLst>
                  <a:ext uri="{FF2B5EF4-FFF2-40B4-BE49-F238E27FC236}">
                    <a16:creationId xmlns:a16="http://schemas.microsoft.com/office/drawing/2014/main" id="{9F5163E7-56AA-4BFF-9557-BF19D3193935}"/>
                  </a:ext>
                </a:extLst>
              </p:cNvPr>
              <p:cNvSpPr/>
              <p:nvPr/>
            </p:nvSpPr>
            <p:spPr>
              <a:xfrm>
                <a:off x="2870346"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椭圆 110">
                <a:extLst>
                  <a:ext uri="{FF2B5EF4-FFF2-40B4-BE49-F238E27FC236}">
                    <a16:creationId xmlns:a16="http://schemas.microsoft.com/office/drawing/2014/main" id="{6E4E093D-A8B4-4DB6-A96D-EA53E458D959}"/>
                  </a:ext>
                </a:extLst>
              </p:cNvPr>
              <p:cNvSpPr/>
              <p:nvPr/>
            </p:nvSpPr>
            <p:spPr>
              <a:xfrm>
                <a:off x="5166203" y="4258053"/>
                <a:ext cx="461665" cy="461665"/>
              </a:xfrm>
              <a:prstGeom prst="ellipse">
                <a:avLst/>
              </a:prstGeom>
              <a:solidFill>
                <a:srgbClr val="FF00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椭圆 111">
                <a:extLst>
                  <a:ext uri="{FF2B5EF4-FFF2-40B4-BE49-F238E27FC236}">
                    <a16:creationId xmlns:a16="http://schemas.microsoft.com/office/drawing/2014/main" id="{97569B76-F9A5-4A9E-813A-9181B94E787B}"/>
                  </a:ext>
                </a:extLst>
              </p:cNvPr>
              <p:cNvSpPr/>
              <p:nvPr/>
            </p:nvSpPr>
            <p:spPr>
              <a:xfrm>
                <a:off x="2707122" y="5732458"/>
                <a:ext cx="461665" cy="461665"/>
              </a:xfrm>
              <a:prstGeom prst="ellipse">
                <a:avLst/>
              </a:prstGeom>
              <a:solidFill>
                <a:srgbClr val="00B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直接箭头连接符 112">
                <a:extLst>
                  <a:ext uri="{FF2B5EF4-FFF2-40B4-BE49-F238E27FC236}">
                    <a16:creationId xmlns:a16="http://schemas.microsoft.com/office/drawing/2014/main" id="{3826A245-7A38-4602-A9D7-6E6F62AB71F5}"/>
                  </a:ext>
                </a:extLst>
              </p:cNvPr>
              <p:cNvCxnSpPr>
                <a:cxnSpLocks/>
                <a:stCxn id="109" idx="6"/>
                <a:endCxn id="110" idx="2"/>
              </p:cNvCxnSpPr>
              <p:nvPr/>
            </p:nvCxnSpPr>
            <p:spPr>
              <a:xfrm>
                <a:off x="1355321" y="4488886"/>
                <a:ext cx="15150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B0EE77DB-6D48-4310-A7CA-F9F980ACEA3C}"/>
                  </a:ext>
                </a:extLst>
              </p:cNvPr>
              <p:cNvCxnSpPr>
                <a:cxnSpLocks/>
                <a:stCxn id="110" idx="6"/>
                <a:endCxn id="111" idx="2"/>
              </p:cNvCxnSpPr>
              <p:nvPr/>
            </p:nvCxnSpPr>
            <p:spPr>
              <a:xfrm>
                <a:off x="3332011" y="4488886"/>
                <a:ext cx="18341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32233463-A491-441C-ADD8-2C34E5765ACB}"/>
                  </a:ext>
                </a:extLst>
              </p:cNvPr>
              <p:cNvCxnSpPr>
                <a:cxnSpLocks/>
                <a:stCxn id="109" idx="5"/>
                <a:endCxn id="112" idx="1"/>
              </p:cNvCxnSpPr>
              <p:nvPr/>
            </p:nvCxnSpPr>
            <p:spPr>
              <a:xfrm>
                <a:off x="1287712" y="4652109"/>
                <a:ext cx="1487019" cy="1147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E0F93473-BC14-412E-BFDA-26121E460BB1}"/>
                  </a:ext>
                </a:extLst>
              </p:cNvPr>
              <p:cNvCxnSpPr>
                <a:cxnSpLocks/>
                <a:stCxn id="110" idx="4"/>
                <a:endCxn id="112" idx="7"/>
              </p:cNvCxnSpPr>
              <p:nvPr/>
            </p:nvCxnSpPr>
            <p:spPr>
              <a:xfrm flipH="1">
                <a:off x="3101178" y="4719718"/>
                <a:ext cx="1" cy="1080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89B3C0B9-CB09-4E43-90FD-470BC5AE203C}"/>
                  </a:ext>
                </a:extLst>
              </p:cNvPr>
              <p:cNvCxnSpPr>
                <a:cxnSpLocks/>
                <a:stCxn id="111" idx="3"/>
                <a:endCxn id="112" idx="6"/>
              </p:cNvCxnSpPr>
              <p:nvPr/>
            </p:nvCxnSpPr>
            <p:spPr>
              <a:xfrm flipH="1">
                <a:off x="3168787" y="4652109"/>
                <a:ext cx="2065025" cy="1311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8" name="直接连接符 97">
              <a:extLst>
                <a:ext uri="{FF2B5EF4-FFF2-40B4-BE49-F238E27FC236}">
                  <a16:creationId xmlns:a16="http://schemas.microsoft.com/office/drawing/2014/main" id="{3328DB22-7188-4193-8578-E9AF4670E196}"/>
                </a:ext>
              </a:extLst>
            </p:cNvPr>
            <p:cNvCxnSpPr>
              <a:endCxn id="109" idx="2"/>
            </p:cNvCxnSpPr>
            <p:nvPr/>
          </p:nvCxnSpPr>
          <p:spPr>
            <a:xfrm>
              <a:off x="442913" y="4488886"/>
              <a:ext cx="4507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17829046-1051-4E5D-B907-981D4950BB6C}"/>
                    </a:ext>
                  </a:extLst>
                </p:cNvPr>
                <p:cNvSpPr txBox="1"/>
                <p:nvPr/>
              </p:nvSpPr>
              <p:spPr>
                <a:xfrm>
                  <a:off x="100874" y="3941086"/>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𝟎𝟎</m:t>
                            </m:r>
                          </m:sub>
                        </m:sSub>
                      </m:oMath>
                    </m:oMathPara>
                  </a14:m>
                  <a:endParaRPr lang="en-US" sz="2400" b="1" dirty="0"/>
                </a:p>
              </p:txBody>
            </p:sp>
          </mc:Choice>
          <mc:Fallback xmlns="">
            <p:sp>
              <p:nvSpPr>
                <p:cNvPr id="99" name="文本框 98">
                  <a:extLst>
                    <a:ext uri="{FF2B5EF4-FFF2-40B4-BE49-F238E27FC236}">
                      <a16:creationId xmlns:a16="http://schemas.microsoft.com/office/drawing/2014/main" id="{17829046-1051-4E5D-B907-981D4950BB6C}"/>
                    </a:ext>
                  </a:extLst>
                </p:cNvPr>
                <p:cNvSpPr txBox="1">
                  <a:spLocks noRot="1" noChangeAspect="1" noMove="1" noResize="1" noEditPoints="1" noAdjustHandles="1" noChangeArrowheads="1" noChangeShapeType="1" noTextEdit="1"/>
                </p:cNvSpPr>
                <p:nvPr/>
              </p:nvSpPr>
              <p:spPr>
                <a:xfrm>
                  <a:off x="100874" y="3941086"/>
                  <a:ext cx="533400" cy="461665"/>
                </a:xfrm>
                <a:prstGeom prst="rect">
                  <a:avLst/>
                </a:prstGeom>
                <a:blipFill>
                  <a:blip r:embed="rId15"/>
                  <a:stretch>
                    <a:fillRect r="-26829" b="-10000"/>
                  </a:stretch>
                </a:blipFill>
              </p:spPr>
              <p:txBody>
                <a:bodyPr/>
                <a:lstStyle/>
                <a:p>
                  <a:r>
                    <a:rPr lang="en-US">
                      <a:noFill/>
                    </a:rPr>
                    <a:t> </a:t>
                  </a:r>
                </a:p>
              </p:txBody>
            </p:sp>
          </mc:Fallback>
        </mc:AlternateContent>
      </p:grpSp>
      <p:sp>
        <p:nvSpPr>
          <p:cNvPr id="4" name="文本框 3">
            <a:extLst>
              <a:ext uri="{FF2B5EF4-FFF2-40B4-BE49-F238E27FC236}">
                <a16:creationId xmlns:a16="http://schemas.microsoft.com/office/drawing/2014/main" id="{CAD195BA-076F-49B7-AA25-B71BD6728B59}"/>
              </a:ext>
            </a:extLst>
          </p:cNvPr>
          <p:cNvSpPr txBox="1"/>
          <p:nvPr/>
        </p:nvSpPr>
        <p:spPr>
          <a:xfrm>
            <a:off x="3803266" y="567682"/>
            <a:ext cx="3359158" cy="830997"/>
          </a:xfrm>
          <a:prstGeom prst="rect">
            <a:avLst/>
          </a:prstGeom>
          <a:noFill/>
        </p:spPr>
        <p:txBody>
          <a:bodyPr wrap="square" rtlCol="0">
            <a:spAutoFit/>
          </a:bodyPr>
          <a:lstStyle/>
          <a:p>
            <a:pPr marL="342900" indent="-342900">
              <a:buAutoNum type="arabicPeriod"/>
            </a:pPr>
            <a:r>
              <a:rPr lang="en-US" sz="2400" i="1" dirty="0"/>
              <a:t>Diagonal positive</a:t>
            </a:r>
          </a:p>
          <a:p>
            <a:pPr marL="342900" indent="-342900">
              <a:buAutoNum type="arabicPeriod"/>
            </a:pPr>
            <a:r>
              <a:rPr lang="en-US" sz="2400" i="1" dirty="0"/>
              <a:t>Additive </a:t>
            </a:r>
          </a:p>
        </p:txBody>
      </p:sp>
    </p:spTree>
    <p:extLst>
      <p:ext uri="{BB962C8B-B14F-4D97-AF65-F5344CB8AC3E}">
        <p14:creationId xmlns:p14="http://schemas.microsoft.com/office/powerpoint/2010/main" val="60718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fade">
                                      <p:cBhvr>
                                        <p:cTn id="15" dur="500"/>
                                        <p:tgtEl>
                                          <p:spTgt spid="7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fade">
                                      <p:cBhvr>
                                        <p:cTn id="23" dur="500"/>
                                        <p:tgtEl>
                                          <p:spTgt spid="7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500"/>
                                        <p:tgtEl>
                                          <p:spTgt spid="7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fade">
                                      <p:cBhvr>
                                        <p:cTn id="29" dur="500"/>
                                        <p:tgtEl>
                                          <p:spTgt spid="77"/>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fill="hold"/>
                                        <p:tgtEl>
                                          <p:spTgt spid="41"/>
                                        </p:tgtEl>
                                        <p:attrNameLst>
                                          <p:attrName>ppt_x</p:attrName>
                                        </p:attrNameLst>
                                      </p:cBhvr>
                                      <p:tavLst>
                                        <p:tav tm="0">
                                          <p:val>
                                            <p:strVal val="#ppt_x"/>
                                          </p:val>
                                        </p:tav>
                                        <p:tav tm="100000">
                                          <p:val>
                                            <p:strVal val="#ppt_x"/>
                                          </p:val>
                                        </p:tav>
                                      </p:tavLst>
                                    </p:anim>
                                    <p:anim calcmode="lin" valueType="num">
                                      <p:cBhvr additive="base">
                                        <p:cTn id="47" dur="500" fill="hold"/>
                                        <p:tgtEl>
                                          <p:spTgt spid="4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72" grpId="0"/>
      <p:bldP spid="73" grpId="0"/>
      <p:bldP spid="74" grpId="0"/>
      <p:bldP spid="75" grpId="0"/>
      <p:bldP spid="76" grpId="0"/>
      <p:bldP spid="77" grpId="0"/>
      <p:bldP spid="3" grpId="0" animBg="1"/>
      <p:bldP spid="41" grpId="0" animBg="1"/>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215</TotalTime>
  <Words>3092</Words>
  <Application>Microsoft Office PowerPoint</Application>
  <PresentationFormat>宽屏</PresentationFormat>
  <Paragraphs>484</Paragraphs>
  <Slides>19</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Arial</vt:lpstr>
      <vt:lpstr>Calibri</vt:lpstr>
      <vt:lpstr>Calibri Light</vt:lpstr>
      <vt:lpstr>Cambria Math</vt:lpstr>
      <vt:lpstr>Office 主题​​</vt:lpstr>
      <vt:lpstr>PowerPoint 演示文稿</vt:lpstr>
      <vt:lpstr>Graph SLAM Introduction</vt:lpstr>
      <vt:lpstr>SLAM Problem</vt:lpstr>
      <vt:lpstr>Graph SLAM Problem</vt:lpstr>
      <vt:lpstr>How to solve this problem? </vt:lpstr>
      <vt:lpstr>How to solve the problem? </vt:lpstr>
      <vt:lpstr>Graph SLAM in Math</vt:lpstr>
      <vt:lpstr>Example: A linear case</vt:lpstr>
      <vt:lpstr>Example </vt:lpstr>
      <vt:lpstr>Example </vt:lpstr>
      <vt:lpstr>Example </vt:lpstr>
      <vt:lpstr>Example </vt:lpstr>
      <vt:lpstr>Example </vt:lpstr>
      <vt:lpstr>Example</vt:lpstr>
      <vt:lpstr>Example</vt:lpstr>
      <vt:lpstr>Example</vt:lpstr>
      <vt:lpstr>Linear Graph SLAM</vt:lpstr>
      <vt:lpstr>Graph SLAM Brief history</vt:lpstr>
      <vt:lpstr>https://github.com/rising-turtle/slam_course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creator>
  <cp:lastModifiedBy> </cp:lastModifiedBy>
  <cp:revision>5</cp:revision>
  <dcterms:created xsi:type="dcterms:W3CDTF">2019-02-26T14:01:07Z</dcterms:created>
  <dcterms:modified xsi:type="dcterms:W3CDTF">2019-02-26T17:36:55Z</dcterms:modified>
</cp:coreProperties>
</file>