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B134-885A-4979-ADA4-63190214B418}" v="18" dt="2025-02-15T13:42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del mod">
          <ac:chgData name="Bibi Amina" userId="f53e27bd20cc288e" providerId="LiveId" clId="{D55EB134-885A-4979-ADA4-63190214B418}" dt="2025-02-15T09:15:57.807" v="3644" actId="931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15:46.227" v="3643" actId="931"/>
          <ac:picMkLst>
            <pc:docMk/>
            <pc:sldMk cId="2083715239" sldId="2146847060"/>
            <ac:picMk id="5" creationId="{B69383A2-9AEE-E339-9F83-99526695117E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7" creationId="{7E2B6963-300B-85A5-D1C4-E85D24719CCC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9" creationId="{D398B70F-52F3-9CDC-65A8-C1007735351D}"/>
          </ac:picMkLst>
        </pc:pic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del mod">
          <ac:chgData name="Bibi Amina" userId="f53e27bd20cc288e" providerId="LiveId" clId="{D55EB134-885A-4979-ADA4-63190214B418}" dt="2025-02-15T09:22:06.971" v="3771" actId="478"/>
          <ac:spMkLst>
            <pc:docMk/>
            <pc:sldMk cId="3572899902" sldId="2146847063"/>
            <ac:spMk id="2" creationId="{E88393C4-5E5A-B183-C22E-29DCECA2A5A2}"/>
          </ac:spMkLst>
        </pc:spChg>
        <pc:spChg chg="del mod">
          <ac:chgData name="Bibi Amina" userId="f53e27bd20cc288e" providerId="LiveId" clId="{D55EB134-885A-4979-ADA4-63190214B418}" dt="2025-02-15T09:22:20.961" v="3773" actId="931"/>
          <ac:spMkLst>
            <pc:docMk/>
            <pc:sldMk cId="3572899902" sldId="2146847063"/>
            <ac:spMk id="3" creationId="{334364E0-EC18-D1B2-77D5-BEFB20CF40C8}"/>
          </ac:spMkLst>
        </pc:spChg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biAmina7/AICTE_Encryption_Decryption_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Bibi Amina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Bibi Amina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 S Ramaiah Institute of 					Technology, Bangalore. 560054.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MCA Department.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CA56-93D8-845C-0904-E084F8CD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4886" y="1221241"/>
            <a:ext cx="5377542" cy="4415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BibiAmina7/</a:t>
            </a:r>
            <a:r>
              <a:rPr lang="en-IN" dirty="0" err="1">
                <a:hlinkClick r:id="rId2"/>
              </a:rPr>
              <a:t>AICTE_Encryption_Decryption_Project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351</TotalTime>
  <Words>547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Bibi Amina</cp:lastModifiedBy>
  <cp:revision>25</cp:revision>
  <dcterms:created xsi:type="dcterms:W3CDTF">2021-05-26T16:50:10Z</dcterms:created>
  <dcterms:modified xsi:type="dcterms:W3CDTF">2025-02-15T13:44:48Z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