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C1ECE-EB6A-4FDC-A4F9-95896C0D8F0D}" v="3" dt="2025-02-24T09:14:45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bi Amina" userId="f53e27bd20cc288e" providerId="LiveId" clId="{D55EB134-885A-4979-ADA4-63190214B418}"/>
    <pc:docChg chg="undo redo custSel addSld modSld">
      <pc:chgData name="Bibi Amina" userId="f53e27bd20cc288e" providerId="LiveId" clId="{D55EB134-885A-4979-ADA4-63190214B418}" dt="2025-02-15T13:44:45.723" v="4005" actId="1076"/>
      <pc:docMkLst>
        <pc:docMk/>
      </pc:docMkLst>
      <pc:sldChg chg="modSp mod">
        <pc:chgData name="Bibi Amina" userId="f53e27bd20cc288e" providerId="LiveId" clId="{D55EB134-885A-4979-ADA4-63190214B418}" dt="2025-02-15T08:26:21.179" v="224" actId="3064"/>
        <pc:sldMkLst>
          <pc:docMk/>
          <pc:sldMk cId="953325580" sldId="256"/>
        </pc:sldMkLst>
        <pc:spChg chg="mod">
          <ac:chgData name="Bibi Amina" userId="f53e27bd20cc288e" providerId="LiveId" clId="{D55EB134-885A-4979-ADA4-63190214B418}" dt="2025-02-15T08:21:21.053" v="5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Bibi Amina" userId="f53e27bd20cc288e" providerId="LiveId" clId="{D55EB134-885A-4979-ADA4-63190214B418}" dt="2025-02-15T08:26:21.179" v="224" actId="306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Bibi Amina" userId="f53e27bd20cc288e" providerId="LiveId" clId="{D55EB134-885A-4979-ADA4-63190214B418}" dt="2025-02-15T08:38:27.893" v="1446" actId="14100"/>
        <pc:sldMkLst>
          <pc:docMk/>
          <pc:sldMk cId="1186421160" sldId="262"/>
        </pc:sldMkLst>
        <pc:spChg chg="mod">
          <ac:chgData name="Bibi Amina" userId="f53e27bd20cc288e" providerId="LiveId" clId="{D55EB134-885A-4979-ADA4-63190214B418}" dt="2025-02-15T08:38:27.893" v="1446" actId="1410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Bibi Amina" userId="f53e27bd20cc288e" providerId="LiveId" clId="{D55EB134-885A-4979-ADA4-63190214B418}" dt="2025-02-15T08:38:20.102" v="1445" actId="14100"/>
        <pc:sldMkLst>
          <pc:docMk/>
          <pc:sldMk cId="3210358481" sldId="263"/>
        </pc:sldMkLst>
        <pc:spChg chg="mod">
          <ac:chgData name="Bibi Amina" userId="f53e27bd20cc288e" providerId="LiveId" clId="{D55EB134-885A-4979-ADA4-63190214B418}" dt="2025-02-15T08:38:20.102" v="1445" actId="14100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Bibi Amina" userId="f53e27bd20cc288e" providerId="LiveId" clId="{D55EB134-885A-4979-ADA4-63190214B418}" dt="2025-02-15T09:32:19.913" v="3938" actId="14100"/>
        <pc:sldMkLst>
          <pc:docMk/>
          <pc:sldMk cId="3202024527" sldId="265"/>
        </pc:sldMkLst>
        <pc:spChg chg="mod">
          <ac:chgData name="Bibi Amina" userId="f53e27bd20cc288e" providerId="LiveId" clId="{D55EB134-885A-4979-ADA4-63190214B418}" dt="2025-02-15T09:32:19.913" v="3938" actId="1410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Bibi Amina" userId="f53e27bd20cc288e" providerId="LiveId" clId="{D55EB134-885A-4979-ADA4-63190214B418}" dt="2025-02-15T09:03:25.052" v="3640" actId="20577"/>
        <pc:sldMkLst>
          <pc:docMk/>
          <pc:sldMk cId="614882681" sldId="2146847055"/>
        </pc:sldMkLst>
        <pc:spChg chg="mod">
          <ac:chgData name="Bibi Amina" userId="f53e27bd20cc288e" providerId="LiveId" clId="{D55EB134-885A-4979-ADA4-63190214B418}" dt="2025-02-15T09:03:25.052" v="3640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Bibi Amina" userId="f53e27bd20cc288e" providerId="LiveId" clId="{D55EB134-885A-4979-ADA4-63190214B418}" dt="2025-02-15T08:46:34.705" v="2507" actId="20577"/>
        <pc:sldMkLst>
          <pc:docMk/>
          <pc:sldMk cId="3819043843" sldId="2146847057"/>
        </pc:sldMkLst>
        <pc:spChg chg="mod">
          <ac:chgData name="Bibi Amina" userId="f53e27bd20cc288e" providerId="LiveId" clId="{D55EB134-885A-4979-ADA4-63190214B418}" dt="2025-02-15T08:46:34.705" v="2507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Bibi Amina" userId="f53e27bd20cc288e" providerId="LiveId" clId="{D55EB134-885A-4979-ADA4-63190214B418}" dt="2025-02-15T09:32:31.862" v="3939" actId="14100"/>
        <pc:sldMkLst>
          <pc:docMk/>
          <pc:sldMk cId="2083715239" sldId="2146847060"/>
        </pc:sldMkLst>
        <pc:spChg chg="add mod">
          <ac:chgData name="Bibi Amina" userId="f53e27bd20cc288e" providerId="LiveId" clId="{D55EB134-885A-4979-ADA4-63190214B418}" dt="2025-02-15T09:21:50.152" v="3752" actId="1076"/>
          <ac:spMkLst>
            <pc:docMk/>
            <pc:sldMk cId="2083715239" sldId="2146847060"/>
            <ac:spMk id="16" creationId="{25C9FB88-22F5-0EBD-95F2-AB3226953B9A}"/>
          </ac:spMkLst>
        </pc:spChg>
        <pc:picChg chg="add mod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1" creationId="{C3BBC06E-1B0C-18ED-277B-D83D3CD0A084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3" creationId="{34CD62EE-FF0E-07DA-364E-169C4D47558F}"/>
          </ac:picMkLst>
        </pc:picChg>
        <pc:picChg chg="add mod modCrop">
          <ac:chgData name="Bibi Amina" userId="f53e27bd20cc288e" providerId="LiveId" clId="{D55EB134-885A-4979-ADA4-63190214B418}" dt="2025-02-15T09:32:31.862" v="3939" actId="14100"/>
          <ac:picMkLst>
            <pc:docMk/>
            <pc:sldMk cId="2083715239" sldId="2146847060"/>
            <ac:picMk id="15" creationId="{FF140F7D-3C73-4F61-5B61-0FEE087DE029}"/>
          </ac:picMkLst>
        </pc:picChg>
      </pc:sldChg>
      <pc:sldChg chg="modSp mod">
        <pc:chgData name="Bibi Amina" userId="f53e27bd20cc288e" providerId="LiveId" clId="{D55EB134-885A-4979-ADA4-63190214B418}" dt="2025-02-15T13:44:11.575" v="4001" actId="1036"/>
        <pc:sldMkLst>
          <pc:docMk/>
          <pc:sldMk cId="2230664768" sldId="2146847061"/>
        </pc:sldMkLst>
        <pc:spChg chg="mod">
          <ac:chgData name="Bibi Amina" userId="f53e27bd20cc288e" providerId="LiveId" clId="{D55EB134-885A-4979-ADA4-63190214B418}" dt="2025-02-15T13:44:11.575" v="4001" actId="103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Bibi Amina" userId="f53e27bd20cc288e" providerId="LiveId" clId="{D55EB134-885A-4979-ADA4-63190214B418}" dt="2025-02-15T08:53:17.765" v="3126" actId="113"/>
        <pc:sldMkLst>
          <pc:docMk/>
          <pc:sldMk cId="4233882376" sldId="2146847062"/>
        </pc:sldMkLst>
        <pc:spChg chg="mod">
          <ac:chgData name="Bibi Amina" userId="f53e27bd20cc288e" providerId="LiveId" clId="{D55EB134-885A-4979-ADA4-63190214B418}" dt="2025-02-15T08:53:17.765" v="3126" actId="11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new mod">
        <pc:chgData name="Bibi Amina" userId="f53e27bd20cc288e" providerId="LiveId" clId="{D55EB134-885A-4979-ADA4-63190214B418}" dt="2025-02-15T09:31:52.526" v="3935" actId="14100"/>
        <pc:sldMkLst>
          <pc:docMk/>
          <pc:sldMk cId="3572899902" sldId="2146847063"/>
        </pc:sldMkLst>
        <pc:spChg chg="add mod">
          <ac:chgData name="Bibi Amina" userId="f53e27bd20cc288e" providerId="LiveId" clId="{D55EB134-885A-4979-ADA4-63190214B418}" dt="2025-02-15T09:23:40.360" v="3815" actId="1076"/>
          <ac:spMkLst>
            <pc:docMk/>
            <pc:sldMk cId="3572899902" sldId="2146847063"/>
            <ac:spMk id="6" creationId="{5A28A4A0-10EC-C814-5FE7-15542FFEE76E}"/>
          </ac:spMkLst>
        </pc:spChg>
        <pc:picChg chg="add mod">
          <ac:chgData name="Bibi Amina" userId="f53e27bd20cc288e" providerId="LiveId" clId="{D55EB134-885A-4979-ADA4-63190214B418}" dt="2025-02-15T09:31:52.526" v="3935" actId="14100"/>
          <ac:picMkLst>
            <pc:docMk/>
            <pc:sldMk cId="3572899902" sldId="2146847063"/>
            <ac:picMk id="5" creationId="{DB0CFD21-103F-15D4-1A46-FBEAD39679CE}"/>
          </ac:picMkLst>
        </pc:picChg>
      </pc:sldChg>
      <pc:sldChg chg="addSp delSp modSp new mod">
        <pc:chgData name="Bibi Amina" userId="f53e27bd20cc288e" providerId="LiveId" clId="{D55EB134-885A-4979-ADA4-63190214B418}" dt="2025-02-15T13:44:39.363" v="4004" actId="14100"/>
        <pc:sldMkLst>
          <pc:docMk/>
          <pc:sldMk cId="996012757" sldId="2146847064"/>
        </pc:sldMkLst>
        <pc:spChg chg="add mod">
          <ac:chgData name="Bibi Amina" userId="f53e27bd20cc288e" providerId="LiveId" clId="{D55EB134-885A-4979-ADA4-63190214B418}" dt="2025-02-15T13:44:31.551" v="4003" actId="1076"/>
          <ac:spMkLst>
            <pc:docMk/>
            <pc:sldMk cId="996012757" sldId="2146847064"/>
            <ac:spMk id="11" creationId="{2E82545C-CF7A-D12C-BDF2-24891C047CA2}"/>
          </ac:spMkLst>
        </pc:sp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5" creationId="{DB0703DA-CA4D-1FBB-F3C3-0603F1BEB7FD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7" creationId="{8FB22E02-4815-2001-9540-18725C614311}"/>
          </ac:picMkLst>
        </pc:picChg>
        <pc:picChg chg="add mod modCrop">
          <ac:chgData name="Bibi Amina" userId="f53e27bd20cc288e" providerId="LiveId" clId="{D55EB134-885A-4979-ADA4-63190214B418}" dt="2025-02-15T13:44:39.363" v="4004" actId="14100"/>
          <ac:picMkLst>
            <pc:docMk/>
            <pc:sldMk cId="996012757" sldId="2146847064"/>
            <ac:picMk id="9" creationId="{F89373F6-8156-CB54-D951-23E7F9627ED6}"/>
          </ac:picMkLst>
        </pc:picChg>
      </pc:sldChg>
      <pc:sldChg chg="addSp delSp modSp new mod">
        <pc:chgData name="Bibi Amina" userId="f53e27bd20cc288e" providerId="LiveId" clId="{D55EB134-885A-4979-ADA4-63190214B418}" dt="2025-02-15T13:44:45.723" v="4005" actId="1076"/>
        <pc:sldMkLst>
          <pc:docMk/>
          <pc:sldMk cId="2113590147" sldId="2146847065"/>
        </pc:sldMkLst>
        <pc:spChg chg="add mod">
          <ac:chgData name="Bibi Amina" userId="f53e27bd20cc288e" providerId="LiveId" clId="{D55EB134-885A-4979-ADA4-63190214B418}" dt="2025-02-15T09:30:22.700" v="3934" actId="1076"/>
          <ac:spMkLst>
            <pc:docMk/>
            <pc:sldMk cId="2113590147" sldId="2146847065"/>
            <ac:spMk id="6" creationId="{E4E82AFE-9897-8067-847B-7006EC7F053B}"/>
          </ac:spMkLst>
        </pc:spChg>
        <pc:picChg chg="add mod">
          <ac:chgData name="Bibi Amina" userId="f53e27bd20cc288e" providerId="LiveId" clId="{D55EB134-885A-4979-ADA4-63190214B418}" dt="2025-02-15T13:44:45.723" v="4005" actId="1076"/>
          <ac:picMkLst>
            <pc:docMk/>
            <pc:sldMk cId="2113590147" sldId="2146847065"/>
            <ac:picMk id="5" creationId="{B2BD4448-7D14-BB2F-3FB1-75499FFD9A40}"/>
          </ac:picMkLst>
        </pc:picChg>
      </pc:sldChg>
      <pc:sldChg chg="addSp delSp modSp new mod">
        <pc:chgData name="Bibi Amina" userId="f53e27bd20cc288e" providerId="LiveId" clId="{D55EB134-885A-4979-ADA4-63190214B418}" dt="2025-02-15T13:42:28.184" v="3991" actId="14826"/>
        <pc:sldMkLst>
          <pc:docMk/>
          <pc:sldMk cId="3995536002" sldId="2146847066"/>
        </pc:sldMkLst>
        <pc:spChg chg="add mod">
          <ac:chgData name="Bibi Amina" userId="f53e27bd20cc288e" providerId="LiveId" clId="{D55EB134-885A-4979-ADA4-63190214B418}" dt="2025-02-15T09:36:34.910" v="3981" actId="1076"/>
          <ac:spMkLst>
            <pc:docMk/>
            <pc:sldMk cId="3995536002" sldId="2146847066"/>
            <ac:spMk id="6" creationId="{369FD4EF-79A6-81AC-D6BF-12C48E2425BA}"/>
          </ac:spMkLst>
        </pc:spChg>
        <pc:picChg chg="add mod">
          <ac:chgData name="Bibi Amina" userId="f53e27bd20cc288e" providerId="LiveId" clId="{D55EB134-885A-4979-ADA4-63190214B418}" dt="2025-02-15T13:42:28.184" v="3991" actId="14826"/>
          <ac:picMkLst>
            <pc:docMk/>
            <pc:sldMk cId="3995536002" sldId="2146847066"/>
            <ac:picMk id="5" creationId="{4E51CA56-93D8-845C-0904-E084F8CD92BD}"/>
          </ac:picMkLst>
        </pc:picChg>
      </pc:sldChg>
    </pc:docChg>
  </pc:docChgLst>
  <pc:docChgLst>
    <pc:chgData name="Rising Raj" userId="a50df79a7958db20" providerId="LiveId" clId="{A5BC1ECE-EB6A-4FDC-A4F9-95896C0D8F0D}"/>
    <pc:docChg chg="custSel modSld">
      <pc:chgData name="Rising Raj" userId="a50df79a7958db20" providerId="LiveId" clId="{A5BC1ECE-EB6A-4FDC-A4F9-95896C0D8F0D}" dt="2025-02-24T09:14:35.444" v="117" actId="20577"/>
      <pc:docMkLst>
        <pc:docMk/>
      </pc:docMkLst>
      <pc:sldChg chg="modSp mod">
        <pc:chgData name="Rising Raj" userId="a50df79a7958db20" providerId="LiveId" clId="{A5BC1ECE-EB6A-4FDC-A4F9-95896C0D8F0D}" dt="2025-02-24T09:13:22.834" v="91" actId="20577"/>
        <pc:sldMkLst>
          <pc:docMk/>
          <pc:sldMk cId="953325580" sldId="256"/>
        </pc:sldMkLst>
        <pc:spChg chg="mod">
          <ac:chgData name="Rising Raj" userId="a50df79a7958db20" providerId="LiveId" clId="{A5BC1ECE-EB6A-4FDC-A4F9-95896C0D8F0D}" dt="2025-02-24T09:13:22.834" v="91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Rising Raj" userId="a50df79a7958db20" providerId="LiveId" clId="{A5BC1ECE-EB6A-4FDC-A4F9-95896C0D8F0D}" dt="2025-02-24T09:14:35.444" v="117" actId="20577"/>
        <pc:sldMkLst>
          <pc:docMk/>
          <pc:sldMk cId="2230664768" sldId="2146847061"/>
        </pc:sldMkLst>
        <pc:spChg chg="mod">
          <ac:chgData name="Rising Raj" userId="a50df79a7958db20" providerId="LiveId" clId="{A5BC1ECE-EB6A-4FDC-A4F9-95896C0D8F0D}" dt="2025-02-24T09:14:35.444" v="117" actId="20577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ing0raj/Secure-Data-Hiding-in-Image-Using-Steganograph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3858" y="425979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Prince Raj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Prince Raj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:Haldia Institute of Technology,             			            Computer Science &amp; Engineering 			            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D4448-7D14-BB2F-3FB1-75499FFD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342" y="1092345"/>
            <a:ext cx="6847115" cy="4673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82AFE-9897-8067-847B-7006EC7F053B}"/>
              </a:ext>
            </a:extLst>
          </p:cNvPr>
          <p:cNvSpPr txBox="1"/>
          <p:nvPr/>
        </p:nvSpPr>
        <p:spPr>
          <a:xfrm>
            <a:off x="925284" y="3244334"/>
            <a:ext cx="284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Decryption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51CA56-93D8-845C-0904-E084F8CD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344886" y="1221241"/>
            <a:ext cx="5377542" cy="4415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FD4EF-79A6-81AC-D6BF-12C48E2425BA}"/>
              </a:ext>
            </a:extLst>
          </p:cNvPr>
          <p:cNvSpPr txBox="1"/>
          <p:nvPr/>
        </p:nvSpPr>
        <p:spPr>
          <a:xfrm>
            <a:off x="1273630" y="3244334"/>
            <a:ext cx="301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 : Encrypted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53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provides a simple yet effective way to </a:t>
            </a:r>
            <a:r>
              <a:rPr lang="en-IN" sz="2000" b="1" dirty="0"/>
              <a:t>securely encrypt messages within images using steganography and password protection.</a:t>
            </a:r>
          </a:p>
          <a:p>
            <a:r>
              <a:rPr lang="en-IN" sz="2000" dirty="0"/>
              <a:t> By integrating a </a:t>
            </a:r>
            <a:r>
              <a:rPr lang="en-IN" sz="2000" b="1" dirty="0"/>
              <a:t>graphical user interface(GUI), </a:t>
            </a:r>
            <a:r>
              <a:rPr lang="en-IN" sz="2000" dirty="0"/>
              <a:t> the system is made accessible to both </a:t>
            </a:r>
            <a:r>
              <a:rPr lang="en-IN" sz="2000" b="1" dirty="0"/>
              <a:t>technical and non-technical users.</a:t>
            </a:r>
          </a:p>
          <a:p>
            <a:r>
              <a:rPr lang="en-IN" sz="2000" dirty="0"/>
              <a:t>The use of </a:t>
            </a:r>
            <a:r>
              <a:rPr lang="en-IN" sz="2000" b="1" dirty="0"/>
              <a:t>OpenCV and NumPy </a:t>
            </a:r>
            <a:r>
              <a:rPr lang="en-IN" sz="2000" dirty="0"/>
              <a:t>enables </a:t>
            </a:r>
            <a:r>
              <a:rPr lang="en-IN" sz="2000" b="1" dirty="0"/>
              <a:t>fast and efficient message embedding and extraction </a:t>
            </a:r>
            <a:r>
              <a:rPr lang="en-IN" sz="2000" dirty="0"/>
              <a:t>without significant image distortion.</a:t>
            </a:r>
          </a:p>
          <a:p>
            <a:r>
              <a:rPr lang="en-IN" sz="2000" dirty="0"/>
              <a:t>The project successfully demonstrates a </a:t>
            </a:r>
            <a:r>
              <a:rPr lang="en-IN" sz="2000" b="1" dirty="0"/>
              <a:t>practical application of image-based cryptography </a:t>
            </a:r>
            <a:r>
              <a:rPr lang="en-IN" sz="2000" dirty="0"/>
              <a:t>for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6540"/>
            <a:ext cx="11029615" cy="4673324"/>
          </a:xfrm>
        </p:spPr>
        <p:txBody>
          <a:bodyPr/>
          <a:lstStyle/>
          <a:p>
            <a:r>
              <a:rPr lang="en-IN" dirty="0">
                <a:hlinkClick r:id="rId2"/>
              </a:rPr>
              <a:t>GitHub Link (Click Here)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Enhanced Security – </a:t>
            </a:r>
            <a:r>
              <a:rPr lang="en-US" sz="2000" dirty="0"/>
              <a:t>Implement AES or RSA encryption alongside steganography for dual-layer security approach.</a:t>
            </a:r>
          </a:p>
          <a:p>
            <a:pPr marL="305435" indent="-305435"/>
            <a:r>
              <a:rPr lang="en-US" sz="2000" b="1" dirty="0"/>
              <a:t>Support for Multiple Image Formats </a:t>
            </a:r>
            <a:r>
              <a:rPr lang="en-US" sz="2000" dirty="0"/>
              <a:t>– Extend compatibility beyond PNG to formats like </a:t>
            </a:r>
            <a:r>
              <a:rPr lang="en-US" sz="2000" b="1" dirty="0"/>
              <a:t>JPG, BMP and TIFF</a:t>
            </a:r>
            <a:r>
              <a:rPr lang="en-US" sz="2000" dirty="0"/>
              <a:t>.</a:t>
            </a:r>
          </a:p>
          <a:p>
            <a:pPr marL="305435" indent="-305435"/>
            <a:r>
              <a:rPr lang="en-US" sz="2000" b="1" dirty="0"/>
              <a:t>Mobile &amp; Web Integration – </a:t>
            </a:r>
            <a:r>
              <a:rPr lang="en-US" sz="2000" dirty="0"/>
              <a:t>Develop a </a:t>
            </a:r>
            <a:r>
              <a:rPr lang="en-US" sz="2000" b="1" dirty="0"/>
              <a:t>Mobile app or Web-based </a:t>
            </a:r>
            <a:r>
              <a:rPr lang="en-US" sz="2000" dirty="0"/>
              <a:t>version for wider accessibility.</a:t>
            </a:r>
          </a:p>
          <a:p>
            <a:pPr marL="305435" indent="-305435"/>
            <a:r>
              <a:rPr lang="en-US" sz="2000" b="1" dirty="0"/>
              <a:t>Deep Learning for Image Security – </a:t>
            </a:r>
            <a:r>
              <a:rPr lang="en-US" sz="2000" dirty="0"/>
              <a:t>Explore AI-Based detection of tampered images and improve security features.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44" y="1237632"/>
            <a:ext cx="10781374" cy="4673324"/>
          </a:xfrm>
        </p:spPr>
        <p:txBody>
          <a:bodyPr anchor="ctr" anchorCtr="0"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Data security is a crucial concern in the digital world, especially when transmitting sensitive information. Traditionally encryption methods can be complex and require external storage for encrypted files. This project introduces an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encryption and decryption system 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that allows users to hide secret messages inside images securely. The decryption process is protected with a password, ensuring only authorized access.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Challenges Addressed: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Difficulty in securely sharing text messages.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Risk of data exposure in plaintext format.</a:t>
            </a:r>
          </a:p>
          <a:p>
            <a:pPr algn="just"/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Lack of simple encryption tools for non-technical users.</a:t>
            </a:r>
            <a:endParaRPr lang="en-IN" sz="20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1087378"/>
            <a:ext cx="10272156" cy="5182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Libraries &amp; Frameworks:</a:t>
            </a:r>
          </a:p>
          <a:p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r>
              <a:rPr lang="en-IN" sz="2000" b="1" dirty="0"/>
              <a:t>PyQt6 – </a:t>
            </a:r>
            <a:r>
              <a:rPr lang="en-IN" sz="2000" dirty="0"/>
              <a:t>Creates a user-friendly GUI for encryption and decryption. </a:t>
            </a:r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5066"/>
            <a:ext cx="11029616" cy="4391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Steganography-based encryption – </a:t>
            </a:r>
            <a:r>
              <a:rPr lang="en-IN" sz="2000" dirty="0">
                <a:solidFill>
                  <a:srgbClr val="0F0F0F"/>
                </a:solidFill>
              </a:rPr>
              <a:t>Instead of traditional encryption, the message is embedded within the pixel values of an image.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User-friendly GUI – </a:t>
            </a:r>
            <a:r>
              <a:rPr lang="en-IN" sz="2000" dirty="0">
                <a:solidFill>
                  <a:srgbClr val="0F0F0F"/>
                </a:solidFill>
              </a:rPr>
              <a:t>No need for command-line operations; everything is handled through an interactive interface.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Password protection - </a:t>
            </a:r>
            <a:r>
              <a:rPr lang="en-IN" sz="2000" dirty="0">
                <a:solidFill>
                  <a:srgbClr val="0F0F0F"/>
                </a:solidFill>
              </a:rPr>
              <a:t> The message can only be decrypted with the correct password, adding a layer of security.</a:t>
            </a:r>
          </a:p>
          <a:p>
            <a:r>
              <a:rPr lang="en-IN" sz="2000" b="1" dirty="0">
                <a:solidFill>
                  <a:srgbClr val="0F0F0F"/>
                </a:solidFill>
              </a:rPr>
              <a:t>No need for additional storage – </a:t>
            </a:r>
            <a:r>
              <a:rPr lang="en-IN" sz="2000" dirty="0">
                <a:solidFill>
                  <a:srgbClr val="0F0F0F"/>
                </a:solidFill>
              </a:rPr>
              <a:t>The message is stored inside the image itself, eliminating the need for external encrypted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Cybersecurity Enthusiasts – </a:t>
            </a:r>
            <a:r>
              <a:rPr lang="en-IN" sz="2000" dirty="0"/>
              <a:t>To explore encryption steganography techniques.</a:t>
            </a:r>
          </a:p>
          <a:p>
            <a:r>
              <a:rPr lang="en-IN" sz="2000" b="1" dirty="0"/>
              <a:t>Journalists &amp; Activists - </a:t>
            </a:r>
            <a:r>
              <a:rPr lang="en-IN" sz="2000" dirty="0"/>
              <a:t> Securely share confidential information without detection.</a:t>
            </a:r>
          </a:p>
          <a:p>
            <a:r>
              <a:rPr lang="en-IN" sz="2000" b="1" dirty="0"/>
              <a:t>Students &amp; Researchers -  </a:t>
            </a:r>
            <a:r>
              <a:rPr lang="en-IN" sz="2000" dirty="0"/>
              <a:t>Learn about cryptography and image processing.</a:t>
            </a:r>
          </a:p>
          <a:p>
            <a:r>
              <a:rPr lang="en-IN" sz="2000" b="1" dirty="0"/>
              <a:t>Photography &amp; Designers – </a:t>
            </a:r>
            <a:r>
              <a:rPr lang="en-IN" sz="2000" dirty="0"/>
              <a:t>Protect copyright information within images.</a:t>
            </a:r>
          </a:p>
          <a:p>
            <a:r>
              <a:rPr lang="en-IN" sz="2000" b="1" dirty="0"/>
              <a:t>General Users – </a:t>
            </a:r>
            <a:r>
              <a:rPr lang="en-IN" sz="2000" dirty="0"/>
              <a:t>Hide private messages or data securely within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BBC06E-1B0C-18ED-277B-D83D3CD0A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92" y="1520899"/>
            <a:ext cx="3426549" cy="438905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62EE-FF0E-07DA-364E-169C4D47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87" r="4146"/>
          <a:stretch/>
        </p:blipFill>
        <p:spPr>
          <a:xfrm>
            <a:off x="4241800" y="1524000"/>
            <a:ext cx="3962400" cy="4376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140F7D-3C73-4F61-5B61-0FEE087DE0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46" t="-378" r="3675" b="378"/>
          <a:stretch/>
        </p:blipFill>
        <p:spPr>
          <a:xfrm>
            <a:off x="7472172" y="1512432"/>
            <a:ext cx="3884636" cy="43890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C9FB88-22F5-0EBD-95F2-AB3226953B9A}"/>
              </a:ext>
            </a:extLst>
          </p:cNvPr>
          <p:cNvSpPr txBox="1"/>
          <p:nvPr/>
        </p:nvSpPr>
        <p:spPr>
          <a:xfrm>
            <a:off x="3471332" y="5900056"/>
            <a:ext cx="4555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1: Encryption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CFD21-103F-15D4-1A46-FBEAD396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6571" y="1105353"/>
            <a:ext cx="6836181" cy="46472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8A4A0-10EC-C814-5FE7-15542FFEE76E}"/>
              </a:ext>
            </a:extLst>
          </p:cNvPr>
          <p:cNvSpPr txBox="1"/>
          <p:nvPr/>
        </p:nvSpPr>
        <p:spPr>
          <a:xfrm>
            <a:off x="685799" y="3244334"/>
            <a:ext cx="318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Encryption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89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703DA-CA4D-1FBB-F3C3-0603F1BEB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201"/>
          <a:stretch/>
        </p:blipFill>
        <p:spPr>
          <a:xfrm>
            <a:off x="642257" y="1103086"/>
            <a:ext cx="3657600" cy="4953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22E02-4815-2001-9540-18725C61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7" r="16825"/>
          <a:stretch/>
        </p:blipFill>
        <p:spPr>
          <a:xfrm>
            <a:off x="4201886" y="1103086"/>
            <a:ext cx="4027716" cy="495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373F6-8156-CB54-D951-23E7F962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09" r="17839"/>
          <a:stretch/>
        </p:blipFill>
        <p:spPr>
          <a:xfrm>
            <a:off x="7892145" y="1103086"/>
            <a:ext cx="3450771" cy="495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2545C-CF7A-D12C-BDF2-24891C047CA2}"/>
              </a:ext>
            </a:extLst>
          </p:cNvPr>
          <p:cNvSpPr txBox="1"/>
          <p:nvPr/>
        </p:nvSpPr>
        <p:spPr>
          <a:xfrm>
            <a:off x="3924298" y="6056086"/>
            <a:ext cx="402771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3: Decryption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012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356</TotalTime>
  <Words>542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Rising Raj</cp:lastModifiedBy>
  <cp:revision>25</cp:revision>
  <dcterms:created xsi:type="dcterms:W3CDTF">2021-05-26T16:50:10Z</dcterms:created>
  <dcterms:modified xsi:type="dcterms:W3CDTF">2025-02-24T09:14:52Z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