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9" r:id="rId29"/>
  </p:sldIdLst>
  <p:sldSz cx="12192000" cy="9144000"/>
  <p:notesSz cx="12192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07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834640"/>
            <a:ext cx="103632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5120640"/>
            <a:ext cx="85344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2103120"/>
            <a:ext cx="530352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2103120"/>
            <a:ext cx="530352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365760"/>
            <a:ext cx="10972800" cy="146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2103120"/>
            <a:ext cx="109728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8503920"/>
            <a:ext cx="39014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8503920"/>
            <a:ext cx="28041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8503920"/>
            <a:ext cx="28041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800" y="0"/>
            <a:ext cx="11391900" cy="6311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00" y="190500"/>
            <a:ext cx="11798300" cy="8648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190500"/>
            <a:ext cx="11595100" cy="8648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00"/>
            <a:ext cx="12001500" cy="8648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700" y="190500"/>
            <a:ext cx="11607800" cy="8648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700" y="190500"/>
            <a:ext cx="11607800" cy="8648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700" y="190500"/>
            <a:ext cx="11607800" cy="8648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190500"/>
            <a:ext cx="11595100" cy="86487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190500"/>
            <a:ext cx="11595100" cy="86487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700" y="190500"/>
            <a:ext cx="11607800" cy="86487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900" y="190500"/>
            <a:ext cx="11404600" cy="8648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127438"/>
            <a:ext cx="11595100" cy="86487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900" y="190500"/>
            <a:ext cx="11404600" cy="86487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900" y="190500"/>
            <a:ext cx="11404600" cy="86487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0500"/>
            <a:ext cx="11391900" cy="86487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700" y="190500"/>
            <a:ext cx="11607800" cy="8648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900" y="190500"/>
            <a:ext cx="11404600" cy="86487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900" y="190500"/>
            <a:ext cx="11404600" cy="86487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900" y="190500"/>
            <a:ext cx="11404600" cy="86487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90500"/>
            <a:ext cx="11811000" cy="86487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900" y="190500"/>
            <a:ext cx="11404600" cy="8648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900" y="190500"/>
            <a:ext cx="11404600" cy="8648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00" y="190500"/>
            <a:ext cx="11798300" cy="8648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900" y="190500"/>
            <a:ext cx="11404600" cy="8648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900" y="190500"/>
            <a:ext cx="11404600" cy="8648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0500"/>
            <a:ext cx="11391900" cy="8648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0500"/>
            <a:ext cx="11391900" cy="8648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700" y="190500"/>
            <a:ext cx="11607800" cy="8648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0</Words>
  <Application>Microsoft Office PowerPoint</Application>
  <PresentationFormat>Custom</PresentationFormat>
  <Paragraphs>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priyanka kate</cp:lastModifiedBy>
  <cp:revision>1</cp:revision>
  <dcterms:created xsi:type="dcterms:W3CDTF">2022-12-18T10:09:12Z</dcterms:created>
  <dcterms:modified xsi:type="dcterms:W3CDTF">2022-12-18T10:25:07Z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2022-12-18T00:00:00Z</vt:filetime>
  </property>
  <property fmtid="{D5CDD505-2E9C-101B-9397-08002B2CF9AE}" pid="3" name="LastSaved">
    <vt:filetime>2022-12-18T00:00:00Z</vt:filetime>
  </property>
</Properties>
</file>