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9" r:id="rId34"/>
    <p:sldId id="300" r:id="rId35"/>
    <p:sldId id="301" r:id="rId36"/>
    <p:sldId id="302" r:id="rId37"/>
    <p:sldId id="303" r:id="rId3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45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9820" b="40468"/>
          <a:stretch/>
        </p:blipFill>
        <p:spPr>
          <a:xfrm>
            <a:off x="1533525" y="1312752"/>
            <a:ext cx="6076950" cy="22633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l="1787" t="7159"/>
          <a:stretch/>
        </p:blipFill>
        <p:spPr>
          <a:xfrm>
            <a:off x="1457608" y="651849"/>
            <a:ext cx="5968308" cy="42270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l="2384" t="5966"/>
          <a:stretch/>
        </p:blipFill>
        <p:spPr>
          <a:xfrm>
            <a:off x="217282" y="344031"/>
            <a:ext cx="5932095" cy="42813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On-screen Show (16:9)</PresentationFormat>
  <Paragraphs>37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priyanka kate</cp:lastModifiedBy>
  <cp:revision>2</cp:revision>
  <dcterms:created xsi:type="dcterms:W3CDTF">2022-12-18T10:36:00Z</dcterms:created>
  <dcterms:modified xsi:type="dcterms:W3CDTF">2022-12-18T10:49:27Z</dcterms:modified>
</cp:coreProperties>
</file>