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1" r:id="rId3"/>
    <p:sldId id="280" r:id="rId4"/>
    <p:sldId id="273" r:id="rId5"/>
    <p:sldId id="256" r:id="rId6"/>
    <p:sldId id="257" r:id="rId7"/>
    <p:sldId id="258" r:id="rId8"/>
    <p:sldId id="283" r:id="rId9"/>
    <p:sldId id="282" r:id="rId10"/>
    <p:sldId id="259" r:id="rId11"/>
    <p:sldId id="260" r:id="rId12"/>
    <p:sldId id="261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74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F68B-86CA-44B5-B926-5151D3AD0CDE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CF17-60FD-472A-A1A5-0C41CAD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mingsimplified.com/c/graphics.h/drawpoly" TargetMode="External"/><Relationship Id="rId13" Type="http://schemas.openxmlformats.org/officeDocument/2006/relationships/hyperlink" Target="https://www.programmingsimplified.com/c/graphics.h/getarccords" TargetMode="External"/><Relationship Id="rId18" Type="http://schemas.openxmlformats.org/officeDocument/2006/relationships/hyperlink" Target="https://www.programmingsimplified.com/c/graphics.h/getmaxcolor" TargetMode="External"/><Relationship Id="rId26" Type="http://schemas.openxmlformats.org/officeDocument/2006/relationships/hyperlink" Target="https://www.programmingsimplified.com/c/graphics.h/imagesize" TargetMode="External"/><Relationship Id="rId39" Type="http://schemas.openxmlformats.org/officeDocument/2006/relationships/hyperlink" Target="https://www.programmingsimplified.com/c/graphics.h/setbkcolor" TargetMode="External"/><Relationship Id="rId3" Type="http://schemas.openxmlformats.org/officeDocument/2006/relationships/hyperlink" Target="https://www.programmingsimplified.com/c/graphics.h/bar" TargetMode="External"/><Relationship Id="rId21" Type="http://schemas.openxmlformats.org/officeDocument/2006/relationships/hyperlink" Target="https://www.programmingsimplified.com/c/graphics.h/getpixel" TargetMode="External"/><Relationship Id="rId34" Type="http://schemas.openxmlformats.org/officeDocument/2006/relationships/hyperlink" Target="https://www.programmingsimplified.com/c/graphics.h/pieslice" TargetMode="External"/><Relationship Id="rId42" Type="http://schemas.openxmlformats.org/officeDocument/2006/relationships/hyperlink" Target="https://www.programmingsimplified.com/c/graphics.h/setlinestyle" TargetMode="External"/><Relationship Id="rId7" Type="http://schemas.openxmlformats.org/officeDocument/2006/relationships/hyperlink" Target="https://www.programmingsimplified.com/c/graphics.h/closegraph" TargetMode="External"/><Relationship Id="rId12" Type="http://schemas.openxmlformats.org/officeDocument/2006/relationships/hyperlink" Target="https://www.programmingsimplified.com/c/graphics.h/floodfill" TargetMode="External"/><Relationship Id="rId17" Type="http://schemas.openxmlformats.org/officeDocument/2006/relationships/hyperlink" Target="https://www.programmingsimplified.com/c/graphics.h/getimage" TargetMode="External"/><Relationship Id="rId25" Type="http://schemas.openxmlformats.org/officeDocument/2006/relationships/hyperlink" Target="https://www.programmingsimplified.com/c/graphics.h/grapherrormsg" TargetMode="External"/><Relationship Id="rId33" Type="http://schemas.openxmlformats.org/officeDocument/2006/relationships/hyperlink" Target="https://www.programmingsimplified.com/c/graphics.h/outtextxy" TargetMode="External"/><Relationship Id="rId38" Type="http://schemas.openxmlformats.org/officeDocument/2006/relationships/hyperlink" Target="https://www.programmingsimplified.com/c/graphics.h/sector" TargetMode="External"/><Relationship Id="rId46" Type="http://schemas.openxmlformats.org/officeDocument/2006/relationships/hyperlink" Target="https://www.programmingsimplified.com/c/graphics.h/textwidth" TargetMode="External"/><Relationship Id="rId2" Type="http://schemas.openxmlformats.org/officeDocument/2006/relationships/hyperlink" Target="https://www.programmingsimplified.com/c/graphics.h/arc" TargetMode="External"/><Relationship Id="rId16" Type="http://schemas.openxmlformats.org/officeDocument/2006/relationships/hyperlink" Target="https://www.programmingsimplified.com/c/graphics.h/getdrivername" TargetMode="External"/><Relationship Id="rId20" Type="http://schemas.openxmlformats.org/officeDocument/2006/relationships/hyperlink" Target="https://www.programmingsimplified.com/c/graphics.h/getmaxy" TargetMode="External"/><Relationship Id="rId29" Type="http://schemas.openxmlformats.org/officeDocument/2006/relationships/hyperlink" Target="https://www.programmingsimplified.com/c/graphics.h/linerel" TargetMode="External"/><Relationship Id="rId41" Type="http://schemas.openxmlformats.org/officeDocument/2006/relationships/hyperlink" Target="https://www.programmingsimplified.com/c/graphics.h/setfillsty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rogrammingsimplified.com/c/graphics.h/cleardevice" TargetMode="External"/><Relationship Id="rId11" Type="http://schemas.openxmlformats.org/officeDocument/2006/relationships/hyperlink" Target="https://www.programmingsimplified.com/c/graphics.h/fillpoly" TargetMode="External"/><Relationship Id="rId24" Type="http://schemas.openxmlformats.org/officeDocument/2006/relationships/hyperlink" Target="https://www.programmingsimplified.com/c/graphics.h/graphdefaults" TargetMode="External"/><Relationship Id="rId32" Type="http://schemas.openxmlformats.org/officeDocument/2006/relationships/hyperlink" Target="https://www.programmingsimplified.com/c/graphics.h/outtext" TargetMode="External"/><Relationship Id="rId37" Type="http://schemas.openxmlformats.org/officeDocument/2006/relationships/hyperlink" Target="https://www.programmingsimplified.com/c/graphics.h/rectangle" TargetMode="External"/><Relationship Id="rId40" Type="http://schemas.openxmlformats.org/officeDocument/2006/relationships/hyperlink" Target="https://www.programmingsimplified.com/c/graphics.h/setcolor" TargetMode="External"/><Relationship Id="rId45" Type="http://schemas.openxmlformats.org/officeDocument/2006/relationships/hyperlink" Target="https://www.programmingsimplified.com/c/graphics.h/textheight" TargetMode="External"/><Relationship Id="rId5" Type="http://schemas.openxmlformats.org/officeDocument/2006/relationships/hyperlink" Target="https://www.programmingsimplified.com/c/graphics.h/circle" TargetMode="External"/><Relationship Id="rId15" Type="http://schemas.openxmlformats.org/officeDocument/2006/relationships/hyperlink" Target="https://www.programmingsimplified.com/c/graphics.h/getcolor" TargetMode="External"/><Relationship Id="rId23" Type="http://schemas.openxmlformats.org/officeDocument/2006/relationships/hyperlink" Target="https://www.programmingsimplified.com/c/graphics.h/gety" TargetMode="External"/><Relationship Id="rId28" Type="http://schemas.openxmlformats.org/officeDocument/2006/relationships/hyperlink" Target="https://www.programmingsimplified.com/c/graphics.h/lineto" TargetMode="External"/><Relationship Id="rId36" Type="http://schemas.openxmlformats.org/officeDocument/2006/relationships/hyperlink" Target="https://www.programmingsimplified.com/c/graphics.h/putpixel" TargetMode="External"/><Relationship Id="rId10" Type="http://schemas.openxmlformats.org/officeDocument/2006/relationships/hyperlink" Target="https://www.programmingsimplified.com/c/graphics.h/fillellipse" TargetMode="External"/><Relationship Id="rId19" Type="http://schemas.openxmlformats.org/officeDocument/2006/relationships/hyperlink" Target="https://www.programmingsimplified.com/c/graphics.h/getmaxx" TargetMode="External"/><Relationship Id="rId31" Type="http://schemas.openxmlformats.org/officeDocument/2006/relationships/hyperlink" Target="https://www.programmingsimplified.com/c/graphics.h/moverel" TargetMode="External"/><Relationship Id="rId44" Type="http://schemas.openxmlformats.org/officeDocument/2006/relationships/hyperlink" Target="https://www.programmingsimplified.com/c/graphics.h/setviewport" TargetMode="External"/><Relationship Id="rId4" Type="http://schemas.openxmlformats.org/officeDocument/2006/relationships/hyperlink" Target="https://www.programmingsimplified.com/c/graphics.h/bar3d" TargetMode="External"/><Relationship Id="rId9" Type="http://schemas.openxmlformats.org/officeDocument/2006/relationships/hyperlink" Target="https://www.programmingsimplified.com/c/graphics.h/ellipse" TargetMode="External"/><Relationship Id="rId14" Type="http://schemas.openxmlformats.org/officeDocument/2006/relationships/hyperlink" Target="https://www.programmingsimplified.com/c/graphics.h/getbkcolor" TargetMode="External"/><Relationship Id="rId22" Type="http://schemas.openxmlformats.org/officeDocument/2006/relationships/hyperlink" Target="https://www.programmingsimplified.com/c/graphics.h/getx" TargetMode="External"/><Relationship Id="rId27" Type="http://schemas.openxmlformats.org/officeDocument/2006/relationships/hyperlink" Target="https://www.programmingsimplified.com/c/graphics.h/line" TargetMode="External"/><Relationship Id="rId30" Type="http://schemas.openxmlformats.org/officeDocument/2006/relationships/hyperlink" Target="https://www.programmingsimplified.com/c/graphics.h/moveto" TargetMode="External"/><Relationship Id="rId35" Type="http://schemas.openxmlformats.org/officeDocument/2006/relationships/hyperlink" Target="https://www.programmingsimplified.com/c/graphics.h/putimage" TargetMode="External"/><Relationship Id="rId43" Type="http://schemas.openxmlformats.org/officeDocument/2006/relationships/hyperlink" Target="https://www.programmingsimplified.com/c/graphics.h/settextstyl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9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83.pn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jp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0.png"/><Relationship Id="rId7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jpg"/><Relationship Id="rId5" Type="http://schemas.openxmlformats.org/officeDocument/2006/relationships/image" Target="../media/image106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Some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038"/>
            <a:ext cx="10695039" cy="64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8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2" y="365125"/>
            <a:ext cx="11419401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84" y="2286000"/>
            <a:ext cx="10149348" cy="4218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0" y="365125"/>
            <a:ext cx="11350574" cy="19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1" y="534193"/>
            <a:ext cx="10823744" cy="47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6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9" y="189424"/>
            <a:ext cx="11489216" cy="59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9" y="365125"/>
            <a:ext cx="10648028" cy="5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9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5487"/>
            <a:ext cx="10515600" cy="50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3" y="609446"/>
            <a:ext cx="11127965" cy="3254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6091"/>
            <a:ext cx="10515600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7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2" y="365124"/>
            <a:ext cx="10990468" cy="3218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899" y="3429000"/>
            <a:ext cx="4400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0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5" y="561975"/>
            <a:ext cx="10543868" cy="57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5760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004" y="1457326"/>
            <a:ext cx="5206795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34" y="365124"/>
            <a:ext cx="10774466" cy="60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225"/>
            <a:ext cx="10385323" cy="27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4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5" y="515144"/>
            <a:ext cx="10345380" cy="56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</a:t>
            </a:r>
            <a:r>
              <a:rPr lang="en-US" b="1" dirty="0" err="1"/>
              <a:t>graphics.h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 tooltip="arc function"/>
              </a:rPr>
              <a:t>arc</a:t>
            </a:r>
            <a:br>
              <a:rPr lang="en-US" dirty="0"/>
            </a:br>
            <a:r>
              <a:rPr lang="en-US" dirty="0">
                <a:hlinkClick r:id="rId3" tooltip="bar function"/>
              </a:rPr>
              <a:t>bar</a:t>
            </a:r>
            <a:br>
              <a:rPr lang="en-US" dirty="0"/>
            </a:br>
            <a:r>
              <a:rPr lang="en-US" dirty="0">
                <a:hlinkClick r:id="rId4" tooltip="bar3d function"/>
              </a:rPr>
              <a:t>bar3d</a:t>
            </a:r>
            <a:br>
              <a:rPr lang="en-US" dirty="0"/>
            </a:br>
            <a:r>
              <a:rPr lang="en-US" dirty="0">
                <a:hlinkClick r:id="rId5" tooltip="circle function"/>
              </a:rPr>
              <a:t>circle</a:t>
            </a:r>
            <a:br>
              <a:rPr lang="en-US" dirty="0"/>
            </a:br>
            <a:r>
              <a:rPr lang="en-US" dirty="0" err="1">
                <a:hlinkClick r:id="rId6" tooltip="cleardevice function"/>
              </a:rPr>
              <a:t>cleardevice</a:t>
            </a:r>
            <a:br>
              <a:rPr lang="en-US" dirty="0"/>
            </a:br>
            <a:r>
              <a:rPr lang="en-US" dirty="0" err="1">
                <a:hlinkClick r:id="rId7" tooltip="closegraph function"/>
              </a:rPr>
              <a:t>closegraph</a:t>
            </a:r>
            <a:br>
              <a:rPr lang="en-US" dirty="0"/>
            </a:br>
            <a:r>
              <a:rPr lang="en-US" dirty="0" err="1">
                <a:hlinkClick r:id="rId8" tooltip="drawpoly function"/>
              </a:rPr>
              <a:t>drawpoly</a:t>
            </a:r>
            <a:br>
              <a:rPr lang="en-US" dirty="0"/>
            </a:br>
            <a:r>
              <a:rPr lang="en-US" dirty="0">
                <a:hlinkClick r:id="rId9" tooltip="ellipse function"/>
              </a:rPr>
              <a:t>ellipse</a:t>
            </a:r>
            <a:br>
              <a:rPr lang="en-US" dirty="0"/>
            </a:br>
            <a:r>
              <a:rPr lang="en-US" dirty="0" err="1">
                <a:hlinkClick r:id="rId10" tooltip="fillellipse function"/>
              </a:rPr>
              <a:t>fillellipse</a:t>
            </a:r>
            <a:br>
              <a:rPr lang="en-US" dirty="0"/>
            </a:br>
            <a:r>
              <a:rPr lang="en-US" dirty="0" err="1">
                <a:hlinkClick r:id="rId11" tooltip="fillpoly function"/>
              </a:rPr>
              <a:t>fillpoly</a:t>
            </a:r>
            <a:br>
              <a:rPr lang="en-US" dirty="0"/>
            </a:br>
            <a:r>
              <a:rPr lang="en-US" dirty="0" err="1">
                <a:hlinkClick r:id="rId12" tooltip="floodfill function"/>
              </a:rPr>
              <a:t>floodfill</a:t>
            </a:r>
            <a:br>
              <a:rPr lang="en-US" dirty="0"/>
            </a:br>
            <a:r>
              <a:rPr lang="en-US" dirty="0" err="1">
                <a:hlinkClick r:id="rId13" tooltip="getarccords function"/>
              </a:rPr>
              <a:t>getarccords</a:t>
            </a:r>
            <a:br>
              <a:rPr lang="en-US" dirty="0"/>
            </a:br>
            <a:r>
              <a:rPr lang="en-US" dirty="0" err="1">
                <a:hlinkClick r:id="rId14" tooltip="getbkcolor function"/>
              </a:rPr>
              <a:t>getbkcolor</a:t>
            </a:r>
            <a:br>
              <a:rPr lang="en-US" dirty="0"/>
            </a:br>
            <a:r>
              <a:rPr lang="en-US" dirty="0" err="1">
                <a:hlinkClick r:id="rId15" tooltip="getcolor function"/>
              </a:rPr>
              <a:t>getcolor</a:t>
            </a:r>
            <a:br>
              <a:rPr lang="en-US" dirty="0"/>
            </a:br>
            <a:r>
              <a:rPr lang="en-US" dirty="0" err="1">
                <a:hlinkClick r:id="rId16" tooltip="getdrivername function"/>
              </a:rPr>
              <a:t>getdrivername</a:t>
            </a:r>
            <a:br>
              <a:rPr lang="en-US" dirty="0"/>
            </a:br>
            <a:r>
              <a:rPr lang="en-US" dirty="0" err="1">
                <a:hlinkClick r:id="rId17" tooltip="getimage function"/>
              </a:rPr>
              <a:t>getimage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33683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hlinkClick r:id="rId18" tooltip="getmaxcolor function"/>
              </a:rPr>
              <a:t>getmaxcolor</a:t>
            </a:r>
            <a:br>
              <a:rPr lang="en-US" dirty="0"/>
            </a:br>
            <a:r>
              <a:rPr lang="en-US" dirty="0" err="1">
                <a:hlinkClick r:id="rId19" tooltip="getmaxx function"/>
              </a:rPr>
              <a:t>getmaxx</a:t>
            </a:r>
            <a:br>
              <a:rPr lang="en-US" dirty="0"/>
            </a:br>
            <a:r>
              <a:rPr lang="en-US" dirty="0" err="1">
                <a:hlinkClick r:id="rId20" tooltip="getmaxy function"/>
              </a:rPr>
              <a:t>getmaxy</a:t>
            </a:r>
            <a:br>
              <a:rPr lang="en-US" dirty="0"/>
            </a:br>
            <a:r>
              <a:rPr lang="en-US" dirty="0" err="1">
                <a:hlinkClick r:id="rId21" tooltip="getpixel function"/>
              </a:rPr>
              <a:t>getpixel</a:t>
            </a:r>
            <a:br>
              <a:rPr lang="en-US" dirty="0"/>
            </a:br>
            <a:r>
              <a:rPr lang="en-US" dirty="0" err="1">
                <a:hlinkClick r:id="rId22" tooltip="getx function"/>
              </a:rPr>
              <a:t>getx</a:t>
            </a:r>
            <a:br>
              <a:rPr lang="en-US" dirty="0"/>
            </a:br>
            <a:r>
              <a:rPr lang="en-US" dirty="0" err="1">
                <a:hlinkClick r:id="rId23" tooltip="gety function"/>
              </a:rPr>
              <a:t>gety</a:t>
            </a:r>
            <a:br>
              <a:rPr lang="en-US" dirty="0"/>
            </a:br>
            <a:r>
              <a:rPr lang="en-US" dirty="0" err="1">
                <a:hlinkClick r:id="rId24" tooltip="graphdefaults function"/>
              </a:rPr>
              <a:t>graphdefaults</a:t>
            </a:r>
            <a:br>
              <a:rPr lang="en-US" dirty="0"/>
            </a:br>
            <a:r>
              <a:rPr lang="en-US" dirty="0" err="1">
                <a:hlinkClick r:id="rId25" tooltip="grapherrormsg function"/>
              </a:rPr>
              <a:t>grapherrormsg</a:t>
            </a:r>
            <a:br>
              <a:rPr lang="en-US" dirty="0"/>
            </a:br>
            <a:r>
              <a:rPr lang="en-US" dirty="0" err="1">
                <a:hlinkClick r:id="rId26" tooltip="imagesize function"/>
              </a:rPr>
              <a:t>imagesize</a:t>
            </a:r>
            <a:br>
              <a:rPr lang="en-US" dirty="0"/>
            </a:br>
            <a:r>
              <a:rPr lang="en-US" dirty="0">
                <a:hlinkClick r:id="rId27" tooltip="line function"/>
              </a:rPr>
              <a:t>line</a:t>
            </a:r>
            <a:br>
              <a:rPr lang="en-US" dirty="0"/>
            </a:br>
            <a:r>
              <a:rPr lang="en-US" dirty="0" err="1">
                <a:hlinkClick r:id="rId28" tooltip="lineto function"/>
              </a:rPr>
              <a:t>lineto</a:t>
            </a:r>
            <a:br>
              <a:rPr lang="en-US" dirty="0"/>
            </a:br>
            <a:r>
              <a:rPr lang="en-US" dirty="0" err="1">
                <a:hlinkClick r:id="rId29" tooltip="linerel function"/>
              </a:rPr>
              <a:t>linerel</a:t>
            </a:r>
            <a:br>
              <a:rPr lang="en-US" dirty="0"/>
            </a:br>
            <a:r>
              <a:rPr lang="en-US" dirty="0" err="1">
                <a:hlinkClick r:id="rId30" tooltip="moveto function"/>
              </a:rPr>
              <a:t>moveto</a:t>
            </a:r>
            <a:br>
              <a:rPr lang="en-US" dirty="0"/>
            </a:br>
            <a:r>
              <a:rPr lang="en-US" dirty="0" err="1">
                <a:hlinkClick r:id="rId31" tooltip="moverel function"/>
              </a:rPr>
              <a:t>moverel</a:t>
            </a:r>
            <a:br>
              <a:rPr lang="en-US" dirty="0"/>
            </a:br>
            <a:r>
              <a:rPr lang="en-US" dirty="0" err="1">
                <a:hlinkClick r:id="rId32" tooltip="outtext function"/>
              </a:rPr>
              <a:t>outtext</a:t>
            </a:r>
            <a:br>
              <a:rPr lang="en-US" dirty="0"/>
            </a:br>
            <a:r>
              <a:rPr lang="en-US" dirty="0" err="1">
                <a:hlinkClick r:id="rId33" tooltip="outtextxy function"/>
              </a:rPr>
              <a:t>outtextxy</a:t>
            </a:r>
            <a:br>
              <a:rPr lang="en-US" dirty="0"/>
            </a:br>
            <a:r>
              <a:rPr lang="en-US" dirty="0" err="1">
                <a:hlinkClick r:id="rId34" tooltip="pieslice function"/>
              </a:rPr>
              <a:t>pieslice</a:t>
            </a:r>
            <a:br>
              <a:rPr lang="en-US" dirty="0"/>
            </a:br>
            <a:r>
              <a:rPr lang="en-US" dirty="0" err="1">
                <a:hlinkClick r:id="rId35" tooltip="putimage function"/>
              </a:rPr>
              <a:t>putimage</a:t>
            </a:r>
            <a:br>
              <a:rPr lang="en-US" dirty="0"/>
            </a:br>
            <a:r>
              <a:rPr lang="en-US" dirty="0" err="1">
                <a:hlinkClick r:id="rId36" tooltip="putpixel function"/>
              </a:rPr>
              <a:t>putpixel</a:t>
            </a:r>
            <a:br>
              <a:rPr lang="en-US" dirty="0"/>
            </a:br>
            <a:r>
              <a:rPr lang="en-US" dirty="0">
                <a:hlinkClick r:id="rId37" tooltip="rectangle function"/>
              </a:rPr>
              <a:t>rectangle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5542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1B3"/>
                </a:solidFill>
                <a:latin typeface="Georgia" panose="02040502050405020303" pitchFamily="18" charset="0"/>
                <a:hlinkClick r:id="rId38" tooltip="sector function"/>
              </a:rPr>
              <a:t>sector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39" tooltip="setbkcolor function"/>
              </a:rPr>
              <a:t>setbkcolor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0" tooltip="setcolor function"/>
              </a:rPr>
              <a:t>setcolor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1" tooltip="setfillstyle function"/>
              </a:rPr>
              <a:t>setfillstyle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2" tooltip="setlinestyle function"/>
              </a:rPr>
              <a:t>setlinestyle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3" tooltip="settextstyle function"/>
              </a:rPr>
              <a:t>settextstyle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4" tooltip="setviewport function"/>
              </a:rPr>
              <a:t>setviewport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5" tooltip="textheight function"/>
              </a:rPr>
              <a:t>textheight</a:t>
            </a:r>
            <a:br>
              <a:rPr lang="en-US" dirty="0"/>
            </a:br>
            <a:r>
              <a:rPr lang="en-US" dirty="0" err="1">
                <a:solidFill>
                  <a:srgbClr val="0071B3"/>
                </a:solidFill>
                <a:latin typeface="Georgia" panose="02040502050405020303" pitchFamily="18" charset="0"/>
                <a:hlinkClick r:id="rId46" tooltip="textwidth function"/>
              </a:rPr>
              <a:t>textwidth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0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9080" y="0"/>
            <a:ext cx="8866239" cy="650466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1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30" y="340518"/>
            <a:ext cx="907054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94" y="365125"/>
            <a:ext cx="9215811" cy="62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0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2" y="254563"/>
            <a:ext cx="8558841" cy="61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3612" y="806831"/>
            <a:ext cx="5753138" cy="507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6569" y="958850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7" y="0"/>
                </a:moveTo>
                <a:lnTo>
                  <a:pt x="0" y="181101"/>
                </a:lnTo>
                <a:lnTo>
                  <a:pt x="117855" y="181101"/>
                </a:lnTo>
                <a:lnTo>
                  <a:pt x="5892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2472" y="958850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09" h="181609">
                <a:moveTo>
                  <a:pt x="58928" y="0"/>
                </a:moveTo>
                <a:lnTo>
                  <a:pt x="0" y="181101"/>
                </a:lnTo>
                <a:lnTo>
                  <a:pt x="117856" y="181101"/>
                </a:lnTo>
                <a:lnTo>
                  <a:pt x="589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9277" y="888238"/>
            <a:ext cx="143763" cy="14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5771" y="888238"/>
            <a:ext cx="143763" cy="142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4846" y="884174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5" h="353059">
                <a:moveTo>
                  <a:pt x="120522" y="0"/>
                </a:moveTo>
                <a:lnTo>
                  <a:pt x="69056" y="11652"/>
                </a:lnTo>
                <a:lnTo>
                  <a:pt x="31114" y="46736"/>
                </a:lnTo>
                <a:lnTo>
                  <a:pt x="7794" y="101504"/>
                </a:lnTo>
                <a:lnTo>
                  <a:pt x="0" y="172465"/>
                </a:lnTo>
                <a:lnTo>
                  <a:pt x="1811" y="213016"/>
                </a:lnTo>
                <a:lnTo>
                  <a:pt x="16341" y="279640"/>
                </a:lnTo>
                <a:lnTo>
                  <a:pt x="45319" y="326358"/>
                </a:lnTo>
                <a:lnTo>
                  <a:pt x="87697" y="349980"/>
                </a:lnTo>
                <a:lnTo>
                  <a:pt x="113791" y="352933"/>
                </a:lnTo>
                <a:lnTo>
                  <a:pt x="144531" y="350049"/>
                </a:lnTo>
                <a:lnTo>
                  <a:pt x="194391" y="326947"/>
                </a:lnTo>
                <a:lnTo>
                  <a:pt x="228488" y="280961"/>
                </a:lnTo>
                <a:lnTo>
                  <a:pt x="245633" y="213854"/>
                </a:lnTo>
                <a:lnTo>
                  <a:pt x="247776" y="172465"/>
                </a:lnTo>
                <a:lnTo>
                  <a:pt x="242686" y="110345"/>
                </a:lnTo>
                <a:lnTo>
                  <a:pt x="227416" y="62051"/>
                </a:lnTo>
                <a:lnTo>
                  <a:pt x="201965" y="27570"/>
                </a:lnTo>
                <a:lnTo>
                  <a:pt x="166334" y="6890"/>
                </a:lnTo>
                <a:lnTo>
                  <a:pt x="12052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5214" y="884174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5" h="353059">
                <a:moveTo>
                  <a:pt x="120523" y="0"/>
                </a:moveTo>
                <a:lnTo>
                  <a:pt x="69056" y="11652"/>
                </a:lnTo>
                <a:lnTo>
                  <a:pt x="31114" y="46736"/>
                </a:lnTo>
                <a:lnTo>
                  <a:pt x="7794" y="101504"/>
                </a:lnTo>
                <a:lnTo>
                  <a:pt x="0" y="172465"/>
                </a:lnTo>
                <a:lnTo>
                  <a:pt x="1811" y="213016"/>
                </a:lnTo>
                <a:lnTo>
                  <a:pt x="16341" y="279640"/>
                </a:lnTo>
                <a:lnTo>
                  <a:pt x="45319" y="326358"/>
                </a:lnTo>
                <a:lnTo>
                  <a:pt x="87697" y="349980"/>
                </a:lnTo>
                <a:lnTo>
                  <a:pt x="113792" y="352933"/>
                </a:lnTo>
                <a:lnTo>
                  <a:pt x="144531" y="350049"/>
                </a:lnTo>
                <a:lnTo>
                  <a:pt x="194391" y="326947"/>
                </a:lnTo>
                <a:lnTo>
                  <a:pt x="228488" y="280961"/>
                </a:lnTo>
                <a:lnTo>
                  <a:pt x="245633" y="213854"/>
                </a:lnTo>
                <a:lnTo>
                  <a:pt x="247776" y="172465"/>
                </a:lnTo>
                <a:lnTo>
                  <a:pt x="242686" y="110345"/>
                </a:lnTo>
                <a:lnTo>
                  <a:pt x="227416" y="62051"/>
                </a:lnTo>
                <a:lnTo>
                  <a:pt x="201965" y="27570"/>
                </a:lnTo>
                <a:lnTo>
                  <a:pt x="166334" y="6890"/>
                </a:lnTo>
                <a:lnTo>
                  <a:pt x="12052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9501" y="815466"/>
            <a:ext cx="357505" cy="497840"/>
          </a:xfrm>
          <a:custGeom>
            <a:avLst/>
            <a:gdLst/>
            <a:ahLst/>
            <a:cxnLst/>
            <a:rect l="l" t="t" r="r" b="b"/>
            <a:pathLst>
              <a:path w="357504" h="497840">
                <a:moveTo>
                  <a:pt x="0" y="0"/>
                </a:moveTo>
                <a:lnTo>
                  <a:pt x="41783" y="0"/>
                </a:lnTo>
                <a:lnTo>
                  <a:pt x="273558" y="296037"/>
                </a:lnTo>
                <a:lnTo>
                  <a:pt x="273558" y="0"/>
                </a:lnTo>
                <a:lnTo>
                  <a:pt x="357250" y="0"/>
                </a:lnTo>
                <a:lnTo>
                  <a:pt x="357250" y="497332"/>
                </a:lnTo>
                <a:lnTo>
                  <a:pt x="321690" y="497332"/>
                </a:lnTo>
                <a:lnTo>
                  <a:pt x="83692" y="186817"/>
                </a:lnTo>
                <a:lnTo>
                  <a:pt x="83692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9067" y="815467"/>
            <a:ext cx="86995" cy="490855"/>
          </a:xfrm>
          <a:custGeom>
            <a:avLst/>
            <a:gdLst/>
            <a:ahLst/>
            <a:cxnLst/>
            <a:rect l="l" t="t" r="r" b="b"/>
            <a:pathLst>
              <a:path w="86995" h="490855">
                <a:moveTo>
                  <a:pt x="0" y="0"/>
                </a:moveTo>
                <a:lnTo>
                  <a:pt x="86995" y="0"/>
                </a:lnTo>
                <a:lnTo>
                  <a:pt x="86995" y="490600"/>
                </a:lnTo>
                <a:lnTo>
                  <a:pt x="0" y="4906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4754" y="815467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146" y="0"/>
                </a:lnTo>
                <a:lnTo>
                  <a:pt x="406146" y="77343"/>
                </a:lnTo>
                <a:lnTo>
                  <a:pt x="243078" y="77343"/>
                </a:lnTo>
                <a:lnTo>
                  <a:pt x="243078" y="490600"/>
                </a:lnTo>
                <a:lnTo>
                  <a:pt x="155956" y="490600"/>
                </a:lnTo>
                <a:lnTo>
                  <a:pt x="155956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7473" y="815467"/>
            <a:ext cx="323215" cy="490855"/>
          </a:xfrm>
          <a:custGeom>
            <a:avLst/>
            <a:gdLst/>
            <a:ahLst/>
            <a:cxnLst/>
            <a:rect l="l" t="t" r="r" b="b"/>
            <a:pathLst>
              <a:path w="323214" h="490855">
                <a:moveTo>
                  <a:pt x="0" y="0"/>
                </a:moveTo>
                <a:lnTo>
                  <a:pt x="323088" y="0"/>
                </a:lnTo>
                <a:lnTo>
                  <a:pt x="323088" y="77343"/>
                </a:lnTo>
                <a:lnTo>
                  <a:pt x="86994" y="77343"/>
                </a:lnTo>
                <a:lnTo>
                  <a:pt x="86994" y="192278"/>
                </a:lnTo>
                <a:lnTo>
                  <a:pt x="259460" y="192278"/>
                </a:lnTo>
                <a:lnTo>
                  <a:pt x="259460" y="266192"/>
                </a:lnTo>
                <a:lnTo>
                  <a:pt x="86994" y="266192"/>
                </a:lnTo>
                <a:lnTo>
                  <a:pt x="86994" y="490600"/>
                </a:lnTo>
                <a:lnTo>
                  <a:pt x="0" y="4906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9752" y="815466"/>
            <a:ext cx="357505" cy="497840"/>
          </a:xfrm>
          <a:custGeom>
            <a:avLst/>
            <a:gdLst/>
            <a:ahLst/>
            <a:cxnLst/>
            <a:rect l="l" t="t" r="r" b="b"/>
            <a:pathLst>
              <a:path w="357505" h="497840">
                <a:moveTo>
                  <a:pt x="0" y="0"/>
                </a:moveTo>
                <a:lnTo>
                  <a:pt x="41783" y="0"/>
                </a:lnTo>
                <a:lnTo>
                  <a:pt x="273558" y="296037"/>
                </a:lnTo>
                <a:lnTo>
                  <a:pt x="273558" y="0"/>
                </a:lnTo>
                <a:lnTo>
                  <a:pt x="357250" y="0"/>
                </a:lnTo>
                <a:lnTo>
                  <a:pt x="357250" y="497332"/>
                </a:lnTo>
                <a:lnTo>
                  <a:pt x="321691" y="497332"/>
                </a:lnTo>
                <a:lnTo>
                  <a:pt x="83693" y="186817"/>
                </a:lnTo>
                <a:lnTo>
                  <a:pt x="83693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33612" y="815467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196" y="0"/>
                </a:lnTo>
                <a:lnTo>
                  <a:pt x="406196" y="77343"/>
                </a:lnTo>
                <a:lnTo>
                  <a:pt x="243116" y="77343"/>
                </a:lnTo>
                <a:lnTo>
                  <a:pt x="243116" y="490600"/>
                </a:lnTo>
                <a:lnTo>
                  <a:pt x="156044" y="490600"/>
                </a:lnTo>
                <a:lnTo>
                  <a:pt x="156044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9868" y="810513"/>
            <a:ext cx="876935" cy="502284"/>
          </a:xfrm>
          <a:custGeom>
            <a:avLst/>
            <a:gdLst/>
            <a:ahLst/>
            <a:cxnLst/>
            <a:rect l="l" t="t" r="r" b="b"/>
            <a:pathLst>
              <a:path w="876935" h="502284">
                <a:moveTo>
                  <a:pt x="135890" y="0"/>
                </a:moveTo>
                <a:lnTo>
                  <a:pt x="192987" y="4012"/>
                </a:lnTo>
                <a:lnTo>
                  <a:pt x="239696" y="16053"/>
                </a:lnTo>
                <a:lnTo>
                  <a:pt x="276018" y="36131"/>
                </a:lnTo>
                <a:lnTo>
                  <a:pt x="301958" y="64252"/>
                </a:lnTo>
                <a:lnTo>
                  <a:pt x="317520" y="100424"/>
                </a:lnTo>
                <a:lnTo>
                  <a:pt x="322707" y="144652"/>
                </a:lnTo>
                <a:lnTo>
                  <a:pt x="321107" y="165913"/>
                </a:lnTo>
                <a:lnTo>
                  <a:pt x="308240" y="205624"/>
                </a:lnTo>
                <a:lnTo>
                  <a:pt x="283213" y="240605"/>
                </a:lnTo>
                <a:lnTo>
                  <a:pt x="250741" y="265854"/>
                </a:lnTo>
                <a:lnTo>
                  <a:pt x="232029" y="274574"/>
                </a:lnTo>
                <a:lnTo>
                  <a:pt x="375920" y="493902"/>
                </a:lnTo>
                <a:lnTo>
                  <a:pt x="474345" y="4952"/>
                </a:lnTo>
                <a:lnTo>
                  <a:pt x="520446" y="4952"/>
                </a:lnTo>
                <a:lnTo>
                  <a:pt x="626618" y="335534"/>
                </a:lnTo>
                <a:lnTo>
                  <a:pt x="730504" y="4952"/>
                </a:lnTo>
                <a:lnTo>
                  <a:pt x="776351" y="4952"/>
                </a:lnTo>
                <a:lnTo>
                  <a:pt x="876427" y="495935"/>
                </a:lnTo>
                <a:lnTo>
                  <a:pt x="792099" y="495935"/>
                </a:lnTo>
                <a:lnTo>
                  <a:pt x="741172" y="231394"/>
                </a:lnTo>
                <a:lnTo>
                  <a:pt x="642366" y="502285"/>
                </a:lnTo>
                <a:lnTo>
                  <a:pt x="611251" y="502285"/>
                </a:lnTo>
                <a:lnTo>
                  <a:pt x="512445" y="231394"/>
                </a:lnTo>
                <a:lnTo>
                  <a:pt x="459613" y="495935"/>
                </a:lnTo>
                <a:lnTo>
                  <a:pt x="375539" y="495935"/>
                </a:lnTo>
                <a:lnTo>
                  <a:pt x="375539" y="495553"/>
                </a:lnTo>
                <a:lnTo>
                  <a:pt x="276479" y="495553"/>
                </a:lnTo>
                <a:lnTo>
                  <a:pt x="145542" y="292988"/>
                </a:lnTo>
                <a:lnTo>
                  <a:pt x="134731" y="292701"/>
                </a:lnTo>
                <a:lnTo>
                  <a:pt x="121920" y="292211"/>
                </a:lnTo>
                <a:lnTo>
                  <a:pt x="107108" y="291506"/>
                </a:lnTo>
                <a:lnTo>
                  <a:pt x="90297" y="290575"/>
                </a:lnTo>
                <a:lnTo>
                  <a:pt x="90297" y="495553"/>
                </a:lnTo>
                <a:lnTo>
                  <a:pt x="0" y="495553"/>
                </a:lnTo>
                <a:lnTo>
                  <a:pt x="0" y="4952"/>
                </a:lnTo>
                <a:lnTo>
                  <a:pt x="6258" y="4806"/>
                </a:lnTo>
                <a:lnTo>
                  <a:pt x="17780" y="4349"/>
                </a:lnTo>
                <a:lnTo>
                  <a:pt x="34540" y="3559"/>
                </a:lnTo>
                <a:lnTo>
                  <a:pt x="56515" y="2412"/>
                </a:lnTo>
                <a:lnTo>
                  <a:pt x="79972" y="1339"/>
                </a:lnTo>
                <a:lnTo>
                  <a:pt x="101012" y="587"/>
                </a:lnTo>
                <a:lnTo>
                  <a:pt x="119647" y="144"/>
                </a:lnTo>
                <a:lnTo>
                  <a:pt x="13589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0867" y="808736"/>
            <a:ext cx="431165" cy="497840"/>
          </a:xfrm>
          <a:custGeom>
            <a:avLst/>
            <a:gdLst/>
            <a:ahLst/>
            <a:cxnLst/>
            <a:rect l="l" t="t" r="r" b="b"/>
            <a:pathLst>
              <a:path w="431164" h="497840">
                <a:moveTo>
                  <a:pt x="195580" y="0"/>
                </a:moveTo>
                <a:lnTo>
                  <a:pt x="233807" y="0"/>
                </a:lnTo>
                <a:lnTo>
                  <a:pt x="431038" y="497331"/>
                </a:lnTo>
                <a:lnTo>
                  <a:pt x="334899" y="497331"/>
                </a:lnTo>
                <a:lnTo>
                  <a:pt x="299085" y="397890"/>
                </a:lnTo>
                <a:lnTo>
                  <a:pt x="130937" y="397890"/>
                </a:lnTo>
                <a:lnTo>
                  <a:pt x="96774" y="497331"/>
                </a:lnTo>
                <a:lnTo>
                  <a:pt x="0" y="497331"/>
                </a:lnTo>
                <a:lnTo>
                  <a:pt x="19558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6249" y="808736"/>
            <a:ext cx="802005" cy="497840"/>
          </a:xfrm>
          <a:custGeom>
            <a:avLst/>
            <a:gdLst/>
            <a:ahLst/>
            <a:cxnLst/>
            <a:rect l="l" t="t" r="r" b="b"/>
            <a:pathLst>
              <a:path w="802005" h="497840">
                <a:moveTo>
                  <a:pt x="566102" y="0"/>
                </a:moveTo>
                <a:lnTo>
                  <a:pt x="604329" y="0"/>
                </a:lnTo>
                <a:lnTo>
                  <a:pt x="801560" y="497331"/>
                </a:lnTo>
                <a:lnTo>
                  <a:pt x="705421" y="497331"/>
                </a:lnTo>
                <a:lnTo>
                  <a:pt x="669607" y="397890"/>
                </a:lnTo>
                <a:lnTo>
                  <a:pt x="501459" y="397890"/>
                </a:lnTo>
                <a:lnTo>
                  <a:pt x="467296" y="497331"/>
                </a:lnTo>
                <a:lnTo>
                  <a:pt x="376999" y="497331"/>
                </a:lnTo>
                <a:lnTo>
                  <a:pt x="370522" y="497331"/>
                </a:lnTo>
                <a:lnTo>
                  <a:pt x="276593" y="497331"/>
                </a:lnTo>
                <a:lnTo>
                  <a:pt x="145669" y="294766"/>
                </a:lnTo>
                <a:lnTo>
                  <a:pt x="134807" y="294479"/>
                </a:lnTo>
                <a:lnTo>
                  <a:pt x="121978" y="293989"/>
                </a:lnTo>
                <a:lnTo>
                  <a:pt x="107180" y="293284"/>
                </a:lnTo>
                <a:lnTo>
                  <a:pt x="90411" y="292353"/>
                </a:lnTo>
                <a:lnTo>
                  <a:pt x="90411" y="497331"/>
                </a:lnTo>
                <a:lnTo>
                  <a:pt x="0" y="497331"/>
                </a:lnTo>
                <a:lnTo>
                  <a:pt x="0" y="6730"/>
                </a:lnTo>
                <a:lnTo>
                  <a:pt x="6300" y="6584"/>
                </a:lnTo>
                <a:lnTo>
                  <a:pt x="17832" y="6127"/>
                </a:lnTo>
                <a:lnTo>
                  <a:pt x="34595" y="5337"/>
                </a:lnTo>
                <a:lnTo>
                  <a:pt x="56591" y="4190"/>
                </a:lnTo>
                <a:lnTo>
                  <a:pt x="80010" y="3117"/>
                </a:lnTo>
                <a:lnTo>
                  <a:pt x="101044" y="2365"/>
                </a:lnTo>
                <a:lnTo>
                  <a:pt x="119691" y="1922"/>
                </a:lnTo>
                <a:lnTo>
                  <a:pt x="135953" y="1777"/>
                </a:lnTo>
                <a:lnTo>
                  <a:pt x="193046" y="5790"/>
                </a:lnTo>
                <a:lnTo>
                  <a:pt x="239753" y="17831"/>
                </a:lnTo>
                <a:lnTo>
                  <a:pt x="276077" y="37909"/>
                </a:lnTo>
                <a:lnTo>
                  <a:pt x="302019" y="66030"/>
                </a:lnTo>
                <a:lnTo>
                  <a:pt x="317583" y="102202"/>
                </a:lnTo>
                <a:lnTo>
                  <a:pt x="322770" y="146430"/>
                </a:lnTo>
                <a:lnTo>
                  <a:pt x="321171" y="167691"/>
                </a:lnTo>
                <a:lnTo>
                  <a:pt x="308320" y="207402"/>
                </a:lnTo>
                <a:lnTo>
                  <a:pt x="283294" y="242383"/>
                </a:lnTo>
                <a:lnTo>
                  <a:pt x="250814" y="267632"/>
                </a:lnTo>
                <a:lnTo>
                  <a:pt x="232067" y="276351"/>
                </a:lnTo>
                <a:lnTo>
                  <a:pt x="372935" y="491109"/>
                </a:lnTo>
                <a:lnTo>
                  <a:pt x="5661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3457" y="807085"/>
            <a:ext cx="297180" cy="507365"/>
          </a:xfrm>
          <a:custGeom>
            <a:avLst/>
            <a:gdLst/>
            <a:ahLst/>
            <a:cxnLst/>
            <a:rect l="l" t="t" r="r" b="b"/>
            <a:pathLst>
              <a:path w="297180" h="507365">
                <a:moveTo>
                  <a:pt x="149732" y="0"/>
                </a:moveTo>
                <a:lnTo>
                  <a:pt x="189402" y="1998"/>
                </a:lnTo>
                <a:lnTo>
                  <a:pt x="223440" y="7985"/>
                </a:lnTo>
                <a:lnTo>
                  <a:pt x="251835" y="17948"/>
                </a:lnTo>
                <a:lnTo>
                  <a:pt x="274574" y="31876"/>
                </a:lnTo>
                <a:lnTo>
                  <a:pt x="248157" y="106806"/>
                </a:lnTo>
                <a:lnTo>
                  <a:pt x="224893" y="92471"/>
                </a:lnTo>
                <a:lnTo>
                  <a:pt x="201009" y="82232"/>
                </a:lnTo>
                <a:lnTo>
                  <a:pt x="176506" y="76088"/>
                </a:lnTo>
                <a:lnTo>
                  <a:pt x="151384" y="74040"/>
                </a:lnTo>
                <a:lnTo>
                  <a:pt x="137169" y="75039"/>
                </a:lnTo>
                <a:lnTo>
                  <a:pt x="97387" y="98492"/>
                </a:lnTo>
                <a:lnTo>
                  <a:pt x="88011" y="131317"/>
                </a:lnTo>
                <a:lnTo>
                  <a:pt x="93864" y="152602"/>
                </a:lnTo>
                <a:lnTo>
                  <a:pt x="111410" y="174339"/>
                </a:lnTo>
                <a:lnTo>
                  <a:pt x="140624" y="196504"/>
                </a:lnTo>
                <a:lnTo>
                  <a:pt x="181482" y="219075"/>
                </a:lnTo>
                <a:lnTo>
                  <a:pt x="204362" y="230858"/>
                </a:lnTo>
                <a:lnTo>
                  <a:pt x="223837" y="242188"/>
                </a:lnTo>
                <a:lnTo>
                  <a:pt x="262691" y="273923"/>
                </a:lnTo>
                <a:lnTo>
                  <a:pt x="285623" y="310641"/>
                </a:lnTo>
                <a:lnTo>
                  <a:pt x="296338" y="354522"/>
                </a:lnTo>
                <a:lnTo>
                  <a:pt x="297053" y="370713"/>
                </a:lnTo>
                <a:lnTo>
                  <a:pt x="294102" y="399214"/>
                </a:lnTo>
                <a:lnTo>
                  <a:pt x="270531" y="448311"/>
                </a:lnTo>
                <a:lnTo>
                  <a:pt x="224410" y="485719"/>
                </a:lnTo>
                <a:lnTo>
                  <a:pt x="161407" y="504959"/>
                </a:lnTo>
                <a:lnTo>
                  <a:pt x="123951" y="507364"/>
                </a:lnTo>
                <a:lnTo>
                  <a:pt x="90422" y="505148"/>
                </a:lnTo>
                <a:lnTo>
                  <a:pt x="58594" y="498490"/>
                </a:lnTo>
                <a:lnTo>
                  <a:pt x="28457" y="487380"/>
                </a:lnTo>
                <a:lnTo>
                  <a:pt x="0" y="471804"/>
                </a:lnTo>
                <a:lnTo>
                  <a:pt x="32131" y="393826"/>
                </a:lnTo>
                <a:lnTo>
                  <a:pt x="57826" y="409662"/>
                </a:lnTo>
                <a:lnTo>
                  <a:pt x="83296" y="420973"/>
                </a:lnTo>
                <a:lnTo>
                  <a:pt x="108551" y="427759"/>
                </a:lnTo>
                <a:lnTo>
                  <a:pt x="133604" y="430022"/>
                </a:lnTo>
                <a:lnTo>
                  <a:pt x="167181" y="426666"/>
                </a:lnTo>
                <a:lnTo>
                  <a:pt x="191150" y="416607"/>
                </a:lnTo>
                <a:lnTo>
                  <a:pt x="205523" y="399857"/>
                </a:lnTo>
                <a:lnTo>
                  <a:pt x="210312" y="376427"/>
                </a:lnTo>
                <a:lnTo>
                  <a:pt x="209170" y="363999"/>
                </a:lnTo>
                <a:lnTo>
                  <a:pt x="192150" y="328549"/>
                </a:lnTo>
                <a:lnTo>
                  <a:pt x="143519" y="291258"/>
                </a:lnTo>
                <a:lnTo>
                  <a:pt x="91822" y="263943"/>
                </a:lnTo>
                <a:lnTo>
                  <a:pt x="70500" y="251666"/>
                </a:lnTo>
                <a:lnTo>
                  <a:pt x="32416" y="221386"/>
                </a:lnTo>
                <a:lnTo>
                  <a:pt x="11556" y="187578"/>
                </a:lnTo>
                <a:lnTo>
                  <a:pt x="1680" y="146859"/>
                </a:lnTo>
                <a:lnTo>
                  <a:pt x="1016" y="131952"/>
                </a:lnTo>
                <a:lnTo>
                  <a:pt x="3613" y="104689"/>
                </a:lnTo>
                <a:lnTo>
                  <a:pt x="24429" y="57497"/>
                </a:lnTo>
                <a:lnTo>
                  <a:pt x="65008" y="21163"/>
                </a:lnTo>
                <a:lnTo>
                  <a:pt x="118538" y="2355"/>
                </a:lnTo>
                <a:lnTo>
                  <a:pt x="14973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4422" y="806830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0946" y="0"/>
                </a:moveTo>
                <a:lnTo>
                  <a:pt x="260766" y="4095"/>
                </a:lnTo>
                <a:lnTo>
                  <a:pt x="304323" y="16383"/>
                </a:lnTo>
                <a:lnTo>
                  <a:pt x="341641" y="36861"/>
                </a:lnTo>
                <a:lnTo>
                  <a:pt x="372744" y="65532"/>
                </a:lnTo>
                <a:lnTo>
                  <a:pt x="397174" y="101683"/>
                </a:lnTo>
                <a:lnTo>
                  <a:pt x="414639" y="144430"/>
                </a:lnTo>
                <a:lnTo>
                  <a:pt x="425126" y="193798"/>
                </a:lnTo>
                <a:lnTo>
                  <a:pt x="428625" y="249809"/>
                </a:lnTo>
                <a:lnTo>
                  <a:pt x="424979" y="306004"/>
                </a:lnTo>
                <a:lnTo>
                  <a:pt x="414035" y="356092"/>
                </a:lnTo>
                <a:lnTo>
                  <a:pt x="395781" y="400059"/>
                </a:lnTo>
                <a:lnTo>
                  <a:pt x="370204" y="437896"/>
                </a:lnTo>
                <a:lnTo>
                  <a:pt x="337911" y="468399"/>
                </a:lnTo>
                <a:lnTo>
                  <a:pt x="299497" y="490188"/>
                </a:lnTo>
                <a:lnTo>
                  <a:pt x="254940" y="503261"/>
                </a:lnTo>
                <a:lnTo>
                  <a:pt x="204215" y="507619"/>
                </a:lnTo>
                <a:lnTo>
                  <a:pt x="157735" y="503308"/>
                </a:lnTo>
                <a:lnTo>
                  <a:pt x="116982" y="490378"/>
                </a:lnTo>
                <a:lnTo>
                  <a:pt x="81968" y="468828"/>
                </a:lnTo>
                <a:lnTo>
                  <a:pt x="52704" y="438658"/>
                </a:lnTo>
                <a:lnTo>
                  <a:pt x="29628" y="400988"/>
                </a:lnTo>
                <a:lnTo>
                  <a:pt x="13160" y="356949"/>
                </a:lnTo>
                <a:lnTo>
                  <a:pt x="3288" y="306552"/>
                </a:lnTo>
                <a:lnTo>
                  <a:pt x="0" y="249809"/>
                </a:lnTo>
                <a:lnTo>
                  <a:pt x="3593" y="199372"/>
                </a:lnTo>
                <a:lnTo>
                  <a:pt x="14366" y="153019"/>
                </a:lnTo>
                <a:lnTo>
                  <a:pt x="32307" y="110738"/>
                </a:lnTo>
                <a:lnTo>
                  <a:pt x="57403" y="72517"/>
                </a:lnTo>
                <a:lnTo>
                  <a:pt x="88574" y="40772"/>
                </a:lnTo>
                <a:lnTo>
                  <a:pt x="124555" y="18113"/>
                </a:lnTo>
                <a:lnTo>
                  <a:pt x="165346" y="4526"/>
                </a:lnTo>
                <a:lnTo>
                  <a:pt x="21094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4790" y="806830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0947" y="0"/>
                </a:moveTo>
                <a:lnTo>
                  <a:pt x="260766" y="4095"/>
                </a:lnTo>
                <a:lnTo>
                  <a:pt x="304323" y="16383"/>
                </a:lnTo>
                <a:lnTo>
                  <a:pt x="341641" y="36861"/>
                </a:lnTo>
                <a:lnTo>
                  <a:pt x="372745" y="65532"/>
                </a:lnTo>
                <a:lnTo>
                  <a:pt x="397174" y="101683"/>
                </a:lnTo>
                <a:lnTo>
                  <a:pt x="414639" y="144430"/>
                </a:lnTo>
                <a:lnTo>
                  <a:pt x="425126" y="193798"/>
                </a:lnTo>
                <a:lnTo>
                  <a:pt x="428625" y="249809"/>
                </a:lnTo>
                <a:lnTo>
                  <a:pt x="424979" y="306004"/>
                </a:lnTo>
                <a:lnTo>
                  <a:pt x="414035" y="356092"/>
                </a:lnTo>
                <a:lnTo>
                  <a:pt x="395781" y="400059"/>
                </a:lnTo>
                <a:lnTo>
                  <a:pt x="370205" y="437896"/>
                </a:lnTo>
                <a:lnTo>
                  <a:pt x="337911" y="468399"/>
                </a:lnTo>
                <a:lnTo>
                  <a:pt x="299497" y="490188"/>
                </a:lnTo>
                <a:lnTo>
                  <a:pt x="254940" y="503261"/>
                </a:lnTo>
                <a:lnTo>
                  <a:pt x="204216" y="507619"/>
                </a:lnTo>
                <a:lnTo>
                  <a:pt x="157735" y="503308"/>
                </a:lnTo>
                <a:lnTo>
                  <a:pt x="116982" y="490378"/>
                </a:lnTo>
                <a:lnTo>
                  <a:pt x="81968" y="468828"/>
                </a:lnTo>
                <a:lnTo>
                  <a:pt x="52705" y="438658"/>
                </a:lnTo>
                <a:lnTo>
                  <a:pt x="29628" y="400988"/>
                </a:lnTo>
                <a:lnTo>
                  <a:pt x="13160" y="356949"/>
                </a:lnTo>
                <a:lnTo>
                  <a:pt x="3288" y="306552"/>
                </a:lnTo>
                <a:lnTo>
                  <a:pt x="0" y="249809"/>
                </a:lnTo>
                <a:lnTo>
                  <a:pt x="3593" y="199372"/>
                </a:lnTo>
                <a:lnTo>
                  <a:pt x="14366" y="153019"/>
                </a:lnTo>
                <a:lnTo>
                  <a:pt x="32307" y="110738"/>
                </a:lnTo>
                <a:lnTo>
                  <a:pt x="57404" y="72517"/>
                </a:lnTo>
                <a:lnTo>
                  <a:pt x="88574" y="40772"/>
                </a:lnTo>
                <a:lnTo>
                  <a:pt x="124555" y="18113"/>
                </a:lnTo>
                <a:lnTo>
                  <a:pt x="165346" y="4526"/>
                </a:lnTo>
                <a:lnTo>
                  <a:pt x="210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1629155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CF9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59940" y="1850425"/>
            <a:ext cx="6795134" cy="121379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spc="-25" dirty="0"/>
              <a:t>Transformations </a:t>
            </a:r>
            <a:r>
              <a:rPr sz="2600" spc="-5" dirty="0"/>
              <a:t>are </a:t>
            </a:r>
            <a:r>
              <a:rPr sz="2600" dirty="0"/>
              <a:t>a fundamental </a:t>
            </a:r>
            <a:r>
              <a:rPr sz="2600" spc="-5" dirty="0"/>
              <a:t>part </a:t>
            </a:r>
            <a:r>
              <a:rPr sz="2600" spc="-10" dirty="0"/>
              <a:t>of  </a:t>
            </a:r>
            <a:r>
              <a:rPr sz="2600" spc="-5" dirty="0"/>
              <a:t>the computer </a:t>
            </a:r>
            <a:r>
              <a:rPr sz="2600" dirty="0"/>
              <a:t>graphics. </a:t>
            </a:r>
            <a:r>
              <a:rPr sz="2600" spc="-20" dirty="0"/>
              <a:t>Transformations </a:t>
            </a:r>
            <a:r>
              <a:rPr sz="2600" spc="-5" dirty="0"/>
              <a:t>are  the movement </a:t>
            </a:r>
            <a:r>
              <a:rPr sz="2600" dirty="0"/>
              <a:t>of </a:t>
            </a:r>
            <a:r>
              <a:rPr sz="2600" spc="-5" dirty="0"/>
              <a:t>the </a:t>
            </a:r>
            <a:r>
              <a:rPr sz="2600" dirty="0"/>
              <a:t>object </a:t>
            </a:r>
            <a:r>
              <a:rPr sz="2600" spc="-5" dirty="0"/>
              <a:t>in Cartesian  plane</a:t>
            </a:r>
            <a:r>
              <a:rPr sz="2600" spc="-25" dirty="0"/>
              <a:t> </a:t>
            </a:r>
            <a:r>
              <a:rPr sz="2600" dirty="0"/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22648" y="2945892"/>
            <a:ext cx="4680204" cy="3474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03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B13A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ln w="39624">
            <a:solidFill>
              <a:srgbClr val="974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0983" y="976884"/>
            <a:ext cx="6679438" cy="37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40" y="1632331"/>
            <a:ext cx="6363970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spcBef>
                <a:spcPts val="1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dirty="0">
                <a:latin typeface="Trebuchet MS"/>
                <a:cs typeface="Trebuchet MS"/>
              </a:rPr>
              <a:t>There </a:t>
            </a:r>
            <a:r>
              <a:rPr sz="2600" spc="-5" dirty="0">
                <a:latin typeface="Trebuchet MS"/>
                <a:cs typeface="Trebuchet MS"/>
              </a:rPr>
              <a:t>are two types </a:t>
            </a:r>
            <a:r>
              <a:rPr sz="2600" dirty="0">
                <a:latin typeface="Trebuchet MS"/>
                <a:cs typeface="Trebuchet MS"/>
              </a:rPr>
              <a:t>of </a:t>
            </a:r>
            <a:r>
              <a:rPr sz="2600" spc="-5" dirty="0">
                <a:latin typeface="Trebuchet MS"/>
                <a:cs typeface="Trebuchet MS"/>
              </a:rPr>
              <a:t>transformation </a:t>
            </a:r>
            <a:r>
              <a:rPr sz="2600" spc="-484" dirty="0">
                <a:latin typeface="Trebuchet MS"/>
                <a:cs typeface="Trebuchet MS"/>
              </a:rPr>
              <a:t>in  </a:t>
            </a:r>
            <a:r>
              <a:rPr sz="2600" spc="-5" dirty="0">
                <a:latin typeface="Trebuchet MS"/>
                <a:cs typeface="Trebuchet MS"/>
              </a:rPr>
              <a:t>computer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graphics.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59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1) 2D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transformation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dirty="0">
                <a:latin typeface="Trebuchet MS"/>
                <a:cs typeface="Trebuchet MS"/>
              </a:rPr>
              <a:t>2) 3D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transformation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65" dirty="0">
                <a:latin typeface="Trebuchet MS"/>
                <a:cs typeface="Trebuchet MS"/>
              </a:rPr>
              <a:t>Types </a:t>
            </a:r>
            <a:r>
              <a:rPr sz="2600" spc="-5" dirty="0">
                <a:latin typeface="Trebuchet MS"/>
                <a:cs typeface="Trebuchet MS"/>
              </a:rPr>
              <a:t>of 2D </a:t>
            </a:r>
            <a:r>
              <a:rPr sz="2600" dirty="0">
                <a:latin typeface="Trebuchet MS"/>
                <a:cs typeface="Trebuchet MS"/>
              </a:rPr>
              <a:t>and </a:t>
            </a:r>
            <a:r>
              <a:rPr sz="2600" spc="-5" dirty="0">
                <a:latin typeface="Trebuchet MS"/>
                <a:cs typeface="Trebuchet MS"/>
              </a:rPr>
              <a:t>3D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transformation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1)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Translation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2)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Rotation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3)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Scaling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4)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Shearing</a:t>
            </a:r>
            <a:endParaRPr sz="260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5) Mirror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reflection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1900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10" y="513454"/>
            <a:ext cx="10461522" cy="5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4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8101" y="1000125"/>
            <a:ext cx="7082878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04608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1196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6587" y="1057275"/>
            <a:ext cx="101853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2840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5769" y="1053719"/>
            <a:ext cx="176403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0225" y="1053719"/>
            <a:ext cx="176402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9394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3" y="0"/>
                </a:lnTo>
                <a:lnTo>
                  <a:pt x="192658" y="208533"/>
                </a:lnTo>
                <a:lnTo>
                  <a:pt x="192658" y="0"/>
                </a:lnTo>
                <a:lnTo>
                  <a:pt x="251586" y="0"/>
                </a:lnTo>
                <a:lnTo>
                  <a:pt x="251586" y="350265"/>
                </a:lnTo>
                <a:lnTo>
                  <a:pt x="226695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6571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9040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4" h="346075">
                <a:moveTo>
                  <a:pt x="0" y="0"/>
                </a:moveTo>
                <a:lnTo>
                  <a:pt x="286130" y="0"/>
                </a:lnTo>
                <a:lnTo>
                  <a:pt x="286130" y="54482"/>
                </a:lnTo>
                <a:lnTo>
                  <a:pt x="171322" y="54482"/>
                </a:lnTo>
                <a:lnTo>
                  <a:pt x="171322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2058" y="1006222"/>
            <a:ext cx="227965" cy="346075"/>
          </a:xfrm>
          <a:custGeom>
            <a:avLst/>
            <a:gdLst/>
            <a:ahLst/>
            <a:cxnLst/>
            <a:rect l="l" t="t" r="r" b="b"/>
            <a:pathLst>
              <a:path w="227964" h="346075">
                <a:moveTo>
                  <a:pt x="0" y="0"/>
                </a:moveTo>
                <a:lnTo>
                  <a:pt x="227583" y="0"/>
                </a:lnTo>
                <a:lnTo>
                  <a:pt x="227583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82752" y="135381"/>
                </a:lnTo>
                <a:lnTo>
                  <a:pt x="182752" y="187578"/>
                </a:lnTo>
                <a:lnTo>
                  <a:pt x="61340" y="187578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2081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3711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0" y="0"/>
                </a:lnTo>
                <a:lnTo>
                  <a:pt x="286130" y="54482"/>
                </a:lnTo>
                <a:lnTo>
                  <a:pt x="171323" y="54482"/>
                </a:lnTo>
                <a:lnTo>
                  <a:pt x="171323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4490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79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9941" y="1006221"/>
            <a:ext cx="256540" cy="351790"/>
          </a:xfrm>
          <a:custGeom>
            <a:avLst/>
            <a:gdLst/>
            <a:ahLst/>
            <a:cxnLst/>
            <a:rect l="l" t="t" r="r" b="b"/>
            <a:pathLst>
              <a:path w="256539" h="351790">
                <a:moveTo>
                  <a:pt x="0" y="0"/>
                </a:moveTo>
                <a:lnTo>
                  <a:pt x="61340" y="0"/>
                </a:lnTo>
                <a:lnTo>
                  <a:pt x="61340" y="234187"/>
                </a:lnTo>
                <a:lnTo>
                  <a:pt x="62390" y="247451"/>
                </a:lnTo>
                <a:lnTo>
                  <a:pt x="87516" y="287174"/>
                </a:lnTo>
                <a:lnTo>
                  <a:pt x="124967" y="296925"/>
                </a:lnTo>
                <a:lnTo>
                  <a:pt x="140708" y="295856"/>
                </a:lnTo>
                <a:lnTo>
                  <a:pt x="176783" y="279907"/>
                </a:lnTo>
                <a:lnTo>
                  <a:pt x="195325" y="233044"/>
                </a:lnTo>
                <a:lnTo>
                  <a:pt x="195325" y="0"/>
                </a:lnTo>
                <a:lnTo>
                  <a:pt x="256539" y="0"/>
                </a:lnTo>
                <a:lnTo>
                  <a:pt x="256539" y="237743"/>
                </a:lnTo>
                <a:lnTo>
                  <a:pt x="254321" y="262963"/>
                </a:lnTo>
                <a:lnTo>
                  <a:pt x="236501" y="304734"/>
                </a:lnTo>
                <a:lnTo>
                  <a:pt x="201467" y="334478"/>
                </a:lnTo>
                <a:lnTo>
                  <a:pt x="153791" y="349527"/>
                </a:lnTo>
                <a:lnTo>
                  <a:pt x="125475" y="351408"/>
                </a:lnTo>
                <a:lnTo>
                  <a:pt x="97093" y="349573"/>
                </a:lnTo>
                <a:lnTo>
                  <a:pt x="50663" y="334853"/>
                </a:lnTo>
                <a:lnTo>
                  <a:pt x="18323" y="305605"/>
                </a:lnTo>
                <a:lnTo>
                  <a:pt x="2028" y="263401"/>
                </a:lnTo>
                <a:lnTo>
                  <a:pt x="0" y="2374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9318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8308" y="1006221"/>
            <a:ext cx="424815" cy="350520"/>
          </a:xfrm>
          <a:custGeom>
            <a:avLst/>
            <a:gdLst/>
            <a:ahLst/>
            <a:cxnLst/>
            <a:rect l="l" t="t" r="r" b="b"/>
            <a:pathLst>
              <a:path w="424814" h="350519">
                <a:moveTo>
                  <a:pt x="0" y="0"/>
                </a:moveTo>
                <a:lnTo>
                  <a:pt x="64007" y="0"/>
                </a:lnTo>
                <a:lnTo>
                  <a:pt x="128778" y="208533"/>
                </a:lnTo>
                <a:lnTo>
                  <a:pt x="198881" y="0"/>
                </a:lnTo>
                <a:lnTo>
                  <a:pt x="225806" y="0"/>
                </a:lnTo>
                <a:lnTo>
                  <a:pt x="296037" y="208533"/>
                </a:lnTo>
                <a:lnTo>
                  <a:pt x="360680" y="0"/>
                </a:lnTo>
                <a:lnTo>
                  <a:pt x="424688" y="0"/>
                </a:lnTo>
                <a:lnTo>
                  <a:pt x="312800" y="350265"/>
                </a:lnTo>
                <a:lnTo>
                  <a:pt x="287528" y="350265"/>
                </a:lnTo>
                <a:lnTo>
                  <a:pt x="212090" y="132333"/>
                </a:lnTo>
                <a:lnTo>
                  <a:pt x="138684" y="350265"/>
                </a:lnTo>
                <a:lnTo>
                  <a:pt x="113537" y="3502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5530" y="1006222"/>
            <a:ext cx="294005" cy="346075"/>
          </a:xfrm>
          <a:custGeom>
            <a:avLst/>
            <a:gdLst/>
            <a:ahLst/>
            <a:cxnLst/>
            <a:rect l="l" t="t" r="r" b="b"/>
            <a:pathLst>
              <a:path w="294005" h="346075">
                <a:moveTo>
                  <a:pt x="0" y="0"/>
                </a:moveTo>
                <a:lnTo>
                  <a:pt x="65112" y="0"/>
                </a:lnTo>
                <a:lnTo>
                  <a:pt x="146900" y="147446"/>
                </a:lnTo>
                <a:lnTo>
                  <a:pt x="229069" y="0"/>
                </a:lnTo>
                <a:lnTo>
                  <a:pt x="293966" y="0"/>
                </a:lnTo>
                <a:lnTo>
                  <a:pt x="177888" y="203834"/>
                </a:lnTo>
                <a:lnTo>
                  <a:pt x="177888" y="345566"/>
                </a:lnTo>
                <a:lnTo>
                  <a:pt x="116547" y="345566"/>
                </a:lnTo>
                <a:lnTo>
                  <a:pt x="116547" y="2038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9023" y="1006222"/>
            <a:ext cx="259715" cy="346075"/>
          </a:xfrm>
          <a:custGeom>
            <a:avLst/>
            <a:gdLst/>
            <a:ahLst/>
            <a:cxnLst/>
            <a:rect l="l" t="t" r="r" b="b"/>
            <a:pathLst>
              <a:path w="259715" h="346075">
                <a:moveTo>
                  <a:pt x="0" y="0"/>
                </a:moveTo>
                <a:lnTo>
                  <a:pt x="61328" y="0"/>
                </a:lnTo>
                <a:lnTo>
                  <a:pt x="61328" y="135381"/>
                </a:lnTo>
                <a:lnTo>
                  <a:pt x="198856" y="135381"/>
                </a:lnTo>
                <a:lnTo>
                  <a:pt x="198856" y="0"/>
                </a:lnTo>
                <a:lnTo>
                  <a:pt x="259486" y="0"/>
                </a:lnTo>
                <a:lnTo>
                  <a:pt x="259486" y="345566"/>
                </a:lnTo>
                <a:lnTo>
                  <a:pt x="198856" y="345566"/>
                </a:lnTo>
                <a:lnTo>
                  <a:pt x="198856" y="189864"/>
                </a:lnTo>
                <a:lnTo>
                  <a:pt x="61328" y="189864"/>
                </a:lnTo>
                <a:lnTo>
                  <a:pt x="61328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8102" y="1006221"/>
            <a:ext cx="424815" cy="350520"/>
          </a:xfrm>
          <a:custGeom>
            <a:avLst/>
            <a:gdLst/>
            <a:ahLst/>
            <a:cxnLst/>
            <a:rect l="l" t="t" r="r" b="b"/>
            <a:pathLst>
              <a:path w="424815" h="350519">
                <a:moveTo>
                  <a:pt x="0" y="0"/>
                </a:moveTo>
                <a:lnTo>
                  <a:pt x="63919" y="0"/>
                </a:lnTo>
                <a:lnTo>
                  <a:pt x="128790" y="208533"/>
                </a:lnTo>
                <a:lnTo>
                  <a:pt x="198856" y="0"/>
                </a:lnTo>
                <a:lnTo>
                  <a:pt x="225742" y="0"/>
                </a:lnTo>
                <a:lnTo>
                  <a:pt x="296049" y="208533"/>
                </a:lnTo>
                <a:lnTo>
                  <a:pt x="360680" y="0"/>
                </a:lnTo>
                <a:lnTo>
                  <a:pt x="424599" y="0"/>
                </a:lnTo>
                <a:lnTo>
                  <a:pt x="312788" y="350265"/>
                </a:lnTo>
                <a:lnTo>
                  <a:pt x="287553" y="350265"/>
                </a:lnTo>
                <a:lnTo>
                  <a:pt x="212064" y="132333"/>
                </a:lnTo>
                <a:lnTo>
                  <a:pt x="138709" y="350265"/>
                </a:lnTo>
                <a:lnTo>
                  <a:pt x="113461" y="3502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3849" y="1002664"/>
            <a:ext cx="617855" cy="354330"/>
          </a:xfrm>
          <a:custGeom>
            <a:avLst/>
            <a:gdLst/>
            <a:ahLst/>
            <a:cxnLst/>
            <a:rect l="l" t="t" r="r" b="b"/>
            <a:pathLst>
              <a:path w="617854" h="35433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29" y="101854"/>
                </a:lnTo>
                <a:lnTo>
                  <a:pt x="226188" y="116855"/>
                </a:lnTo>
                <a:lnTo>
                  <a:pt x="209168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175" y="348488"/>
                </a:lnTo>
                <a:lnTo>
                  <a:pt x="334517" y="3556"/>
                </a:lnTo>
                <a:lnTo>
                  <a:pt x="367029" y="3556"/>
                </a:lnTo>
                <a:lnTo>
                  <a:pt x="441833" y="236347"/>
                </a:lnTo>
                <a:lnTo>
                  <a:pt x="514985" y="3556"/>
                </a:lnTo>
                <a:lnTo>
                  <a:pt x="547242" y="3556"/>
                </a:lnTo>
                <a:lnTo>
                  <a:pt x="617854" y="349376"/>
                </a:lnTo>
                <a:lnTo>
                  <a:pt x="558418" y="349376"/>
                </a:lnTo>
                <a:lnTo>
                  <a:pt x="522477" y="162940"/>
                </a:lnTo>
                <a:lnTo>
                  <a:pt x="453009" y="353822"/>
                </a:lnTo>
                <a:lnTo>
                  <a:pt x="431038" y="353822"/>
                </a:lnTo>
                <a:lnTo>
                  <a:pt x="361441" y="162940"/>
                </a:lnTo>
                <a:lnTo>
                  <a:pt x="324103" y="349376"/>
                </a:lnTo>
                <a:lnTo>
                  <a:pt x="264922" y="349376"/>
                </a:lnTo>
                <a:lnTo>
                  <a:pt x="265049" y="349123"/>
                </a:lnTo>
                <a:lnTo>
                  <a:pt x="194817" y="349123"/>
                </a:lnTo>
                <a:lnTo>
                  <a:pt x="102615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6" y="204724"/>
                </a:lnTo>
                <a:lnTo>
                  <a:pt x="63626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7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4879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5" h="350519">
                <a:moveTo>
                  <a:pt x="137795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0101" y="1001522"/>
            <a:ext cx="565150" cy="350520"/>
          </a:xfrm>
          <a:custGeom>
            <a:avLst/>
            <a:gdLst/>
            <a:ahLst/>
            <a:cxnLst/>
            <a:rect l="l" t="t" r="r" b="b"/>
            <a:pathLst>
              <a:path w="565150" h="350519">
                <a:moveTo>
                  <a:pt x="399161" y="0"/>
                </a:moveTo>
                <a:lnTo>
                  <a:pt x="426085" y="0"/>
                </a:lnTo>
                <a:lnTo>
                  <a:pt x="565023" y="350265"/>
                </a:lnTo>
                <a:lnTo>
                  <a:pt x="497332" y="350265"/>
                </a:lnTo>
                <a:lnTo>
                  <a:pt x="472059" y="280162"/>
                </a:lnTo>
                <a:lnTo>
                  <a:pt x="353695" y="280162"/>
                </a:lnTo>
                <a:lnTo>
                  <a:pt x="329564" y="350265"/>
                </a:lnTo>
                <a:lnTo>
                  <a:pt x="265557" y="350265"/>
                </a:lnTo>
                <a:lnTo>
                  <a:pt x="261365" y="350265"/>
                </a:lnTo>
                <a:lnTo>
                  <a:pt x="194818" y="350265"/>
                </a:lnTo>
                <a:lnTo>
                  <a:pt x="102615" y="207517"/>
                </a:lnTo>
                <a:lnTo>
                  <a:pt x="94952" y="207349"/>
                </a:lnTo>
                <a:lnTo>
                  <a:pt x="85883" y="207025"/>
                </a:lnTo>
                <a:lnTo>
                  <a:pt x="75434" y="206535"/>
                </a:lnTo>
                <a:lnTo>
                  <a:pt x="63626" y="205866"/>
                </a:lnTo>
                <a:lnTo>
                  <a:pt x="63626" y="350265"/>
                </a:lnTo>
                <a:lnTo>
                  <a:pt x="0" y="350265"/>
                </a:lnTo>
                <a:lnTo>
                  <a:pt x="0" y="4699"/>
                </a:lnTo>
                <a:lnTo>
                  <a:pt x="4409" y="4581"/>
                </a:lnTo>
                <a:lnTo>
                  <a:pt x="12509" y="4238"/>
                </a:lnTo>
                <a:lnTo>
                  <a:pt x="24324" y="3681"/>
                </a:lnTo>
                <a:lnTo>
                  <a:pt x="39877" y="2920"/>
                </a:lnTo>
                <a:lnTo>
                  <a:pt x="56360" y="2160"/>
                </a:lnTo>
                <a:lnTo>
                  <a:pt x="71151" y="1603"/>
                </a:lnTo>
                <a:lnTo>
                  <a:pt x="84276" y="1260"/>
                </a:lnTo>
                <a:lnTo>
                  <a:pt x="95758" y="1142"/>
                </a:lnTo>
                <a:lnTo>
                  <a:pt x="153338" y="7502"/>
                </a:lnTo>
                <a:lnTo>
                  <a:pt x="194452" y="26590"/>
                </a:lnTo>
                <a:lnTo>
                  <a:pt x="219112" y="58418"/>
                </a:lnTo>
                <a:lnTo>
                  <a:pt x="227329" y="102997"/>
                </a:lnTo>
                <a:lnTo>
                  <a:pt x="226188" y="117998"/>
                </a:lnTo>
                <a:lnTo>
                  <a:pt x="209169" y="159003"/>
                </a:lnTo>
                <a:lnTo>
                  <a:pt x="176664" y="188471"/>
                </a:lnTo>
                <a:lnTo>
                  <a:pt x="163449" y="194563"/>
                </a:lnTo>
                <a:lnTo>
                  <a:pt x="263016" y="346328"/>
                </a:lnTo>
                <a:lnTo>
                  <a:pt x="39916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8659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10" y="0"/>
                </a:moveTo>
                <a:lnTo>
                  <a:pt x="133342" y="1404"/>
                </a:lnTo>
                <a:lnTo>
                  <a:pt x="157321" y="5619"/>
                </a:lnTo>
                <a:lnTo>
                  <a:pt x="177347" y="12644"/>
                </a:lnTo>
                <a:lnTo>
                  <a:pt x="193420" y="22478"/>
                </a:lnTo>
                <a:lnTo>
                  <a:pt x="174751" y="75311"/>
                </a:lnTo>
                <a:lnTo>
                  <a:pt x="158345" y="65216"/>
                </a:lnTo>
                <a:lnTo>
                  <a:pt x="141509" y="57991"/>
                </a:lnTo>
                <a:lnTo>
                  <a:pt x="124245" y="53647"/>
                </a:lnTo>
                <a:lnTo>
                  <a:pt x="106552" y="52197"/>
                </a:lnTo>
                <a:lnTo>
                  <a:pt x="96555" y="52889"/>
                </a:lnTo>
                <a:lnTo>
                  <a:pt x="64912" y="76263"/>
                </a:lnTo>
                <a:lnTo>
                  <a:pt x="61975" y="92583"/>
                </a:lnTo>
                <a:lnTo>
                  <a:pt x="66093" y="107584"/>
                </a:lnTo>
                <a:lnTo>
                  <a:pt x="78438" y="122872"/>
                </a:lnTo>
                <a:lnTo>
                  <a:pt x="98998" y="138445"/>
                </a:lnTo>
                <a:lnTo>
                  <a:pt x="127762" y="154305"/>
                </a:lnTo>
                <a:lnTo>
                  <a:pt x="143902" y="162615"/>
                </a:lnTo>
                <a:lnTo>
                  <a:pt x="157638" y="170592"/>
                </a:lnTo>
                <a:lnTo>
                  <a:pt x="191341" y="201041"/>
                </a:lnTo>
                <a:lnTo>
                  <a:pt x="207168" y="238934"/>
                </a:lnTo>
                <a:lnTo>
                  <a:pt x="209168" y="261238"/>
                </a:lnTo>
                <a:lnTo>
                  <a:pt x="207097" y="281267"/>
                </a:lnTo>
                <a:lnTo>
                  <a:pt x="190523" y="315799"/>
                </a:lnTo>
                <a:lnTo>
                  <a:pt x="158043" y="342161"/>
                </a:lnTo>
                <a:lnTo>
                  <a:pt x="113657" y="355687"/>
                </a:lnTo>
                <a:lnTo>
                  <a:pt x="87249" y="357377"/>
                </a:lnTo>
                <a:lnTo>
                  <a:pt x="63650" y="355828"/>
                </a:lnTo>
                <a:lnTo>
                  <a:pt x="41243" y="351170"/>
                </a:lnTo>
                <a:lnTo>
                  <a:pt x="20026" y="343394"/>
                </a:lnTo>
                <a:lnTo>
                  <a:pt x="0" y="332486"/>
                </a:lnTo>
                <a:lnTo>
                  <a:pt x="22605" y="277495"/>
                </a:lnTo>
                <a:lnTo>
                  <a:pt x="40707" y="288643"/>
                </a:lnTo>
                <a:lnTo>
                  <a:pt x="58642" y="296576"/>
                </a:lnTo>
                <a:lnTo>
                  <a:pt x="76434" y="301319"/>
                </a:lnTo>
                <a:lnTo>
                  <a:pt x="94106" y="302895"/>
                </a:lnTo>
                <a:lnTo>
                  <a:pt x="117703" y="300537"/>
                </a:lnTo>
                <a:lnTo>
                  <a:pt x="134572" y="293465"/>
                </a:lnTo>
                <a:lnTo>
                  <a:pt x="144702" y="281678"/>
                </a:lnTo>
                <a:lnTo>
                  <a:pt x="148081" y="265175"/>
                </a:lnTo>
                <a:lnTo>
                  <a:pt x="147294" y="256434"/>
                </a:lnTo>
                <a:lnTo>
                  <a:pt x="127309" y="223206"/>
                </a:lnTo>
                <a:lnTo>
                  <a:pt x="82803" y="195452"/>
                </a:lnTo>
                <a:lnTo>
                  <a:pt x="64591" y="185975"/>
                </a:lnTo>
                <a:lnTo>
                  <a:pt x="49593" y="177355"/>
                </a:lnTo>
                <a:lnTo>
                  <a:pt x="17113" y="148637"/>
                </a:lnTo>
                <a:lnTo>
                  <a:pt x="1109" y="103489"/>
                </a:lnTo>
                <a:lnTo>
                  <a:pt x="635" y="92963"/>
                </a:lnTo>
                <a:lnTo>
                  <a:pt x="2468" y="73796"/>
                </a:lnTo>
                <a:lnTo>
                  <a:pt x="29971" y="26415"/>
                </a:lnTo>
                <a:lnTo>
                  <a:pt x="63547" y="6635"/>
                </a:lnTo>
                <a:lnTo>
                  <a:pt x="83425" y="1662"/>
                </a:lnTo>
                <a:lnTo>
                  <a:pt x="1054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1091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09" y="0"/>
                </a:moveTo>
                <a:lnTo>
                  <a:pt x="133342" y="1404"/>
                </a:lnTo>
                <a:lnTo>
                  <a:pt x="157321" y="5619"/>
                </a:lnTo>
                <a:lnTo>
                  <a:pt x="177347" y="12644"/>
                </a:lnTo>
                <a:lnTo>
                  <a:pt x="193420" y="22478"/>
                </a:lnTo>
                <a:lnTo>
                  <a:pt x="174751" y="75311"/>
                </a:lnTo>
                <a:lnTo>
                  <a:pt x="158345" y="65216"/>
                </a:lnTo>
                <a:lnTo>
                  <a:pt x="141509" y="57991"/>
                </a:lnTo>
                <a:lnTo>
                  <a:pt x="124245" y="53647"/>
                </a:lnTo>
                <a:lnTo>
                  <a:pt x="106552" y="52197"/>
                </a:lnTo>
                <a:lnTo>
                  <a:pt x="96555" y="52889"/>
                </a:lnTo>
                <a:lnTo>
                  <a:pt x="64912" y="76263"/>
                </a:lnTo>
                <a:lnTo>
                  <a:pt x="61975" y="92583"/>
                </a:lnTo>
                <a:lnTo>
                  <a:pt x="66093" y="107584"/>
                </a:lnTo>
                <a:lnTo>
                  <a:pt x="78438" y="122872"/>
                </a:lnTo>
                <a:lnTo>
                  <a:pt x="98998" y="138445"/>
                </a:lnTo>
                <a:lnTo>
                  <a:pt x="127761" y="154305"/>
                </a:lnTo>
                <a:lnTo>
                  <a:pt x="143902" y="162615"/>
                </a:lnTo>
                <a:lnTo>
                  <a:pt x="157638" y="170592"/>
                </a:lnTo>
                <a:lnTo>
                  <a:pt x="191341" y="201041"/>
                </a:lnTo>
                <a:lnTo>
                  <a:pt x="207168" y="238934"/>
                </a:lnTo>
                <a:lnTo>
                  <a:pt x="209169" y="261238"/>
                </a:lnTo>
                <a:lnTo>
                  <a:pt x="207097" y="281267"/>
                </a:lnTo>
                <a:lnTo>
                  <a:pt x="190523" y="315799"/>
                </a:lnTo>
                <a:lnTo>
                  <a:pt x="158043" y="342161"/>
                </a:lnTo>
                <a:lnTo>
                  <a:pt x="113657" y="355687"/>
                </a:lnTo>
                <a:lnTo>
                  <a:pt x="87248" y="357377"/>
                </a:lnTo>
                <a:lnTo>
                  <a:pt x="63650" y="355828"/>
                </a:lnTo>
                <a:lnTo>
                  <a:pt x="41243" y="351170"/>
                </a:lnTo>
                <a:lnTo>
                  <a:pt x="20026" y="343394"/>
                </a:lnTo>
                <a:lnTo>
                  <a:pt x="0" y="332486"/>
                </a:lnTo>
                <a:lnTo>
                  <a:pt x="22606" y="277495"/>
                </a:lnTo>
                <a:lnTo>
                  <a:pt x="40707" y="288643"/>
                </a:lnTo>
                <a:lnTo>
                  <a:pt x="58642" y="296576"/>
                </a:lnTo>
                <a:lnTo>
                  <a:pt x="76434" y="301319"/>
                </a:lnTo>
                <a:lnTo>
                  <a:pt x="94106" y="302895"/>
                </a:lnTo>
                <a:lnTo>
                  <a:pt x="117703" y="300537"/>
                </a:lnTo>
                <a:lnTo>
                  <a:pt x="134572" y="293465"/>
                </a:lnTo>
                <a:lnTo>
                  <a:pt x="144702" y="281678"/>
                </a:lnTo>
                <a:lnTo>
                  <a:pt x="148081" y="265175"/>
                </a:lnTo>
                <a:lnTo>
                  <a:pt x="147294" y="256434"/>
                </a:lnTo>
                <a:lnTo>
                  <a:pt x="127309" y="223206"/>
                </a:lnTo>
                <a:lnTo>
                  <a:pt x="82803" y="195452"/>
                </a:lnTo>
                <a:lnTo>
                  <a:pt x="64591" y="185975"/>
                </a:lnTo>
                <a:lnTo>
                  <a:pt x="49593" y="177355"/>
                </a:lnTo>
                <a:lnTo>
                  <a:pt x="17113" y="148637"/>
                </a:lnTo>
                <a:lnTo>
                  <a:pt x="1109" y="103489"/>
                </a:lnTo>
                <a:lnTo>
                  <a:pt x="634" y="92963"/>
                </a:lnTo>
                <a:lnTo>
                  <a:pt x="2468" y="73796"/>
                </a:lnTo>
                <a:lnTo>
                  <a:pt x="29971" y="26415"/>
                </a:lnTo>
                <a:lnTo>
                  <a:pt x="63547" y="6635"/>
                </a:lnTo>
                <a:lnTo>
                  <a:pt x="83425" y="1662"/>
                </a:lnTo>
                <a:lnTo>
                  <a:pt x="1054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03031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59" h="357505">
                <a:moveTo>
                  <a:pt x="148590" y="0"/>
                </a:moveTo>
                <a:lnTo>
                  <a:pt x="214312" y="11541"/>
                </a:lnTo>
                <a:lnTo>
                  <a:pt x="262509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1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9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7486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312" y="11541"/>
                </a:lnTo>
                <a:lnTo>
                  <a:pt x="262509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0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059940" y="1151342"/>
            <a:ext cx="3602990" cy="235897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1495" algn="l"/>
              </a:tabLst>
            </a:pPr>
            <a:r>
              <a:rPr sz="2050" spc="37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2050" spc="-229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pc="-320" dirty="0"/>
              <a:t>T</a:t>
            </a:r>
            <a:r>
              <a:rPr spc="-5" dirty="0"/>
              <a:t>ra</a:t>
            </a:r>
            <a:r>
              <a:rPr dirty="0"/>
              <a:t>n</a:t>
            </a:r>
            <a:r>
              <a:rPr spc="-5" dirty="0"/>
              <a:t>sfor</a:t>
            </a:r>
            <a:r>
              <a:rPr spc="5" dirty="0"/>
              <a:t>m</a:t>
            </a:r>
            <a:r>
              <a:rPr spc="-10" dirty="0"/>
              <a:t>atio</a:t>
            </a:r>
            <a:r>
              <a:rPr spc="-5" dirty="0"/>
              <a:t>n</a:t>
            </a:r>
            <a:r>
              <a:rPr dirty="0"/>
              <a:t>	</a:t>
            </a:r>
            <a:r>
              <a:rPr spc="-10" dirty="0"/>
              <a:t>are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21451" y="2104770"/>
            <a:ext cx="147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28395" algn="l"/>
              </a:tabLst>
            </a:pPr>
            <a:r>
              <a:rPr sz="2800" spc="-5" dirty="0">
                <a:latin typeface="Trebuchet MS"/>
                <a:cs typeface="Trebuchet MS"/>
              </a:rPr>
              <a:t>used	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52029" y="2104770"/>
            <a:ext cx="1288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position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34259" y="2531491"/>
            <a:ext cx="6805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416050" algn="l"/>
                <a:tab pos="1777364" algn="l"/>
                <a:tab pos="2339975" algn="l"/>
                <a:tab pos="3487420" algn="l"/>
                <a:tab pos="4748530" algn="l"/>
                <a:tab pos="5109210" algn="l"/>
                <a:tab pos="5670550" algn="l"/>
              </a:tabLst>
            </a:pPr>
            <a:r>
              <a:rPr sz="2800" dirty="0">
                <a:latin typeface="Trebuchet MS"/>
                <a:cs typeface="Trebuchet MS"/>
              </a:rPr>
              <a:t>objects	</a:t>
            </a:r>
            <a:r>
              <a:rPr sz="2800" spc="-5" dirty="0">
                <a:latin typeface="Trebuchet MS"/>
                <a:cs typeface="Trebuchet MS"/>
              </a:rPr>
              <a:t>,	to	shape	object	,	to	</a:t>
            </a:r>
            <a:r>
              <a:rPr sz="2800" spc="-10" dirty="0">
                <a:latin typeface="Trebuchet MS"/>
                <a:cs typeface="Trebuchet MS"/>
              </a:rPr>
              <a:t>change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00340" y="2957906"/>
            <a:ext cx="1840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77925" algn="l"/>
              </a:tabLst>
            </a:pPr>
            <a:r>
              <a:rPr sz="2800" spc="-10" dirty="0">
                <a:latin typeface="Trebuchet MS"/>
                <a:cs typeface="Trebuchet MS"/>
              </a:rPr>
              <a:t>eve</a:t>
            </a:r>
            <a:r>
              <a:rPr sz="2800" spc="-5" dirty="0">
                <a:latin typeface="Trebuchet MS"/>
                <a:cs typeface="Trebuchet MS"/>
              </a:rPr>
              <a:t>n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how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34259" y="2957906"/>
            <a:ext cx="45808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1631314" algn="l"/>
                <a:tab pos="3446779" algn="l"/>
                <a:tab pos="3989070" algn="l"/>
              </a:tabLst>
            </a:pPr>
            <a:r>
              <a:rPr sz="2800" spc="-5" dirty="0">
                <a:latin typeface="Trebuchet MS"/>
                <a:cs typeface="Trebuchet MS"/>
              </a:rPr>
              <a:t>v</a:t>
            </a:r>
            <a:r>
              <a:rPr sz="2800" spc="-15" dirty="0">
                <a:latin typeface="Trebuchet MS"/>
                <a:cs typeface="Trebuchet MS"/>
              </a:rPr>
              <a:t>i</a:t>
            </a:r>
            <a:r>
              <a:rPr sz="2800" spc="5" dirty="0">
                <a:latin typeface="Trebuchet MS"/>
                <a:cs typeface="Trebuchet MS"/>
              </a:rPr>
              <a:t>e</a:t>
            </a:r>
            <a:r>
              <a:rPr sz="2800" spc="-10" dirty="0">
                <a:latin typeface="Trebuchet MS"/>
                <a:cs typeface="Trebuchet MS"/>
              </a:rPr>
              <a:t>win</a:t>
            </a:r>
            <a:r>
              <a:rPr sz="2800" spc="-5" dirty="0">
                <a:latin typeface="Trebuchet MS"/>
                <a:cs typeface="Trebuchet MS"/>
              </a:rPr>
              <a:t>g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pos</a:t>
            </a:r>
            <a:r>
              <a:rPr sz="2800" dirty="0">
                <a:latin typeface="Trebuchet MS"/>
                <a:cs typeface="Trebuchet MS"/>
              </a:rPr>
              <a:t>i</a:t>
            </a:r>
            <a:r>
              <a:rPr sz="2800" spc="-10" dirty="0">
                <a:latin typeface="Trebuchet MS"/>
                <a:cs typeface="Trebuchet MS"/>
              </a:rPr>
              <a:t>t</a:t>
            </a:r>
            <a:r>
              <a:rPr sz="2800" spc="-15" dirty="0">
                <a:latin typeface="Trebuchet MS"/>
                <a:cs typeface="Trebuchet MS"/>
              </a:rPr>
              <a:t>i</a:t>
            </a:r>
            <a:r>
              <a:rPr sz="2800" dirty="0">
                <a:latin typeface="Trebuchet MS"/>
                <a:cs typeface="Trebuchet MS"/>
              </a:rPr>
              <a:t>o</a:t>
            </a:r>
            <a:r>
              <a:rPr sz="2800" spc="-10" dirty="0">
                <a:latin typeface="Trebuchet MS"/>
                <a:cs typeface="Trebuchet MS"/>
              </a:rPr>
              <a:t>n</a:t>
            </a:r>
            <a:r>
              <a:rPr sz="2800" spc="-5" dirty="0">
                <a:latin typeface="Trebuchet MS"/>
                <a:cs typeface="Trebuchet MS"/>
              </a:rPr>
              <a:t>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5" dirty="0">
                <a:latin typeface="Trebuchet MS"/>
                <a:cs typeface="Trebuchet MS"/>
              </a:rPr>
              <a:t>,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and  </a:t>
            </a:r>
            <a:r>
              <a:rPr sz="2800" spc="-5" dirty="0">
                <a:latin typeface="Trebuchet MS"/>
                <a:cs typeface="Trebuchet MS"/>
              </a:rPr>
              <a:t>something </a:t>
            </a:r>
            <a:r>
              <a:rPr sz="2800" spc="-10" dirty="0">
                <a:latin typeface="Trebuchet MS"/>
                <a:cs typeface="Trebuchet MS"/>
              </a:rPr>
              <a:t>is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viewed.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9941" y="4284573"/>
            <a:ext cx="6546215" cy="1443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In </a:t>
            </a:r>
            <a:r>
              <a:rPr sz="2600" dirty="0">
                <a:latin typeface="Trebuchet MS"/>
                <a:cs typeface="Trebuchet MS"/>
              </a:rPr>
              <a:t>simple </a:t>
            </a:r>
            <a:r>
              <a:rPr sz="2600" spc="-5" dirty="0">
                <a:latin typeface="Trebuchet MS"/>
                <a:cs typeface="Trebuchet MS"/>
              </a:rPr>
              <a:t>words </a:t>
            </a:r>
            <a:r>
              <a:rPr sz="2600" dirty="0">
                <a:latin typeface="Trebuchet MS"/>
                <a:cs typeface="Trebuchet MS"/>
              </a:rPr>
              <a:t>transformation </a:t>
            </a:r>
            <a:r>
              <a:rPr sz="2600" spc="-5" dirty="0">
                <a:latin typeface="Trebuchet MS"/>
                <a:cs typeface="Trebuchet MS"/>
              </a:rPr>
              <a:t>is used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430" dirty="0">
                <a:latin typeface="Trebuchet MS"/>
                <a:cs typeface="Trebuchet MS"/>
              </a:rPr>
              <a:t>for</a:t>
            </a:r>
            <a:endParaRPr sz="2600" dirty="0">
              <a:latin typeface="Trebuchet MS"/>
              <a:cs typeface="Trebuchet MS"/>
            </a:endParaRPr>
          </a:p>
          <a:p>
            <a:pPr marL="287020" indent="-274320">
              <a:spcBef>
                <a:spcPts val="6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1)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Modeling</a:t>
            </a:r>
            <a:endParaRPr sz="2600" dirty="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2)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viewing</a:t>
            </a:r>
            <a:endParaRPr sz="2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70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3466" y="806831"/>
            <a:ext cx="6749605" cy="507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2889" y="958850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7" y="0"/>
                </a:moveTo>
                <a:lnTo>
                  <a:pt x="0" y="181101"/>
                </a:lnTo>
                <a:lnTo>
                  <a:pt x="117856" y="181101"/>
                </a:lnTo>
                <a:lnTo>
                  <a:pt x="5892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8792" y="958850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7" y="0"/>
                </a:moveTo>
                <a:lnTo>
                  <a:pt x="0" y="181101"/>
                </a:lnTo>
                <a:lnTo>
                  <a:pt x="117856" y="181101"/>
                </a:lnTo>
                <a:lnTo>
                  <a:pt x="5892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6555" y="889509"/>
            <a:ext cx="186690" cy="339725"/>
          </a:xfrm>
          <a:custGeom>
            <a:avLst/>
            <a:gdLst/>
            <a:ahLst/>
            <a:cxnLst/>
            <a:rect l="l" t="t" r="r" b="b"/>
            <a:pathLst>
              <a:path w="186690" h="339725">
                <a:moveTo>
                  <a:pt x="39839" y="0"/>
                </a:moveTo>
                <a:lnTo>
                  <a:pt x="32077" y="142"/>
                </a:lnTo>
                <a:lnTo>
                  <a:pt x="22848" y="571"/>
                </a:lnTo>
                <a:lnTo>
                  <a:pt x="12156" y="1285"/>
                </a:lnTo>
                <a:lnTo>
                  <a:pt x="0" y="2286"/>
                </a:lnTo>
                <a:lnTo>
                  <a:pt x="0" y="337184"/>
                </a:lnTo>
                <a:lnTo>
                  <a:pt x="10753" y="338091"/>
                </a:lnTo>
                <a:lnTo>
                  <a:pt x="21926" y="338724"/>
                </a:lnTo>
                <a:lnTo>
                  <a:pt x="33518" y="339095"/>
                </a:lnTo>
                <a:lnTo>
                  <a:pt x="45529" y="339216"/>
                </a:lnTo>
                <a:lnTo>
                  <a:pt x="76726" y="336218"/>
                </a:lnTo>
                <a:lnTo>
                  <a:pt x="128384" y="312267"/>
                </a:lnTo>
                <a:lnTo>
                  <a:pt x="165179" y="264973"/>
                </a:lnTo>
                <a:lnTo>
                  <a:pt x="183848" y="198004"/>
                </a:lnTo>
                <a:lnTo>
                  <a:pt x="186182" y="157352"/>
                </a:lnTo>
                <a:lnTo>
                  <a:pt x="180328" y="100705"/>
                </a:lnTo>
                <a:lnTo>
                  <a:pt x="162767" y="56647"/>
                </a:lnTo>
                <a:lnTo>
                  <a:pt x="133498" y="25176"/>
                </a:lnTo>
                <a:lnTo>
                  <a:pt x="92523" y="6294"/>
                </a:lnTo>
                <a:lnTo>
                  <a:pt x="3983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5597" y="888238"/>
            <a:ext cx="143763" cy="14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2040" y="888238"/>
            <a:ext cx="143763" cy="14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1166" y="884174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4" h="353059">
                <a:moveTo>
                  <a:pt x="120523" y="0"/>
                </a:moveTo>
                <a:lnTo>
                  <a:pt x="69056" y="11652"/>
                </a:lnTo>
                <a:lnTo>
                  <a:pt x="31114" y="46736"/>
                </a:lnTo>
                <a:lnTo>
                  <a:pt x="7794" y="101504"/>
                </a:lnTo>
                <a:lnTo>
                  <a:pt x="0" y="172465"/>
                </a:lnTo>
                <a:lnTo>
                  <a:pt x="1811" y="213016"/>
                </a:lnTo>
                <a:lnTo>
                  <a:pt x="16341" y="279640"/>
                </a:lnTo>
                <a:lnTo>
                  <a:pt x="45319" y="326358"/>
                </a:lnTo>
                <a:lnTo>
                  <a:pt x="87697" y="349980"/>
                </a:lnTo>
                <a:lnTo>
                  <a:pt x="113791" y="352933"/>
                </a:lnTo>
                <a:lnTo>
                  <a:pt x="144531" y="350049"/>
                </a:lnTo>
                <a:lnTo>
                  <a:pt x="194391" y="326947"/>
                </a:lnTo>
                <a:lnTo>
                  <a:pt x="228488" y="280961"/>
                </a:lnTo>
                <a:lnTo>
                  <a:pt x="245633" y="213854"/>
                </a:lnTo>
                <a:lnTo>
                  <a:pt x="247776" y="172465"/>
                </a:lnTo>
                <a:lnTo>
                  <a:pt x="242686" y="110345"/>
                </a:lnTo>
                <a:lnTo>
                  <a:pt x="227416" y="62051"/>
                </a:lnTo>
                <a:lnTo>
                  <a:pt x="201965" y="27570"/>
                </a:lnTo>
                <a:lnTo>
                  <a:pt x="166334" y="6890"/>
                </a:lnTo>
                <a:lnTo>
                  <a:pt x="12052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534" y="884174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5" h="353059">
                <a:moveTo>
                  <a:pt x="120522" y="0"/>
                </a:moveTo>
                <a:lnTo>
                  <a:pt x="69056" y="11652"/>
                </a:lnTo>
                <a:lnTo>
                  <a:pt x="31114" y="46736"/>
                </a:lnTo>
                <a:lnTo>
                  <a:pt x="7794" y="101504"/>
                </a:lnTo>
                <a:lnTo>
                  <a:pt x="0" y="172465"/>
                </a:lnTo>
                <a:lnTo>
                  <a:pt x="1811" y="213016"/>
                </a:lnTo>
                <a:lnTo>
                  <a:pt x="16341" y="279640"/>
                </a:lnTo>
                <a:lnTo>
                  <a:pt x="45319" y="326358"/>
                </a:lnTo>
                <a:lnTo>
                  <a:pt x="87697" y="349980"/>
                </a:lnTo>
                <a:lnTo>
                  <a:pt x="113791" y="352933"/>
                </a:lnTo>
                <a:lnTo>
                  <a:pt x="144531" y="350049"/>
                </a:lnTo>
                <a:lnTo>
                  <a:pt x="194391" y="326947"/>
                </a:lnTo>
                <a:lnTo>
                  <a:pt x="228488" y="280961"/>
                </a:lnTo>
                <a:lnTo>
                  <a:pt x="245633" y="213854"/>
                </a:lnTo>
                <a:lnTo>
                  <a:pt x="247776" y="172465"/>
                </a:lnTo>
                <a:lnTo>
                  <a:pt x="242686" y="110345"/>
                </a:lnTo>
                <a:lnTo>
                  <a:pt x="227416" y="62051"/>
                </a:lnTo>
                <a:lnTo>
                  <a:pt x="201965" y="27570"/>
                </a:lnTo>
                <a:lnTo>
                  <a:pt x="166334" y="6890"/>
                </a:lnTo>
                <a:lnTo>
                  <a:pt x="12052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5820" y="815466"/>
            <a:ext cx="357505" cy="497840"/>
          </a:xfrm>
          <a:custGeom>
            <a:avLst/>
            <a:gdLst/>
            <a:ahLst/>
            <a:cxnLst/>
            <a:rect l="l" t="t" r="r" b="b"/>
            <a:pathLst>
              <a:path w="357504" h="497840">
                <a:moveTo>
                  <a:pt x="0" y="0"/>
                </a:moveTo>
                <a:lnTo>
                  <a:pt x="41782" y="0"/>
                </a:lnTo>
                <a:lnTo>
                  <a:pt x="273557" y="296037"/>
                </a:lnTo>
                <a:lnTo>
                  <a:pt x="273557" y="0"/>
                </a:lnTo>
                <a:lnTo>
                  <a:pt x="357250" y="0"/>
                </a:lnTo>
                <a:lnTo>
                  <a:pt x="357250" y="497332"/>
                </a:lnTo>
                <a:lnTo>
                  <a:pt x="321690" y="497332"/>
                </a:lnTo>
                <a:lnTo>
                  <a:pt x="83693" y="186817"/>
                </a:lnTo>
                <a:lnTo>
                  <a:pt x="83693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387" y="815467"/>
            <a:ext cx="86995" cy="490855"/>
          </a:xfrm>
          <a:custGeom>
            <a:avLst/>
            <a:gdLst/>
            <a:ahLst/>
            <a:cxnLst/>
            <a:rect l="l" t="t" r="r" b="b"/>
            <a:pathLst>
              <a:path w="86995" h="490855">
                <a:moveTo>
                  <a:pt x="0" y="0"/>
                </a:moveTo>
                <a:lnTo>
                  <a:pt x="86995" y="0"/>
                </a:lnTo>
                <a:lnTo>
                  <a:pt x="86995" y="490600"/>
                </a:lnTo>
                <a:lnTo>
                  <a:pt x="0" y="4906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1075" y="815467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146" y="0"/>
                </a:lnTo>
                <a:lnTo>
                  <a:pt x="406146" y="77343"/>
                </a:lnTo>
                <a:lnTo>
                  <a:pt x="243077" y="77343"/>
                </a:lnTo>
                <a:lnTo>
                  <a:pt x="243077" y="490600"/>
                </a:lnTo>
                <a:lnTo>
                  <a:pt x="155955" y="490600"/>
                </a:lnTo>
                <a:lnTo>
                  <a:pt x="155955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3792" y="815467"/>
            <a:ext cx="323215" cy="490855"/>
          </a:xfrm>
          <a:custGeom>
            <a:avLst/>
            <a:gdLst/>
            <a:ahLst/>
            <a:cxnLst/>
            <a:rect l="l" t="t" r="r" b="b"/>
            <a:pathLst>
              <a:path w="323214" h="490855">
                <a:moveTo>
                  <a:pt x="0" y="0"/>
                </a:moveTo>
                <a:lnTo>
                  <a:pt x="323088" y="0"/>
                </a:lnTo>
                <a:lnTo>
                  <a:pt x="323088" y="77343"/>
                </a:lnTo>
                <a:lnTo>
                  <a:pt x="86995" y="77343"/>
                </a:lnTo>
                <a:lnTo>
                  <a:pt x="86995" y="192278"/>
                </a:lnTo>
                <a:lnTo>
                  <a:pt x="259461" y="192278"/>
                </a:lnTo>
                <a:lnTo>
                  <a:pt x="259461" y="266192"/>
                </a:lnTo>
                <a:lnTo>
                  <a:pt x="86995" y="266192"/>
                </a:lnTo>
                <a:lnTo>
                  <a:pt x="86995" y="490600"/>
                </a:lnTo>
                <a:lnTo>
                  <a:pt x="0" y="4906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6073" y="815466"/>
            <a:ext cx="357505" cy="497840"/>
          </a:xfrm>
          <a:custGeom>
            <a:avLst/>
            <a:gdLst/>
            <a:ahLst/>
            <a:cxnLst/>
            <a:rect l="l" t="t" r="r" b="b"/>
            <a:pathLst>
              <a:path w="357505" h="497840">
                <a:moveTo>
                  <a:pt x="0" y="0"/>
                </a:moveTo>
                <a:lnTo>
                  <a:pt x="41782" y="0"/>
                </a:lnTo>
                <a:lnTo>
                  <a:pt x="273557" y="296037"/>
                </a:lnTo>
                <a:lnTo>
                  <a:pt x="273557" y="0"/>
                </a:lnTo>
                <a:lnTo>
                  <a:pt x="357250" y="0"/>
                </a:lnTo>
                <a:lnTo>
                  <a:pt x="357250" y="497332"/>
                </a:lnTo>
                <a:lnTo>
                  <a:pt x="321690" y="497332"/>
                </a:lnTo>
                <a:lnTo>
                  <a:pt x="83692" y="186817"/>
                </a:lnTo>
                <a:lnTo>
                  <a:pt x="83692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9971" y="815467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146" y="0"/>
                </a:lnTo>
                <a:lnTo>
                  <a:pt x="406146" y="77343"/>
                </a:lnTo>
                <a:lnTo>
                  <a:pt x="243078" y="77343"/>
                </a:lnTo>
                <a:lnTo>
                  <a:pt x="243078" y="490600"/>
                </a:lnTo>
                <a:lnTo>
                  <a:pt x="155955" y="490600"/>
                </a:lnTo>
                <a:lnTo>
                  <a:pt x="155955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485" y="812165"/>
            <a:ext cx="363855" cy="494030"/>
          </a:xfrm>
          <a:custGeom>
            <a:avLst/>
            <a:gdLst/>
            <a:ahLst/>
            <a:cxnLst/>
            <a:rect l="l" t="t" r="r" b="b"/>
            <a:pathLst>
              <a:path w="363855" h="494030">
                <a:moveTo>
                  <a:pt x="130937" y="0"/>
                </a:moveTo>
                <a:lnTo>
                  <a:pt x="181741" y="3927"/>
                </a:lnTo>
                <a:lnTo>
                  <a:pt x="226998" y="15700"/>
                </a:lnTo>
                <a:lnTo>
                  <a:pt x="266709" y="35307"/>
                </a:lnTo>
                <a:lnTo>
                  <a:pt x="300875" y="62737"/>
                </a:lnTo>
                <a:lnTo>
                  <a:pt x="328335" y="96720"/>
                </a:lnTo>
                <a:lnTo>
                  <a:pt x="347957" y="135810"/>
                </a:lnTo>
                <a:lnTo>
                  <a:pt x="359736" y="180020"/>
                </a:lnTo>
                <a:lnTo>
                  <a:pt x="363664" y="229362"/>
                </a:lnTo>
                <a:lnTo>
                  <a:pt x="360518" y="284894"/>
                </a:lnTo>
                <a:lnTo>
                  <a:pt x="351079" y="333889"/>
                </a:lnTo>
                <a:lnTo>
                  <a:pt x="335348" y="376348"/>
                </a:lnTo>
                <a:lnTo>
                  <a:pt x="313324" y="412271"/>
                </a:lnTo>
                <a:lnTo>
                  <a:pt x="285008" y="441661"/>
                </a:lnTo>
                <a:lnTo>
                  <a:pt x="250401" y="464518"/>
                </a:lnTo>
                <a:lnTo>
                  <a:pt x="209501" y="480844"/>
                </a:lnTo>
                <a:lnTo>
                  <a:pt x="162309" y="490638"/>
                </a:lnTo>
                <a:lnTo>
                  <a:pt x="108826" y="493902"/>
                </a:lnTo>
                <a:lnTo>
                  <a:pt x="0" y="493902"/>
                </a:lnTo>
                <a:lnTo>
                  <a:pt x="0" y="3683"/>
                </a:lnTo>
                <a:lnTo>
                  <a:pt x="47237" y="2089"/>
                </a:lnTo>
                <a:lnTo>
                  <a:pt x="84804" y="936"/>
                </a:lnTo>
                <a:lnTo>
                  <a:pt x="112703" y="236"/>
                </a:lnTo>
                <a:lnTo>
                  <a:pt x="13093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6189" y="810513"/>
            <a:ext cx="876935" cy="502284"/>
          </a:xfrm>
          <a:custGeom>
            <a:avLst/>
            <a:gdLst/>
            <a:ahLst/>
            <a:cxnLst/>
            <a:rect l="l" t="t" r="r" b="b"/>
            <a:pathLst>
              <a:path w="876935" h="502284">
                <a:moveTo>
                  <a:pt x="135889" y="0"/>
                </a:moveTo>
                <a:lnTo>
                  <a:pt x="192987" y="4012"/>
                </a:lnTo>
                <a:lnTo>
                  <a:pt x="239696" y="16053"/>
                </a:lnTo>
                <a:lnTo>
                  <a:pt x="276018" y="36131"/>
                </a:lnTo>
                <a:lnTo>
                  <a:pt x="301958" y="64252"/>
                </a:lnTo>
                <a:lnTo>
                  <a:pt x="317520" y="100424"/>
                </a:lnTo>
                <a:lnTo>
                  <a:pt x="322707" y="144652"/>
                </a:lnTo>
                <a:lnTo>
                  <a:pt x="321107" y="165913"/>
                </a:lnTo>
                <a:lnTo>
                  <a:pt x="308240" y="205624"/>
                </a:lnTo>
                <a:lnTo>
                  <a:pt x="283213" y="240605"/>
                </a:lnTo>
                <a:lnTo>
                  <a:pt x="250741" y="265854"/>
                </a:lnTo>
                <a:lnTo>
                  <a:pt x="232028" y="274574"/>
                </a:lnTo>
                <a:lnTo>
                  <a:pt x="375920" y="493902"/>
                </a:lnTo>
                <a:lnTo>
                  <a:pt x="474345" y="4952"/>
                </a:lnTo>
                <a:lnTo>
                  <a:pt x="520446" y="4952"/>
                </a:lnTo>
                <a:lnTo>
                  <a:pt x="626617" y="335534"/>
                </a:lnTo>
                <a:lnTo>
                  <a:pt x="730503" y="4952"/>
                </a:lnTo>
                <a:lnTo>
                  <a:pt x="776351" y="4952"/>
                </a:lnTo>
                <a:lnTo>
                  <a:pt x="876426" y="495935"/>
                </a:lnTo>
                <a:lnTo>
                  <a:pt x="792099" y="495935"/>
                </a:lnTo>
                <a:lnTo>
                  <a:pt x="741172" y="231394"/>
                </a:lnTo>
                <a:lnTo>
                  <a:pt x="642365" y="502285"/>
                </a:lnTo>
                <a:lnTo>
                  <a:pt x="611251" y="502285"/>
                </a:lnTo>
                <a:lnTo>
                  <a:pt x="512445" y="231394"/>
                </a:lnTo>
                <a:lnTo>
                  <a:pt x="459613" y="495935"/>
                </a:lnTo>
                <a:lnTo>
                  <a:pt x="375538" y="495935"/>
                </a:lnTo>
                <a:lnTo>
                  <a:pt x="375538" y="495553"/>
                </a:lnTo>
                <a:lnTo>
                  <a:pt x="276478" y="495553"/>
                </a:lnTo>
                <a:lnTo>
                  <a:pt x="145541" y="292988"/>
                </a:lnTo>
                <a:lnTo>
                  <a:pt x="134731" y="292701"/>
                </a:lnTo>
                <a:lnTo>
                  <a:pt x="121920" y="292211"/>
                </a:lnTo>
                <a:lnTo>
                  <a:pt x="107108" y="291506"/>
                </a:lnTo>
                <a:lnTo>
                  <a:pt x="90297" y="290575"/>
                </a:lnTo>
                <a:lnTo>
                  <a:pt x="90297" y="495553"/>
                </a:lnTo>
                <a:lnTo>
                  <a:pt x="0" y="495553"/>
                </a:lnTo>
                <a:lnTo>
                  <a:pt x="0" y="4952"/>
                </a:lnTo>
                <a:lnTo>
                  <a:pt x="6258" y="4806"/>
                </a:lnTo>
                <a:lnTo>
                  <a:pt x="17780" y="4349"/>
                </a:lnTo>
                <a:lnTo>
                  <a:pt x="34540" y="3559"/>
                </a:lnTo>
                <a:lnTo>
                  <a:pt x="56514" y="2412"/>
                </a:lnTo>
                <a:lnTo>
                  <a:pt x="79972" y="1339"/>
                </a:lnTo>
                <a:lnTo>
                  <a:pt x="101012" y="587"/>
                </a:lnTo>
                <a:lnTo>
                  <a:pt x="119647" y="144"/>
                </a:lnTo>
                <a:lnTo>
                  <a:pt x="1358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7187" y="808736"/>
            <a:ext cx="431165" cy="497840"/>
          </a:xfrm>
          <a:custGeom>
            <a:avLst/>
            <a:gdLst/>
            <a:ahLst/>
            <a:cxnLst/>
            <a:rect l="l" t="t" r="r" b="b"/>
            <a:pathLst>
              <a:path w="431164" h="497840">
                <a:moveTo>
                  <a:pt x="195579" y="0"/>
                </a:moveTo>
                <a:lnTo>
                  <a:pt x="233807" y="0"/>
                </a:lnTo>
                <a:lnTo>
                  <a:pt x="431038" y="497331"/>
                </a:lnTo>
                <a:lnTo>
                  <a:pt x="334899" y="497331"/>
                </a:lnTo>
                <a:lnTo>
                  <a:pt x="299085" y="397890"/>
                </a:lnTo>
                <a:lnTo>
                  <a:pt x="130937" y="397890"/>
                </a:lnTo>
                <a:lnTo>
                  <a:pt x="96774" y="497331"/>
                </a:lnTo>
                <a:lnTo>
                  <a:pt x="0" y="497331"/>
                </a:lnTo>
                <a:lnTo>
                  <a:pt x="19557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2633" y="808736"/>
            <a:ext cx="802005" cy="497840"/>
          </a:xfrm>
          <a:custGeom>
            <a:avLst/>
            <a:gdLst/>
            <a:ahLst/>
            <a:cxnLst/>
            <a:rect l="l" t="t" r="r" b="b"/>
            <a:pathLst>
              <a:path w="802005" h="497840">
                <a:moveTo>
                  <a:pt x="566038" y="0"/>
                </a:moveTo>
                <a:lnTo>
                  <a:pt x="604266" y="0"/>
                </a:lnTo>
                <a:lnTo>
                  <a:pt x="801497" y="497331"/>
                </a:lnTo>
                <a:lnTo>
                  <a:pt x="705357" y="497331"/>
                </a:lnTo>
                <a:lnTo>
                  <a:pt x="669544" y="397890"/>
                </a:lnTo>
                <a:lnTo>
                  <a:pt x="501395" y="397890"/>
                </a:lnTo>
                <a:lnTo>
                  <a:pt x="467232" y="497331"/>
                </a:lnTo>
                <a:lnTo>
                  <a:pt x="376936" y="497331"/>
                </a:lnTo>
                <a:lnTo>
                  <a:pt x="370459" y="497331"/>
                </a:lnTo>
                <a:lnTo>
                  <a:pt x="276479" y="497331"/>
                </a:lnTo>
                <a:lnTo>
                  <a:pt x="145542" y="294766"/>
                </a:lnTo>
                <a:lnTo>
                  <a:pt x="134731" y="294479"/>
                </a:lnTo>
                <a:lnTo>
                  <a:pt x="121920" y="293989"/>
                </a:lnTo>
                <a:lnTo>
                  <a:pt x="107108" y="293284"/>
                </a:lnTo>
                <a:lnTo>
                  <a:pt x="90297" y="292353"/>
                </a:lnTo>
                <a:lnTo>
                  <a:pt x="90297" y="497331"/>
                </a:lnTo>
                <a:lnTo>
                  <a:pt x="0" y="497331"/>
                </a:lnTo>
                <a:lnTo>
                  <a:pt x="0" y="6730"/>
                </a:lnTo>
                <a:lnTo>
                  <a:pt x="6258" y="6584"/>
                </a:lnTo>
                <a:lnTo>
                  <a:pt x="17779" y="6127"/>
                </a:lnTo>
                <a:lnTo>
                  <a:pt x="34540" y="5337"/>
                </a:lnTo>
                <a:lnTo>
                  <a:pt x="56515" y="4190"/>
                </a:lnTo>
                <a:lnTo>
                  <a:pt x="79972" y="3117"/>
                </a:lnTo>
                <a:lnTo>
                  <a:pt x="101012" y="2365"/>
                </a:lnTo>
                <a:lnTo>
                  <a:pt x="119647" y="1922"/>
                </a:lnTo>
                <a:lnTo>
                  <a:pt x="135890" y="1777"/>
                </a:lnTo>
                <a:lnTo>
                  <a:pt x="192987" y="5790"/>
                </a:lnTo>
                <a:lnTo>
                  <a:pt x="239696" y="17831"/>
                </a:lnTo>
                <a:lnTo>
                  <a:pt x="276018" y="37909"/>
                </a:lnTo>
                <a:lnTo>
                  <a:pt x="301958" y="66030"/>
                </a:lnTo>
                <a:lnTo>
                  <a:pt x="317520" y="102202"/>
                </a:lnTo>
                <a:lnTo>
                  <a:pt x="322706" y="146430"/>
                </a:lnTo>
                <a:lnTo>
                  <a:pt x="321107" y="167691"/>
                </a:lnTo>
                <a:lnTo>
                  <a:pt x="308240" y="207402"/>
                </a:lnTo>
                <a:lnTo>
                  <a:pt x="283213" y="242383"/>
                </a:lnTo>
                <a:lnTo>
                  <a:pt x="250741" y="267632"/>
                </a:lnTo>
                <a:lnTo>
                  <a:pt x="232029" y="276351"/>
                </a:lnTo>
                <a:lnTo>
                  <a:pt x="372872" y="491109"/>
                </a:lnTo>
                <a:lnTo>
                  <a:pt x="56603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9777" y="807085"/>
            <a:ext cx="297180" cy="507365"/>
          </a:xfrm>
          <a:custGeom>
            <a:avLst/>
            <a:gdLst/>
            <a:ahLst/>
            <a:cxnLst/>
            <a:rect l="l" t="t" r="r" b="b"/>
            <a:pathLst>
              <a:path w="297179" h="507365">
                <a:moveTo>
                  <a:pt x="149733" y="0"/>
                </a:moveTo>
                <a:lnTo>
                  <a:pt x="189402" y="1998"/>
                </a:lnTo>
                <a:lnTo>
                  <a:pt x="223440" y="7985"/>
                </a:lnTo>
                <a:lnTo>
                  <a:pt x="251835" y="17948"/>
                </a:lnTo>
                <a:lnTo>
                  <a:pt x="274574" y="31876"/>
                </a:lnTo>
                <a:lnTo>
                  <a:pt x="248158" y="106806"/>
                </a:lnTo>
                <a:lnTo>
                  <a:pt x="224893" y="92471"/>
                </a:lnTo>
                <a:lnTo>
                  <a:pt x="201009" y="82232"/>
                </a:lnTo>
                <a:lnTo>
                  <a:pt x="176506" y="76088"/>
                </a:lnTo>
                <a:lnTo>
                  <a:pt x="151384" y="74040"/>
                </a:lnTo>
                <a:lnTo>
                  <a:pt x="137169" y="75039"/>
                </a:lnTo>
                <a:lnTo>
                  <a:pt x="97387" y="98492"/>
                </a:lnTo>
                <a:lnTo>
                  <a:pt x="88011" y="131317"/>
                </a:lnTo>
                <a:lnTo>
                  <a:pt x="93864" y="152602"/>
                </a:lnTo>
                <a:lnTo>
                  <a:pt x="111410" y="174339"/>
                </a:lnTo>
                <a:lnTo>
                  <a:pt x="140624" y="196504"/>
                </a:lnTo>
                <a:lnTo>
                  <a:pt x="181483" y="219075"/>
                </a:lnTo>
                <a:lnTo>
                  <a:pt x="204362" y="230858"/>
                </a:lnTo>
                <a:lnTo>
                  <a:pt x="223837" y="242188"/>
                </a:lnTo>
                <a:lnTo>
                  <a:pt x="262691" y="273923"/>
                </a:lnTo>
                <a:lnTo>
                  <a:pt x="285623" y="310641"/>
                </a:lnTo>
                <a:lnTo>
                  <a:pt x="296338" y="354522"/>
                </a:lnTo>
                <a:lnTo>
                  <a:pt x="297052" y="370713"/>
                </a:lnTo>
                <a:lnTo>
                  <a:pt x="294102" y="399214"/>
                </a:lnTo>
                <a:lnTo>
                  <a:pt x="270531" y="448311"/>
                </a:lnTo>
                <a:lnTo>
                  <a:pt x="224410" y="485719"/>
                </a:lnTo>
                <a:lnTo>
                  <a:pt x="161407" y="504959"/>
                </a:lnTo>
                <a:lnTo>
                  <a:pt x="123951" y="507364"/>
                </a:lnTo>
                <a:lnTo>
                  <a:pt x="90422" y="505148"/>
                </a:lnTo>
                <a:lnTo>
                  <a:pt x="58594" y="498490"/>
                </a:lnTo>
                <a:lnTo>
                  <a:pt x="28457" y="487380"/>
                </a:lnTo>
                <a:lnTo>
                  <a:pt x="0" y="471804"/>
                </a:lnTo>
                <a:lnTo>
                  <a:pt x="32131" y="393826"/>
                </a:lnTo>
                <a:lnTo>
                  <a:pt x="57826" y="409662"/>
                </a:lnTo>
                <a:lnTo>
                  <a:pt x="83296" y="420973"/>
                </a:lnTo>
                <a:lnTo>
                  <a:pt x="108551" y="427759"/>
                </a:lnTo>
                <a:lnTo>
                  <a:pt x="133603" y="430022"/>
                </a:lnTo>
                <a:lnTo>
                  <a:pt x="167181" y="426666"/>
                </a:lnTo>
                <a:lnTo>
                  <a:pt x="191150" y="416607"/>
                </a:lnTo>
                <a:lnTo>
                  <a:pt x="205523" y="399857"/>
                </a:lnTo>
                <a:lnTo>
                  <a:pt x="210312" y="376427"/>
                </a:lnTo>
                <a:lnTo>
                  <a:pt x="209170" y="363999"/>
                </a:lnTo>
                <a:lnTo>
                  <a:pt x="192150" y="328549"/>
                </a:lnTo>
                <a:lnTo>
                  <a:pt x="143519" y="291258"/>
                </a:lnTo>
                <a:lnTo>
                  <a:pt x="91822" y="263943"/>
                </a:lnTo>
                <a:lnTo>
                  <a:pt x="70500" y="251666"/>
                </a:lnTo>
                <a:lnTo>
                  <a:pt x="32416" y="221386"/>
                </a:lnTo>
                <a:lnTo>
                  <a:pt x="11557" y="187578"/>
                </a:lnTo>
                <a:lnTo>
                  <a:pt x="1680" y="146859"/>
                </a:lnTo>
                <a:lnTo>
                  <a:pt x="1015" y="131952"/>
                </a:lnTo>
                <a:lnTo>
                  <a:pt x="3613" y="104689"/>
                </a:lnTo>
                <a:lnTo>
                  <a:pt x="24429" y="57497"/>
                </a:lnTo>
                <a:lnTo>
                  <a:pt x="65008" y="21163"/>
                </a:lnTo>
                <a:lnTo>
                  <a:pt x="118538" y="2355"/>
                </a:lnTo>
                <a:lnTo>
                  <a:pt x="14973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0741" y="806830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0947" y="0"/>
                </a:moveTo>
                <a:lnTo>
                  <a:pt x="260766" y="4095"/>
                </a:lnTo>
                <a:lnTo>
                  <a:pt x="304323" y="16383"/>
                </a:lnTo>
                <a:lnTo>
                  <a:pt x="341641" y="36861"/>
                </a:lnTo>
                <a:lnTo>
                  <a:pt x="372744" y="65532"/>
                </a:lnTo>
                <a:lnTo>
                  <a:pt x="397174" y="101683"/>
                </a:lnTo>
                <a:lnTo>
                  <a:pt x="414639" y="144430"/>
                </a:lnTo>
                <a:lnTo>
                  <a:pt x="425126" y="193798"/>
                </a:lnTo>
                <a:lnTo>
                  <a:pt x="428625" y="249809"/>
                </a:lnTo>
                <a:lnTo>
                  <a:pt x="424979" y="306004"/>
                </a:lnTo>
                <a:lnTo>
                  <a:pt x="414035" y="356092"/>
                </a:lnTo>
                <a:lnTo>
                  <a:pt x="395781" y="400059"/>
                </a:lnTo>
                <a:lnTo>
                  <a:pt x="370205" y="437896"/>
                </a:lnTo>
                <a:lnTo>
                  <a:pt x="337911" y="468399"/>
                </a:lnTo>
                <a:lnTo>
                  <a:pt x="299497" y="490188"/>
                </a:lnTo>
                <a:lnTo>
                  <a:pt x="254940" y="503261"/>
                </a:lnTo>
                <a:lnTo>
                  <a:pt x="204215" y="507619"/>
                </a:lnTo>
                <a:lnTo>
                  <a:pt x="157735" y="503308"/>
                </a:lnTo>
                <a:lnTo>
                  <a:pt x="116982" y="490378"/>
                </a:lnTo>
                <a:lnTo>
                  <a:pt x="81968" y="468828"/>
                </a:lnTo>
                <a:lnTo>
                  <a:pt x="52705" y="438658"/>
                </a:lnTo>
                <a:lnTo>
                  <a:pt x="29628" y="400988"/>
                </a:lnTo>
                <a:lnTo>
                  <a:pt x="13160" y="356949"/>
                </a:lnTo>
                <a:lnTo>
                  <a:pt x="3288" y="306552"/>
                </a:lnTo>
                <a:lnTo>
                  <a:pt x="0" y="249809"/>
                </a:lnTo>
                <a:lnTo>
                  <a:pt x="3593" y="199372"/>
                </a:lnTo>
                <a:lnTo>
                  <a:pt x="14366" y="153019"/>
                </a:lnTo>
                <a:lnTo>
                  <a:pt x="32307" y="110738"/>
                </a:lnTo>
                <a:lnTo>
                  <a:pt x="57404" y="72517"/>
                </a:lnTo>
                <a:lnTo>
                  <a:pt x="88574" y="40772"/>
                </a:lnTo>
                <a:lnTo>
                  <a:pt x="124555" y="18113"/>
                </a:lnTo>
                <a:lnTo>
                  <a:pt x="165346" y="4526"/>
                </a:lnTo>
                <a:lnTo>
                  <a:pt x="210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1110" y="806830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0946" y="0"/>
                </a:moveTo>
                <a:lnTo>
                  <a:pt x="260766" y="4095"/>
                </a:lnTo>
                <a:lnTo>
                  <a:pt x="304323" y="16383"/>
                </a:lnTo>
                <a:lnTo>
                  <a:pt x="341641" y="36861"/>
                </a:lnTo>
                <a:lnTo>
                  <a:pt x="372744" y="65532"/>
                </a:lnTo>
                <a:lnTo>
                  <a:pt x="397174" y="101683"/>
                </a:lnTo>
                <a:lnTo>
                  <a:pt x="414639" y="144430"/>
                </a:lnTo>
                <a:lnTo>
                  <a:pt x="425126" y="193798"/>
                </a:lnTo>
                <a:lnTo>
                  <a:pt x="428625" y="249809"/>
                </a:lnTo>
                <a:lnTo>
                  <a:pt x="424979" y="306004"/>
                </a:lnTo>
                <a:lnTo>
                  <a:pt x="414035" y="356092"/>
                </a:lnTo>
                <a:lnTo>
                  <a:pt x="395781" y="400059"/>
                </a:lnTo>
                <a:lnTo>
                  <a:pt x="370204" y="437896"/>
                </a:lnTo>
                <a:lnTo>
                  <a:pt x="337911" y="468399"/>
                </a:lnTo>
                <a:lnTo>
                  <a:pt x="299497" y="490188"/>
                </a:lnTo>
                <a:lnTo>
                  <a:pt x="254940" y="503261"/>
                </a:lnTo>
                <a:lnTo>
                  <a:pt x="204215" y="507619"/>
                </a:lnTo>
                <a:lnTo>
                  <a:pt x="157735" y="503308"/>
                </a:lnTo>
                <a:lnTo>
                  <a:pt x="116982" y="490378"/>
                </a:lnTo>
                <a:lnTo>
                  <a:pt x="81968" y="468828"/>
                </a:lnTo>
                <a:lnTo>
                  <a:pt x="52704" y="438658"/>
                </a:lnTo>
                <a:lnTo>
                  <a:pt x="29628" y="400988"/>
                </a:lnTo>
                <a:lnTo>
                  <a:pt x="13160" y="356949"/>
                </a:lnTo>
                <a:lnTo>
                  <a:pt x="3288" y="306552"/>
                </a:lnTo>
                <a:lnTo>
                  <a:pt x="0" y="249809"/>
                </a:lnTo>
                <a:lnTo>
                  <a:pt x="3593" y="199372"/>
                </a:lnTo>
                <a:lnTo>
                  <a:pt x="14366" y="153019"/>
                </a:lnTo>
                <a:lnTo>
                  <a:pt x="32307" y="110738"/>
                </a:lnTo>
                <a:lnTo>
                  <a:pt x="57403" y="72517"/>
                </a:lnTo>
                <a:lnTo>
                  <a:pt x="88574" y="40772"/>
                </a:lnTo>
                <a:lnTo>
                  <a:pt x="124555" y="18113"/>
                </a:lnTo>
                <a:lnTo>
                  <a:pt x="165346" y="4526"/>
                </a:lnTo>
                <a:lnTo>
                  <a:pt x="21094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73466" y="806831"/>
            <a:ext cx="327025" cy="499745"/>
          </a:xfrm>
          <a:custGeom>
            <a:avLst/>
            <a:gdLst/>
            <a:ahLst/>
            <a:cxnLst/>
            <a:rect l="l" t="t" r="r" b="b"/>
            <a:pathLst>
              <a:path w="327025" h="499744">
                <a:moveTo>
                  <a:pt x="137299" y="0"/>
                </a:moveTo>
                <a:lnTo>
                  <a:pt x="204435" y="8572"/>
                </a:lnTo>
                <a:lnTo>
                  <a:pt x="255168" y="34290"/>
                </a:lnTo>
                <a:lnTo>
                  <a:pt x="287058" y="75247"/>
                </a:lnTo>
                <a:lnTo>
                  <a:pt x="297688" y="129540"/>
                </a:lnTo>
                <a:lnTo>
                  <a:pt x="294277" y="159238"/>
                </a:lnTo>
                <a:lnTo>
                  <a:pt x="284046" y="192341"/>
                </a:lnTo>
                <a:lnTo>
                  <a:pt x="266993" y="228873"/>
                </a:lnTo>
                <a:lnTo>
                  <a:pt x="243116" y="268859"/>
                </a:lnTo>
                <a:lnTo>
                  <a:pt x="142646" y="421894"/>
                </a:lnTo>
                <a:lnTo>
                  <a:pt x="326821" y="421894"/>
                </a:lnTo>
                <a:lnTo>
                  <a:pt x="326821" y="499237"/>
                </a:lnTo>
                <a:lnTo>
                  <a:pt x="5359" y="499237"/>
                </a:lnTo>
                <a:lnTo>
                  <a:pt x="5359" y="473837"/>
                </a:lnTo>
                <a:lnTo>
                  <a:pt x="160731" y="245110"/>
                </a:lnTo>
                <a:lnTo>
                  <a:pt x="181098" y="212103"/>
                </a:lnTo>
                <a:lnTo>
                  <a:pt x="195643" y="181848"/>
                </a:lnTo>
                <a:lnTo>
                  <a:pt x="204368" y="154330"/>
                </a:lnTo>
                <a:lnTo>
                  <a:pt x="207276" y="129540"/>
                </a:lnTo>
                <a:lnTo>
                  <a:pt x="203111" y="105203"/>
                </a:lnTo>
                <a:lnTo>
                  <a:pt x="190617" y="87820"/>
                </a:lnTo>
                <a:lnTo>
                  <a:pt x="169793" y="77390"/>
                </a:lnTo>
                <a:lnTo>
                  <a:pt x="140639" y="73914"/>
                </a:lnTo>
                <a:lnTo>
                  <a:pt x="116424" y="77293"/>
                </a:lnTo>
                <a:lnTo>
                  <a:pt x="94680" y="87423"/>
                </a:lnTo>
                <a:lnTo>
                  <a:pt x="75404" y="104292"/>
                </a:lnTo>
                <a:lnTo>
                  <a:pt x="58597" y="127889"/>
                </a:lnTo>
                <a:lnTo>
                  <a:pt x="0" y="81661"/>
                </a:lnTo>
                <a:lnTo>
                  <a:pt x="22393" y="49450"/>
                </a:lnTo>
                <a:lnTo>
                  <a:pt x="54749" y="23241"/>
                </a:lnTo>
                <a:lnTo>
                  <a:pt x="94057" y="5810"/>
                </a:lnTo>
                <a:lnTo>
                  <a:pt x="115187" y="1452"/>
                </a:lnTo>
                <a:lnTo>
                  <a:pt x="13729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0240" y="1772411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98371" y="1797178"/>
            <a:ext cx="6824345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34645" indent="-274320">
              <a:spcBef>
                <a:spcPts val="100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When the transformation takes place </a:t>
            </a:r>
            <a:r>
              <a:rPr sz="2400" dirty="0">
                <a:latin typeface="Trebuchet MS"/>
                <a:cs typeface="Trebuchet MS"/>
              </a:rPr>
              <a:t>on a </a:t>
            </a:r>
            <a:r>
              <a:rPr sz="2400" spc="-450" dirty="0">
                <a:latin typeface="Trebuchet MS"/>
                <a:cs typeface="Trebuchet MS"/>
              </a:rPr>
              <a:t>2D  </a:t>
            </a:r>
            <a:r>
              <a:rPr sz="2400" spc="-5" dirty="0">
                <a:latin typeface="Trebuchet MS"/>
                <a:cs typeface="Trebuchet MS"/>
              </a:rPr>
              <a:t>plane .it is called 2D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transformation.</a:t>
            </a:r>
            <a:endParaRPr sz="2400" dirty="0">
              <a:latin typeface="Trebuchet MS"/>
              <a:cs typeface="Trebuchet MS"/>
            </a:endParaRPr>
          </a:p>
          <a:p>
            <a:pPr marL="287020" indent="-274320">
              <a:spcBef>
                <a:spcPts val="600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2D means two dimensional (x-axis and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Y-axis)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25"/>
              </a:spcBef>
              <a:buClr>
                <a:srgbClr val="B03E9A"/>
              </a:buClr>
              <a:buFont typeface="Arial"/>
              <a:buChar char=""/>
            </a:pPr>
            <a:endParaRPr sz="3350" dirty="0">
              <a:latin typeface="Times New Roman"/>
              <a:cs typeface="Times New Roman"/>
            </a:endParaRPr>
          </a:p>
          <a:p>
            <a:pPr marL="304800"/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Object 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Transformation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2D</a:t>
            </a:r>
            <a:endParaRPr sz="2400" dirty="0">
              <a:latin typeface="Trebuchet MS"/>
              <a:cs typeface="Trebuchet MS"/>
            </a:endParaRPr>
          </a:p>
          <a:p>
            <a:pPr marL="304800" lvl="1" indent="238125">
              <a:spcBef>
                <a:spcPts val="409"/>
              </a:spcBef>
              <a:buClr>
                <a:srgbClr val="F8B639"/>
              </a:buClr>
              <a:buSzPct val="60416"/>
              <a:buFont typeface="Wingdings"/>
              <a:buChar char=""/>
              <a:tabLst>
                <a:tab pos="772160" algn="l"/>
              </a:tabLst>
            </a:pPr>
            <a:r>
              <a:rPr sz="2400" dirty="0">
                <a:latin typeface="Trebuchet MS"/>
                <a:cs typeface="Trebuchet MS"/>
              </a:rPr>
              <a:t>Alter </a:t>
            </a:r>
            <a:r>
              <a:rPr sz="2400" spc="-5" dirty="0">
                <a:latin typeface="Trebuchet MS"/>
                <a:cs typeface="Trebuchet MS"/>
              </a:rPr>
              <a:t>the coordinates </a:t>
            </a:r>
            <a:r>
              <a:rPr sz="2400" spc="-10" dirty="0">
                <a:latin typeface="Trebuchet MS"/>
                <a:cs typeface="Trebuchet MS"/>
              </a:rPr>
              <a:t>descriptions </a:t>
            </a:r>
            <a:r>
              <a:rPr sz="2400" spc="-5" dirty="0">
                <a:latin typeface="Trebuchet MS"/>
                <a:cs typeface="Trebuchet MS"/>
              </a:rPr>
              <a:t>an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object</a:t>
            </a:r>
            <a:endParaRPr sz="2400" dirty="0">
              <a:latin typeface="Trebuchet MS"/>
              <a:cs typeface="Trebuchet MS"/>
            </a:endParaRPr>
          </a:p>
          <a:p>
            <a:pPr marL="304800" lvl="1" indent="238125">
              <a:spcBef>
                <a:spcPts val="395"/>
              </a:spcBef>
              <a:buClr>
                <a:srgbClr val="F8B639"/>
              </a:buClr>
              <a:buSzPct val="60416"/>
              <a:buFont typeface="Wingdings"/>
              <a:buChar char=""/>
              <a:tabLst>
                <a:tab pos="772160" algn="l"/>
              </a:tabLst>
            </a:pPr>
            <a:r>
              <a:rPr sz="2400" spc="-30" dirty="0">
                <a:latin typeface="Trebuchet MS"/>
                <a:cs typeface="Trebuchet MS"/>
              </a:rPr>
              <a:t>Translation </a:t>
            </a:r>
            <a:r>
              <a:rPr sz="2400" dirty="0">
                <a:latin typeface="Trebuchet MS"/>
                <a:cs typeface="Trebuchet MS"/>
              </a:rPr>
              <a:t>, </a:t>
            </a:r>
            <a:r>
              <a:rPr sz="2400" spc="-5" dirty="0">
                <a:latin typeface="Trebuchet MS"/>
                <a:cs typeface="Trebuchet MS"/>
              </a:rPr>
              <a:t>rotation </a:t>
            </a:r>
            <a:r>
              <a:rPr sz="2400" dirty="0">
                <a:latin typeface="Trebuchet MS"/>
                <a:cs typeface="Trebuchet MS"/>
              </a:rPr>
              <a:t>, </a:t>
            </a:r>
            <a:r>
              <a:rPr sz="2400" spc="-5" dirty="0">
                <a:latin typeface="Trebuchet MS"/>
                <a:cs typeface="Trebuchet MS"/>
              </a:rPr>
              <a:t>scaling 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1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shearing,</a:t>
            </a:r>
            <a:endParaRPr sz="2400" dirty="0">
              <a:latin typeface="Trebuchet MS"/>
              <a:cs typeface="Trebuchet MS"/>
            </a:endParaRPr>
          </a:p>
          <a:p>
            <a:pPr marL="304800" lvl="1" indent="238125">
              <a:spcBef>
                <a:spcPts val="395"/>
              </a:spcBef>
              <a:buClr>
                <a:srgbClr val="F8B639"/>
              </a:buClr>
              <a:buSzPct val="60416"/>
              <a:buFont typeface="Wingdings"/>
              <a:buChar char=""/>
              <a:tabLst>
                <a:tab pos="772160" algn="l"/>
              </a:tabLst>
            </a:pPr>
            <a:r>
              <a:rPr sz="2400" dirty="0">
                <a:latin typeface="Trebuchet MS"/>
                <a:cs typeface="Trebuchet MS"/>
              </a:rPr>
              <a:t>reflection.</a:t>
            </a:r>
          </a:p>
          <a:p>
            <a:pPr marL="304800" marR="1957070" lvl="1" indent="238125">
              <a:lnSpc>
                <a:spcPts val="3370"/>
              </a:lnSpc>
              <a:spcBef>
                <a:spcPts val="114"/>
              </a:spcBef>
              <a:buClr>
                <a:srgbClr val="F8B639"/>
              </a:buClr>
              <a:buSzPct val="60416"/>
              <a:buFont typeface="Wingdings"/>
              <a:buChar char=""/>
              <a:tabLst>
                <a:tab pos="772160" algn="l"/>
              </a:tabLst>
            </a:pPr>
            <a:r>
              <a:rPr sz="2400" spc="-5" dirty="0">
                <a:latin typeface="Trebuchet MS"/>
                <a:cs typeface="Trebuchet MS"/>
              </a:rPr>
              <a:t>Coordinate </a:t>
            </a:r>
            <a:r>
              <a:rPr sz="2400" dirty="0">
                <a:latin typeface="Trebuchet MS"/>
                <a:cs typeface="Trebuchet MS"/>
              </a:rPr>
              <a:t>system </a:t>
            </a:r>
            <a:r>
              <a:rPr sz="2400" spc="-5" dirty="0">
                <a:latin typeface="Trebuchet MS"/>
                <a:cs typeface="Trebuchet MS"/>
              </a:rPr>
              <a:t>unchanged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 Coordinate transformation in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2D</a:t>
            </a:r>
            <a:endParaRPr sz="2400" dirty="0">
              <a:latin typeface="Trebuchet MS"/>
              <a:cs typeface="Trebuchet MS"/>
            </a:endParaRPr>
          </a:p>
          <a:p>
            <a:pPr marL="304800" lvl="1" indent="238125">
              <a:spcBef>
                <a:spcPts val="215"/>
              </a:spcBef>
              <a:buClr>
                <a:srgbClr val="F8B639"/>
              </a:buClr>
              <a:buSzPct val="60416"/>
              <a:buFont typeface="Wingdings"/>
              <a:buChar char=""/>
              <a:tabLst>
                <a:tab pos="772160" algn="l"/>
              </a:tabLst>
            </a:pPr>
            <a:r>
              <a:rPr sz="2400" spc="-20" dirty="0">
                <a:latin typeface="Trebuchet MS"/>
                <a:cs typeface="Trebuchet MS"/>
              </a:rPr>
              <a:t>Produce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different coordinate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601878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868" y="405384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3000"/>
                </a:moveTo>
                <a:lnTo>
                  <a:pt x="7239000" y="1143000"/>
                </a:lnTo>
                <a:lnTo>
                  <a:pt x="7239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3817" y="891414"/>
            <a:ext cx="6749541" cy="507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23303" y="1043432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7" y="0"/>
                </a:moveTo>
                <a:lnTo>
                  <a:pt x="0" y="181228"/>
                </a:lnTo>
                <a:lnTo>
                  <a:pt x="117856" y="181228"/>
                </a:lnTo>
                <a:lnTo>
                  <a:pt x="5892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9207" y="1043432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8" y="0"/>
                </a:moveTo>
                <a:lnTo>
                  <a:pt x="0" y="181228"/>
                </a:lnTo>
                <a:lnTo>
                  <a:pt x="117856" y="181228"/>
                </a:lnTo>
                <a:lnTo>
                  <a:pt x="589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6893" y="974090"/>
            <a:ext cx="186690" cy="339725"/>
          </a:xfrm>
          <a:custGeom>
            <a:avLst/>
            <a:gdLst/>
            <a:ahLst/>
            <a:cxnLst/>
            <a:rect l="l" t="t" r="r" b="b"/>
            <a:pathLst>
              <a:path w="186690" h="339725">
                <a:moveTo>
                  <a:pt x="39852" y="0"/>
                </a:moveTo>
                <a:lnTo>
                  <a:pt x="32084" y="144"/>
                </a:lnTo>
                <a:lnTo>
                  <a:pt x="22855" y="587"/>
                </a:lnTo>
                <a:lnTo>
                  <a:pt x="12161" y="1339"/>
                </a:lnTo>
                <a:lnTo>
                  <a:pt x="0" y="2412"/>
                </a:lnTo>
                <a:lnTo>
                  <a:pt x="0" y="337185"/>
                </a:lnTo>
                <a:lnTo>
                  <a:pt x="10755" y="338091"/>
                </a:lnTo>
                <a:lnTo>
                  <a:pt x="21932" y="338724"/>
                </a:lnTo>
                <a:lnTo>
                  <a:pt x="33529" y="339095"/>
                </a:lnTo>
                <a:lnTo>
                  <a:pt x="45542" y="339217"/>
                </a:lnTo>
                <a:lnTo>
                  <a:pt x="76736" y="336236"/>
                </a:lnTo>
                <a:lnTo>
                  <a:pt x="128386" y="312320"/>
                </a:lnTo>
                <a:lnTo>
                  <a:pt x="165179" y="265029"/>
                </a:lnTo>
                <a:lnTo>
                  <a:pt x="183848" y="198076"/>
                </a:lnTo>
                <a:lnTo>
                  <a:pt x="186181" y="157480"/>
                </a:lnTo>
                <a:lnTo>
                  <a:pt x="180328" y="100770"/>
                </a:lnTo>
                <a:lnTo>
                  <a:pt x="162768" y="56674"/>
                </a:lnTo>
                <a:lnTo>
                  <a:pt x="133501" y="25184"/>
                </a:lnTo>
                <a:lnTo>
                  <a:pt x="92529" y="6295"/>
                </a:lnTo>
                <a:lnTo>
                  <a:pt x="3985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6010" y="972947"/>
            <a:ext cx="143763" cy="141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2455" y="972947"/>
            <a:ext cx="143763" cy="141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1453" y="968755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4" h="353059">
                <a:moveTo>
                  <a:pt x="120650" y="0"/>
                </a:moveTo>
                <a:lnTo>
                  <a:pt x="69135" y="11699"/>
                </a:lnTo>
                <a:lnTo>
                  <a:pt x="31242" y="46736"/>
                </a:lnTo>
                <a:lnTo>
                  <a:pt x="7810" y="101504"/>
                </a:lnTo>
                <a:lnTo>
                  <a:pt x="0" y="172466"/>
                </a:lnTo>
                <a:lnTo>
                  <a:pt x="1831" y="213088"/>
                </a:lnTo>
                <a:lnTo>
                  <a:pt x="16448" y="279711"/>
                </a:lnTo>
                <a:lnTo>
                  <a:pt x="45428" y="326358"/>
                </a:lnTo>
                <a:lnTo>
                  <a:pt x="87770" y="349980"/>
                </a:lnTo>
                <a:lnTo>
                  <a:pt x="113919" y="352933"/>
                </a:lnTo>
                <a:lnTo>
                  <a:pt x="144639" y="350049"/>
                </a:lnTo>
                <a:lnTo>
                  <a:pt x="194411" y="326947"/>
                </a:lnTo>
                <a:lnTo>
                  <a:pt x="228488" y="281015"/>
                </a:lnTo>
                <a:lnTo>
                  <a:pt x="245633" y="213871"/>
                </a:lnTo>
                <a:lnTo>
                  <a:pt x="247776" y="172466"/>
                </a:lnTo>
                <a:lnTo>
                  <a:pt x="242687" y="110394"/>
                </a:lnTo>
                <a:lnTo>
                  <a:pt x="227424" y="62106"/>
                </a:lnTo>
                <a:lnTo>
                  <a:pt x="201992" y="27606"/>
                </a:lnTo>
                <a:lnTo>
                  <a:pt x="166399" y="6902"/>
                </a:lnTo>
                <a:lnTo>
                  <a:pt x="1206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1821" y="968755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5" h="353059">
                <a:moveTo>
                  <a:pt x="120650" y="0"/>
                </a:moveTo>
                <a:lnTo>
                  <a:pt x="69135" y="11699"/>
                </a:lnTo>
                <a:lnTo>
                  <a:pt x="31241" y="46736"/>
                </a:lnTo>
                <a:lnTo>
                  <a:pt x="7810" y="101504"/>
                </a:lnTo>
                <a:lnTo>
                  <a:pt x="0" y="172466"/>
                </a:lnTo>
                <a:lnTo>
                  <a:pt x="1831" y="213088"/>
                </a:lnTo>
                <a:lnTo>
                  <a:pt x="16448" y="279711"/>
                </a:lnTo>
                <a:lnTo>
                  <a:pt x="45428" y="326358"/>
                </a:lnTo>
                <a:lnTo>
                  <a:pt x="87770" y="349980"/>
                </a:lnTo>
                <a:lnTo>
                  <a:pt x="113918" y="352933"/>
                </a:lnTo>
                <a:lnTo>
                  <a:pt x="144639" y="350049"/>
                </a:lnTo>
                <a:lnTo>
                  <a:pt x="194411" y="326947"/>
                </a:lnTo>
                <a:lnTo>
                  <a:pt x="228488" y="281015"/>
                </a:lnTo>
                <a:lnTo>
                  <a:pt x="245633" y="213871"/>
                </a:lnTo>
                <a:lnTo>
                  <a:pt x="247776" y="172466"/>
                </a:lnTo>
                <a:lnTo>
                  <a:pt x="242687" y="110394"/>
                </a:lnTo>
                <a:lnTo>
                  <a:pt x="227424" y="62106"/>
                </a:lnTo>
                <a:lnTo>
                  <a:pt x="201992" y="27606"/>
                </a:lnTo>
                <a:lnTo>
                  <a:pt x="166399" y="6902"/>
                </a:lnTo>
                <a:lnTo>
                  <a:pt x="1206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6107" y="900176"/>
            <a:ext cx="357505" cy="497205"/>
          </a:xfrm>
          <a:custGeom>
            <a:avLst/>
            <a:gdLst/>
            <a:ahLst/>
            <a:cxnLst/>
            <a:rect l="l" t="t" r="r" b="b"/>
            <a:pathLst>
              <a:path w="357504" h="497205">
                <a:moveTo>
                  <a:pt x="0" y="0"/>
                </a:moveTo>
                <a:lnTo>
                  <a:pt x="41910" y="0"/>
                </a:lnTo>
                <a:lnTo>
                  <a:pt x="273558" y="295910"/>
                </a:lnTo>
                <a:lnTo>
                  <a:pt x="273558" y="0"/>
                </a:lnTo>
                <a:lnTo>
                  <a:pt x="357250" y="0"/>
                </a:lnTo>
                <a:lnTo>
                  <a:pt x="357250" y="497204"/>
                </a:lnTo>
                <a:lnTo>
                  <a:pt x="321818" y="497204"/>
                </a:lnTo>
                <a:lnTo>
                  <a:pt x="83693" y="186816"/>
                </a:lnTo>
                <a:lnTo>
                  <a:pt x="83693" y="490854"/>
                </a:lnTo>
                <a:lnTo>
                  <a:pt x="0" y="490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05673" y="900176"/>
            <a:ext cx="87630" cy="490855"/>
          </a:xfrm>
          <a:custGeom>
            <a:avLst/>
            <a:gdLst/>
            <a:ahLst/>
            <a:cxnLst/>
            <a:rect l="l" t="t" r="r" b="b"/>
            <a:pathLst>
              <a:path w="87629" h="490855">
                <a:moveTo>
                  <a:pt x="0" y="0"/>
                </a:moveTo>
                <a:lnTo>
                  <a:pt x="87122" y="0"/>
                </a:lnTo>
                <a:lnTo>
                  <a:pt x="87122" y="490474"/>
                </a:lnTo>
                <a:lnTo>
                  <a:pt x="0" y="49047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1361" y="900176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273" y="0"/>
                </a:lnTo>
                <a:lnTo>
                  <a:pt x="406273" y="77343"/>
                </a:lnTo>
                <a:lnTo>
                  <a:pt x="243077" y="77343"/>
                </a:lnTo>
                <a:lnTo>
                  <a:pt x="243077" y="490474"/>
                </a:lnTo>
                <a:lnTo>
                  <a:pt x="156083" y="490474"/>
                </a:lnTo>
                <a:lnTo>
                  <a:pt x="156083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4079" y="900176"/>
            <a:ext cx="323215" cy="490855"/>
          </a:xfrm>
          <a:custGeom>
            <a:avLst/>
            <a:gdLst/>
            <a:ahLst/>
            <a:cxnLst/>
            <a:rect l="l" t="t" r="r" b="b"/>
            <a:pathLst>
              <a:path w="323214" h="490855">
                <a:moveTo>
                  <a:pt x="0" y="0"/>
                </a:moveTo>
                <a:lnTo>
                  <a:pt x="323088" y="0"/>
                </a:lnTo>
                <a:lnTo>
                  <a:pt x="323088" y="77343"/>
                </a:lnTo>
                <a:lnTo>
                  <a:pt x="87122" y="77343"/>
                </a:lnTo>
                <a:lnTo>
                  <a:pt x="87122" y="192150"/>
                </a:lnTo>
                <a:lnTo>
                  <a:pt x="259461" y="192150"/>
                </a:lnTo>
                <a:lnTo>
                  <a:pt x="259461" y="266191"/>
                </a:lnTo>
                <a:lnTo>
                  <a:pt x="87122" y="266191"/>
                </a:lnTo>
                <a:lnTo>
                  <a:pt x="87122" y="490474"/>
                </a:lnTo>
                <a:lnTo>
                  <a:pt x="0" y="49047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6359" y="900176"/>
            <a:ext cx="357505" cy="497205"/>
          </a:xfrm>
          <a:custGeom>
            <a:avLst/>
            <a:gdLst/>
            <a:ahLst/>
            <a:cxnLst/>
            <a:rect l="l" t="t" r="r" b="b"/>
            <a:pathLst>
              <a:path w="357505" h="497205">
                <a:moveTo>
                  <a:pt x="0" y="0"/>
                </a:moveTo>
                <a:lnTo>
                  <a:pt x="41910" y="0"/>
                </a:lnTo>
                <a:lnTo>
                  <a:pt x="273558" y="295910"/>
                </a:lnTo>
                <a:lnTo>
                  <a:pt x="273558" y="0"/>
                </a:lnTo>
                <a:lnTo>
                  <a:pt x="357251" y="0"/>
                </a:lnTo>
                <a:lnTo>
                  <a:pt x="357251" y="497204"/>
                </a:lnTo>
                <a:lnTo>
                  <a:pt x="321818" y="497204"/>
                </a:lnTo>
                <a:lnTo>
                  <a:pt x="83693" y="186816"/>
                </a:lnTo>
                <a:lnTo>
                  <a:pt x="83693" y="490854"/>
                </a:lnTo>
                <a:lnTo>
                  <a:pt x="0" y="4908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80258" y="900176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272" y="0"/>
                </a:lnTo>
                <a:lnTo>
                  <a:pt x="406272" y="77343"/>
                </a:lnTo>
                <a:lnTo>
                  <a:pt x="243078" y="77343"/>
                </a:lnTo>
                <a:lnTo>
                  <a:pt x="243078" y="490474"/>
                </a:lnTo>
                <a:lnTo>
                  <a:pt x="156083" y="490474"/>
                </a:lnTo>
                <a:lnTo>
                  <a:pt x="156083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9836" y="896747"/>
            <a:ext cx="363855" cy="494030"/>
          </a:xfrm>
          <a:custGeom>
            <a:avLst/>
            <a:gdLst/>
            <a:ahLst/>
            <a:cxnLst/>
            <a:rect l="l" t="t" r="r" b="b"/>
            <a:pathLst>
              <a:path w="363855" h="494030">
                <a:moveTo>
                  <a:pt x="130924" y="0"/>
                </a:moveTo>
                <a:lnTo>
                  <a:pt x="181730" y="3929"/>
                </a:lnTo>
                <a:lnTo>
                  <a:pt x="226990" y="15716"/>
                </a:lnTo>
                <a:lnTo>
                  <a:pt x="266701" y="35361"/>
                </a:lnTo>
                <a:lnTo>
                  <a:pt x="300863" y="62864"/>
                </a:lnTo>
                <a:lnTo>
                  <a:pt x="328346" y="96774"/>
                </a:lnTo>
                <a:lnTo>
                  <a:pt x="347948" y="135826"/>
                </a:lnTo>
                <a:lnTo>
                  <a:pt x="359691" y="180022"/>
                </a:lnTo>
                <a:lnTo>
                  <a:pt x="363601" y="229362"/>
                </a:lnTo>
                <a:lnTo>
                  <a:pt x="360456" y="284894"/>
                </a:lnTo>
                <a:lnTo>
                  <a:pt x="351023" y="333889"/>
                </a:lnTo>
                <a:lnTo>
                  <a:pt x="335301" y="376348"/>
                </a:lnTo>
                <a:lnTo>
                  <a:pt x="313287" y="412271"/>
                </a:lnTo>
                <a:lnTo>
                  <a:pt x="284982" y="441661"/>
                </a:lnTo>
                <a:lnTo>
                  <a:pt x="250384" y="464518"/>
                </a:lnTo>
                <a:lnTo>
                  <a:pt x="209493" y="480844"/>
                </a:lnTo>
                <a:lnTo>
                  <a:pt x="162307" y="490638"/>
                </a:lnTo>
                <a:lnTo>
                  <a:pt x="108826" y="493902"/>
                </a:lnTo>
                <a:lnTo>
                  <a:pt x="0" y="493902"/>
                </a:lnTo>
                <a:lnTo>
                  <a:pt x="0" y="3682"/>
                </a:lnTo>
                <a:lnTo>
                  <a:pt x="47231" y="2089"/>
                </a:lnTo>
                <a:lnTo>
                  <a:pt x="84797" y="936"/>
                </a:lnTo>
                <a:lnTo>
                  <a:pt x="112696" y="236"/>
                </a:lnTo>
                <a:lnTo>
                  <a:pt x="13092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6476" y="895096"/>
            <a:ext cx="876935" cy="502284"/>
          </a:xfrm>
          <a:custGeom>
            <a:avLst/>
            <a:gdLst/>
            <a:ahLst/>
            <a:cxnLst/>
            <a:rect l="l" t="t" r="r" b="b"/>
            <a:pathLst>
              <a:path w="876935" h="502284">
                <a:moveTo>
                  <a:pt x="135889" y="0"/>
                </a:moveTo>
                <a:lnTo>
                  <a:pt x="192997" y="4021"/>
                </a:lnTo>
                <a:lnTo>
                  <a:pt x="239728" y="16081"/>
                </a:lnTo>
                <a:lnTo>
                  <a:pt x="276082" y="36179"/>
                </a:lnTo>
                <a:lnTo>
                  <a:pt x="302053" y="64309"/>
                </a:lnTo>
                <a:lnTo>
                  <a:pt x="317638" y="100468"/>
                </a:lnTo>
                <a:lnTo>
                  <a:pt x="322834" y="144652"/>
                </a:lnTo>
                <a:lnTo>
                  <a:pt x="321216" y="165967"/>
                </a:lnTo>
                <a:lnTo>
                  <a:pt x="308314" y="205642"/>
                </a:lnTo>
                <a:lnTo>
                  <a:pt x="283285" y="240623"/>
                </a:lnTo>
                <a:lnTo>
                  <a:pt x="250797" y="265908"/>
                </a:lnTo>
                <a:lnTo>
                  <a:pt x="232028" y="274574"/>
                </a:lnTo>
                <a:lnTo>
                  <a:pt x="375920" y="493902"/>
                </a:lnTo>
                <a:lnTo>
                  <a:pt x="474345" y="5079"/>
                </a:lnTo>
                <a:lnTo>
                  <a:pt x="520573" y="5079"/>
                </a:lnTo>
                <a:lnTo>
                  <a:pt x="626745" y="335533"/>
                </a:lnTo>
                <a:lnTo>
                  <a:pt x="730503" y="5079"/>
                </a:lnTo>
                <a:lnTo>
                  <a:pt x="776351" y="5079"/>
                </a:lnTo>
                <a:lnTo>
                  <a:pt x="876553" y="495934"/>
                </a:lnTo>
                <a:lnTo>
                  <a:pt x="792099" y="495934"/>
                </a:lnTo>
                <a:lnTo>
                  <a:pt x="741172" y="231393"/>
                </a:lnTo>
                <a:lnTo>
                  <a:pt x="642492" y="502284"/>
                </a:lnTo>
                <a:lnTo>
                  <a:pt x="611251" y="502284"/>
                </a:lnTo>
                <a:lnTo>
                  <a:pt x="512572" y="231393"/>
                </a:lnTo>
                <a:lnTo>
                  <a:pt x="459613" y="495934"/>
                </a:lnTo>
                <a:lnTo>
                  <a:pt x="375538" y="495934"/>
                </a:lnTo>
                <a:lnTo>
                  <a:pt x="375665" y="495553"/>
                </a:lnTo>
                <a:lnTo>
                  <a:pt x="276605" y="495553"/>
                </a:lnTo>
                <a:lnTo>
                  <a:pt x="145669" y="292988"/>
                </a:lnTo>
                <a:lnTo>
                  <a:pt x="134786" y="292703"/>
                </a:lnTo>
                <a:lnTo>
                  <a:pt x="121951" y="292226"/>
                </a:lnTo>
                <a:lnTo>
                  <a:pt x="107164" y="291560"/>
                </a:lnTo>
                <a:lnTo>
                  <a:pt x="90424" y="290702"/>
                </a:lnTo>
                <a:lnTo>
                  <a:pt x="90424" y="495553"/>
                </a:lnTo>
                <a:lnTo>
                  <a:pt x="0" y="495553"/>
                </a:lnTo>
                <a:lnTo>
                  <a:pt x="0" y="5079"/>
                </a:lnTo>
                <a:lnTo>
                  <a:pt x="6314" y="4915"/>
                </a:lnTo>
                <a:lnTo>
                  <a:pt x="17843" y="4429"/>
                </a:lnTo>
                <a:lnTo>
                  <a:pt x="34611" y="3633"/>
                </a:lnTo>
                <a:lnTo>
                  <a:pt x="56641" y="2539"/>
                </a:lnTo>
                <a:lnTo>
                  <a:pt x="80025" y="1446"/>
                </a:lnTo>
                <a:lnTo>
                  <a:pt x="101028" y="650"/>
                </a:lnTo>
                <a:lnTo>
                  <a:pt x="119649" y="164"/>
                </a:lnTo>
                <a:lnTo>
                  <a:pt x="1358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7602" y="893445"/>
            <a:ext cx="431165" cy="497205"/>
          </a:xfrm>
          <a:custGeom>
            <a:avLst/>
            <a:gdLst/>
            <a:ahLst/>
            <a:cxnLst/>
            <a:rect l="l" t="t" r="r" b="b"/>
            <a:pathLst>
              <a:path w="431164" h="497205">
                <a:moveTo>
                  <a:pt x="195452" y="0"/>
                </a:moveTo>
                <a:lnTo>
                  <a:pt x="233679" y="0"/>
                </a:lnTo>
                <a:lnTo>
                  <a:pt x="430911" y="497204"/>
                </a:lnTo>
                <a:lnTo>
                  <a:pt x="334772" y="497204"/>
                </a:lnTo>
                <a:lnTo>
                  <a:pt x="298958" y="397763"/>
                </a:lnTo>
                <a:lnTo>
                  <a:pt x="130937" y="397763"/>
                </a:lnTo>
                <a:lnTo>
                  <a:pt x="96774" y="497204"/>
                </a:lnTo>
                <a:lnTo>
                  <a:pt x="0" y="497204"/>
                </a:lnTo>
                <a:lnTo>
                  <a:pt x="19545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2920" y="893445"/>
            <a:ext cx="802005" cy="497205"/>
          </a:xfrm>
          <a:custGeom>
            <a:avLst/>
            <a:gdLst/>
            <a:ahLst/>
            <a:cxnLst/>
            <a:rect l="l" t="t" r="r" b="b"/>
            <a:pathLst>
              <a:path w="802005" h="497205">
                <a:moveTo>
                  <a:pt x="566038" y="0"/>
                </a:moveTo>
                <a:lnTo>
                  <a:pt x="604266" y="0"/>
                </a:lnTo>
                <a:lnTo>
                  <a:pt x="801497" y="497204"/>
                </a:lnTo>
                <a:lnTo>
                  <a:pt x="705357" y="497204"/>
                </a:lnTo>
                <a:lnTo>
                  <a:pt x="669544" y="397763"/>
                </a:lnTo>
                <a:lnTo>
                  <a:pt x="501523" y="397763"/>
                </a:lnTo>
                <a:lnTo>
                  <a:pt x="467360" y="497204"/>
                </a:lnTo>
                <a:lnTo>
                  <a:pt x="377063" y="497204"/>
                </a:lnTo>
                <a:lnTo>
                  <a:pt x="370586" y="497204"/>
                </a:lnTo>
                <a:lnTo>
                  <a:pt x="276606" y="497204"/>
                </a:lnTo>
                <a:lnTo>
                  <a:pt x="145669" y="294639"/>
                </a:lnTo>
                <a:lnTo>
                  <a:pt x="134786" y="294354"/>
                </a:lnTo>
                <a:lnTo>
                  <a:pt x="121951" y="293877"/>
                </a:lnTo>
                <a:lnTo>
                  <a:pt x="107164" y="293211"/>
                </a:lnTo>
                <a:lnTo>
                  <a:pt x="90424" y="292353"/>
                </a:lnTo>
                <a:lnTo>
                  <a:pt x="90424" y="497204"/>
                </a:lnTo>
                <a:lnTo>
                  <a:pt x="0" y="497204"/>
                </a:lnTo>
                <a:lnTo>
                  <a:pt x="0" y="6730"/>
                </a:lnTo>
                <a:lnTo>
                  <a:pt x="6314" y="6566"/>
                </a:lnTo>
                <a:lnTo>
                  <a:pt x="17843" y="6080"/>
                </a:lnTo>
                <a:lnTo>
                  <a:pt x="34611" y="5284"/>
                </a:lnTo>
                <a:lnTo>
                  <a:pt x="56642" y="4190"/>
                </a:lnTo>
                <a:lnTo>
                  <a:pt x="80025" y="3097"/>
                </a:lnTo>
                <a:lnTo>
                  <a:pt x="101028" y="2301"/>
                </a:lnTo>
                <a:lnTo>
                  <a:pt x="119649" y="1815"/>
                </a:lnTo>
                <a:lnTo>
                  <a:pt x="135889" y="1650"/>
                </a:lnTo>
                <a:lnTo>
                  <a:pt x="192997" y="5672"/>
                </a:lnTo>
                <a:lnTo>
                  <a:pt x="239728" y="17732"/>
                </a:lnTo>
                <a:lnTo>
                  <a:pt x="276082" y="37830"/>
                </a:lnTo>
                <a:lnTo>
                  <a:pt x="302053" y="65960"/>
                </a:lnTo>
                <a:lnTo>
                  <a:pt x="317638" y="102119"/>
                </a:lnTo>
                <a:lnTo>
                  <a:pt x="322833" y="146303"/>
                </a:lnTo>
                <a:lnTo>
                  <a:pt x="321216" y="167618"/>
                </a:lnTo>
                <a:lnTo>
                  <a:pt x="308314" y="207293"/>
                </a:lnTo>
                <a:lnTo>
                  <a:pt x="283285" y="242274"/>
                </a:lnTo>
                <a:lnTo>
                  <a:pt x="250797" y="267559"/>
                </a:lnTo>
                <a:lnTo>
                  <a:pt x="232029" y="276225"/>
                </a:lnTo>
                <a:lnTo>
                  <a:pt x="372999" y="490981"/>
                </a:lnTo>
                <a:lnTo>
                  <a:pt x="56603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0064" y="891795"/>
            <a:ext cx="297180" cy="507365"/>
          </a:xfrm>
          <a:custGeom>
            <a:avLst/>
            <a:gdLst/>
            <a:ahLst/>
            <a:cxnLst/>
            <a:rect l="l" t="t" r="r" b="b"/>
            <a:pathLst>
              <a:path w="297179" h="507365">
                <a:moveTo>
                  <a:pt x="149733" y="0"/>
                </a:moveTo>
                <a:lnTo>
                  <a:pt x="189402" y="1978"/>
                </a:lnTo>
                <a:lnTo>
                  <a:pt x="223440" y="7921"/>
                </a:lnTo>
                <a:lnTo>
                  <a:pt x="251835" y="17841"/>
                </a:lnTo>
                <a:lnTo>
                  <a:pt x="274574" y="31750"/>
                </a:lnTo>
                <a:lnTo>
                  <a:pt x="248158" y="106806"/>
                </a:lnTo>
                <a:lnTo>
                  <a:pt x="224893" y="92398"/>
                </a:lnTo>
                <a:lnTo>
                  <a:pt x="201009" y="82121"/>
                </a:lnTo>
                <a:lnTo>
                  <a:pt x="176506" y="75963"/>
                </a:lnTo>
                <a:lnTo>
                  <a:pt x="151384" y="73913"/>
                </a:lnTo>
                <a:lnTo>
                  <a:pt x="137169" y="74914"/>
                </a:lnTo>
                <a:lnTo>
                  <a:pt x="97407" y="98436"/>
                </a:lnTo>
                <a:lnTo>
                  <a:pt x="88137" y="131190"/>
                </a:lnTo>
                <a:lnTo>
                  <a:pt x="93972" y="152528"/>
                </a:lnTo>
                <a:lnTo>
                  <a:pt x="111474" y="174259"/>
                </a:lnTo>
                <a:lnTo>
                  <a:pt x="140644" y="196395"/>
                </a:lnTo>
                <a:lnTo>
                  <a:pt x="181483" y="218947"/>
                </a:lnTo>
                <a:lnTo>
                  <a:pt x="204416" y="230784"/>
                </a:lnTo>
                <a:lnTo>
                  <a:pt x="223885" y="242109"/>
                </a:lnTo>
                <a:lnTo>
                  <a:pt x="262764" y="273867"/>
                </a:lnTo>
                <a:lnTo>
                  <a:pt x="285750" y="310514"/>
                </a:lnTo>
                <a:lnTo>
                  <a:pt x="296340" y="354413"/>
                </a:lnTo>
                <a:lnTo>
                  <a:pt x="297052" y="370585"/>
                </a:lnTo>
                <a:lnTo>
                  <a:pt x="294122" y="399087"/>
                </a:lnTo>
                <a:lnTo>
                  <a:pt x="270638" y="448184"/>
                </a:lnTo>
                <a:lnTo>
                  <a:pt x="224536" y="485592"/>
                </a:lnTo>
                <a:lnTo>
                  <a:pt x="161480" y="504832"/>
                </a:lnTo>
                <a:lnTo>
                  <a:pt x="123951" y="507238"/>
                </a:lnTo>
                <a:lnTo>
                  <a:pt x="90475" y="505023"/>
                </a:lnTo>
                <a:lnTo>
                  <a:pt x="58642" y="498379"/>
                </a:lnTo>
                <a:lnTo>
                  <a:pt x="28475" y="487306"/>
                </a:lnTo>
                <a:lnTo>
                  <a:pt x="0" y="471804"/>
                </a:lnTo>
                <a:lnTo>
                  <a:pt x="32258" y="393700"/>
                </a:lnTo>
                <a:lnTo>
                  <a:pt x="57898" y="409535"/>
                </a:lnTo>
                <a:lnTo>
                  <a:pt x="83359" y="420846"/>
                </a:lnTo>
                <a:lnTo>
                  <a:pt x="108606" y="427632"/>
                </a:lnTo>
                <a:lnTo>
                  <a:pt x="133603" y="429894"/>
                </a:lnTo>
                <a:lnTo>
                  <a:pt x="167181" y="426557"/>
                </a:lnTo>
                <a:lnTo>
                  <a:pt x="191150" y="416528"/>
                </a:lnTo>
                <a:lnTo>
                  <a:pt x="205523" y="399784"/>
                </a:lnTo>
                <a:lnTo>
                  <a:pt x="210312" y="376300"/>
                </a:lnTo>
                <a:lnTo>
                  <a:pt x="209190" y="363890"/>
                </a:lnTo>
                <a:lnTo>
                  <a:pt x="192277" y="328421"/>
                </a:lnTo>
                <a:lnTo>
                  <a:pt x="143539" y="291203"/>
                </a:lnTo>
                <a:lnTo>
                  <a:pt x="91824" y="263872"/>
                </a:lnTo>
                <a:lnTo>
                  <a:pt x="70516" y="251602"/>
                </a:lnTo>
                <a:lnTo>
                  <a:pt x="32541" y="221313"/>
                </a:lnTo>
                <a:lnTo>
                  <a:pt x="11557" y="187451"/>
                </a:lnTo>
                <a:lnTo>
                  <a:pt x="1680" y="146732"/>
                </a:lnTo>
                <a:lnTo>
                  <a:pt x="1015" y="131825"/>
                </a:lnTo>
                <a:lnTo>
                  <a:pt x="3633" y="104634"/>
                </a:lnTo>
                <a:lnTo>
                  <a:pt x="24536" y="57441"/>
                </a:lnTo>
                <a:lnTo>
                  <a:pt x="65061" y="21056"/>
                </a:lnTo>
                <a:lnTo>
                  <a:pt x="118540" y="2335"/>
                </a:lnTo>
                <a:lnTo>
                  <a:pt x="14973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1029" y="891413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1074" y="0"/>
                </a:moveTo>
                <a:lnTo>
                  <a:pt x="260820" y="4097"/>
                </a:lnTo>
                <a:lnTo>
                  <a:pt x="304339" y="16398"/>
                </a:lnTo>
                <a:lnTo>
                  <a:pt x="341643" y="36915"/>
                </a:lnTo>
                <a:lnTo>
                  <a:pt x="372745" y="65659"/>
                </a:lnTo>
                <a:lnTo>
                  <a:pt x="397228" y="101754"/>
                </a:lnTo>
                <a:lnTo>
                  <a:pt x="414686" y="144494"/>
                </a:lnTo>
                <a:lnTo>
                  <a:pt x="425144" y="193853"/>
                </a:lnTo>
                <a:lnTo>
                  <a:pt x="428625" y="249809"/>
                </a:lnTo>
                <a:lnTo>
                  <a:pt x="424979" y="306006"/>
                </a:lnTo>
                <a:lnTo>
                  <a:pt x="414035" y="356107"/>
                </a:lnTo>
                <a:lnTo>
                  <a:pt x="395781" y="400113"/>
                </a:lnTo>
                <a:lnTo>
                  <a:pt x="370204" y="438023"/>
                </a:lnTo>
                <a:lnTo>
                  <a:pt x="337966" y="468453"/>
                </a:lnTo>
                <a:lnTo>
                  <a:pt x="299561" y="490204"/>
                </a:lnTo>
                <a:lnTo>
                  <a:pt x="255012" y="503263"/>
                </a:lnTo>
                <a:lnTo>
                  <a:pt x="204343" y="507619"/>
                </a:lnTo>
                <a:lnTo>
                  <a:pt x="157809" y="503308"/>
                </a:lnTo>
                <a:lnTo>
                  <a:pt x="117062" y="490378"/>
                </a:lnTo>
                <a:lnTo>
                  <a:pt x="82077" y="468828"/>
                </a:lnTo>
                <a:lnTo>
                  <a:pt x="52832" y="438658"/>
                </a:lnTo>
                <a:lnTo>
                  <a:pt x="29735" y="400988"/>
                </a:lnTo>
                <a:lnTo>
                  <a:pt x="13223" y="356949"/>
                </a:lnTo>
                <a:lnTo>
                  <a:pt x="3307" y="306552"/>
                </a:lnTo>
                <a:lnTo>
                  <a:pt x="0" y="249809"/>
                </a:lnTo>
                <a:lnTo>
                  <a:pt x="3595" y="199425"/>
                </a:lnTo>
                <a:lnTo>
                  <a:pt x="14382" y="153066"/>
                </a:lnTo>
                <a:lnTo>
                  <a:pt x="32361" y="110755"/>
                </a:lnTo>
                <a:lnTo>
                  <a:pt x="57530" y="72516"/>
                </a:lnTo>
                <a:lnTo>
                  <a:pt x="88630" y="40772"/>
                </a:lnTo>
                <a:lnTo>
                  <a:pt x="124587" y="18113"/>
                </a:lnTo>
                <a:lnTo>
                  <a:pt x="165401" y="4526"/>
                </a:lnTo>
                <a:lnTo>
                  <a:pt x="21107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1397" y="891413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1074" y="0"/>
                </a:moveTo>
                <a:lnTo>
                  <a:pt x="260820" y="4097"/>
                </a:lnTo>
                <a:lnTo>
                  <a:pt x="304339" y="16398"/>
                </a:lnTo>
                <a:lnTo>
                  <a:pt x="341643" y="36915"/>
                </a:lnTo>
                <a:lnTo>
                  <a:pt x="372744" y="65659"/>
                </a:lnTo>
                <a:lnTo>
                  <a:pt x="397228" y="101754"/>
                </a:lnTo>
                <a:lnTo>
                  <a:pt x="414686" y="144494"/>
                </a:lnTo>
                <a:lnTo>
                  <a:pt x="425144" y="193853"/>
                </a:lnTo>
                <a:lnTo>
                  <a:pt x="428625" y="249809"/>
                </a:lnTo>
                <a:lnTo>
                  <a:pt x="424979" y="306006"/>
                </a:lnTo>
                <a:lnTo>
                  <a:pt x="414035" y="356107"/>
                </a:lnTo>
                <a:lnTo>
                  <a:pt x="395781" y="400113"/>
                </a:lnTo>
                <a:lnTo>
                  <a:pt x="370204" y="438023"/>
                </a:lnTo>
                <a:lnTo>
                  <a:pt x="337966" y="468453"/>
                </a:lnTo>
                <a:lnTo>
                  <a:pt x="299561" y="490204"/>
                </a:lnTo>
                <a:lnTo>
                  <a:pt x="255012" y="503263"/>
                </a:lnTo>
                <a:lnTo>
                  <a:pt x="204342" y="507619"/>
                </a:lnTo>
                <a:lnTo>
                  <a:pt x="157809" y="503308"/>
                </a:lnTo>
                <a:lnTo>
                  <a:pt x="117062" y="490378"/>
                </a:lnTo>
                <a:lnTo>
                  <a:pt x="82077" y="468828"/>
                </a:lnTo>
                <a:lnTo>
                  <a:pt x="52831" y="438658"/>
                </a:lnTo>
                <a:lnTo>
                  <a:pt x="29735" y="400988"/>
                </a:lnTo>
                <a:lnTo>
                  <a:pt x="13223" y="356949"/>
                </a:lnTo>
                <a:lnTo>
                  <a:pt x="3307" y="306552"/>
                </a:lnTo>
                <a:lnTo>
                  <a:pt x="0" y="249809"/>
                </a:lnTo>
                <a:lnTo>
                  <a:pt x="3595" y="199425"/>
                </a:lnTo>
                <a:lnTo>
                  <a:pt x="14382" y="153066"/>
                </a:lnTo>
                <a:lnTo>
                  <a:pt x="32361" y="110755"/>
                </a:lnTo>
                <a:lnTo>
                  <a:pt x="57530" y="72516"/>
                </a:lnTo>
                <a:lnTo>
                  <a:pt x="88630" y="40772"/>
                </a:lnTo>
                <a:lnTo>
                  <a:pt x="124587" y="18113"/>
                </a:lnTo>
                <a:lnTo>
                  <a:pt x="165401" y="4526"/>
                </a:lnTo>
                <a:lnTo>
                  <a:pt x="21107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3817" y="891414"/>
            <a:ext cx="327025" cy="499745"/>
          </a:xfrm>
          <a:custGeom>
            <a:avLst/>
            <a:gdLst/>
            <a:ahLst/>
            <a:cxnLst/>
            <a:rect l="l" t="t" r="r" b="b"/>
            <a:pathLst>
              <a:path w="327025" h="499744">
                <a:moveTo>
                  <a:pt x="137287" y="0"/>
                </a:moveTo>
                <a:lnTo>
                  <a:pt x="204427" y="8572"/>
                </a:lnTo>
                <a:lnTo>
                  <a:pt x="255155" y="34289"/>
                </a:lnTo>
                <a:lnTo>
                  <a:pt x="287056" y="75247"/>
                </a:lnTo>
                <a:lnTo>
                  <a:pt x="297688" y="129539"/>
                </a:lnTo>
                <a:lnTo>
                  <a:pt x="294275" y="159256"/>
                </a:lnTo>
                <a:lnTo>
                  <a:pt x="284040" y="192389"/>
                </a:lnTo>
                <a:lnTo>
                  <a:pt x="266982" y="228927"/>
                </a:lnTo>
                <a:lnTo>
                  <a:pt x="243103" y="268859"/>
                </a:lnTo>
                <a:lnTo>
                  <a:pt x="142646" y="421894"/>
                </a:lnTo>
                <a:lnTo>
                  <a:pt x="326821" y="421894"/>
                </a:lnTo>
                <a:lnTo>
                  <a:pt x="326821" y="499237"/>
                </a:lnTo>
                <a:lnTo>
                  <a:pt x="5346" y="499237"/>
                </a:lnTo>
                <a:lnTo>
                  <a:pt x="5346" y="473837"/>
                </a:lnTo>
                <a:lnTo>
                  <a:pt x="160731" y="245110"/>
                </a:lnTo>
                <a:lnTo>
                  <a:pt x="181093" y="212157"/>
                </a:lnTo>
                <a:lnTo>
                  <a:pt x="195638" y="181895"/>
                </a:lnTo>
                <a:lnTo>
                  <a:pt x="204367" y="154348"/>
                </a:lnTo>
                <a:lnTo>
                  <a:pt x="207276" y="129539"/>
                </a:lnTo>
                <a:lnTo>
                  <a:pt x="203111" y="105277"/>
                </a:lnTo>
                <a:lnTo>
                  <a:pt x="190617" y="87931"/>
                </a:lnTo>
                <a:lnTo>
                  <a:pt x="169793" y="77515"/>
                </a:lnTo>
                <a:lnTo>
                  <a:pt x="140639" y="74040"/>
                </a:lnTo>
                <a:lnTo>
                  <a:pt x="116424" y="77400"/>
                </a:lnTo>
                <a:lnTo>
                  <a:pt x="94680" y="87487"/>
                </a:lnTo>
                <a:lnTo>
                  <a:pt x="75404" y="104312"/>
                </a:lnTo>
                <a:lnTo>
                  <a:pt x="58597" y="127888"/>
                </a:lnTo>
                <a:lnTo>
                  <a:pt x="0" y="81661"/>
                </a:lnTo>
                <a:lnTo>
                  <a:pt x="22393" y="49498"/>
                </a:lnTo>
                <a:lnTo>
                  <a:pt x="54749" y="23240"/>
                </a:lnTo>
                <a:lnTo>
                  <a:pt x="94051" y="5810"/>
                </a:lnTo>
                <a:lnTo>
                  <a:pt x="115176" y="1452"/>
                </a:lnTo>
                <a:lnTo>
                  <a:pt x="137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59941" y="2104771"/>
            <a:ext cx="2171065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 </a:t>
            </a:r>
            <a:r>
              <a:rPr sz="2600" spc="-30" dirty="0"/>
              <a:t>Translation:-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59584" y="3522346"/>
            <a:ext cx="1513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spc="-15" dirty="0">
                <a:latin typeface="Trebuchet MS"/>
                <a:cs typeface="Trebuchet MS"/>
              </a:rPr>
              <a:t>Rotation:-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9940" y="4940047"/>
            <a:ext cx="15786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r>
              <a:rPr sz="1900" spc="-10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Scaling:-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84193" y="3429000"/>
            <a:ext cx="4104131" cy="1280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84193" y="1772411"/>
            <a:ext cx="4104131" cy="1296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4193" y="5085588"/>
            <a:ext cx="4104131" cy="1275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50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3466" y="806831"/>
            <a:ext cx="6749605" cy="507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2889" y="958850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7" y="0"/>
                </a:moveTo>
                <a:lnTo>
                  <a:pt x="0" y="181101"/>
                </a:lnTo>
                <a:lnTo>
                  <a:pt x="117856" y="181101"/>
                </a:lnTo>
                <a:lnTo>
                  <a:pt x="5892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8792" y="958850"/>
            <a:ext cx="118110" cy="181610"/>
          </a:xfrm>
          <a:custGeom>
            <a:avLst/>
            <a:gdLst/>
            <a:ahLst/>
            <a:cxnLst/>
            <a:rect l="l" t="t" r="r" b="b"/>
            <a:pathLst>
              <a:path w="118110" h="181609">
                <a:moveTo>
                  <a:pt x="58927" y="0"/>
                </a:moveTo>
                <a:lnTo>
                  <a:pt x="0" y="181101"/>
                </a:lnTo>
                <a:lnTo>
                  <a:pt x="117856" y="181101"/>
                </a:lnTo>
                <a:lnTo>
                  <a:pt x="5892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6555" y="889509"/>
            <a:ext cx="186690" cy="339725"/>
          </a:xfrm>
          <a:custGeom>
            <a:avLst/>
            <a:gdLst/>
            <a:ahLst/>
            <a:cxnLst/>
            <a:rect l="l" t="t" r="r" b="b"/>
            <a:pathLst>
              <a:path w="186690" h="339725">
                <a:moveTo>
                  <a:pt x="39839" y="0"/>
                </a:moveTo>
                <a:lnTo>
                  <a:pt x="32077" y="142"/>
                </a:lnTo>
                <a:lnTo>
                  <a:pt x="22848" y="571"/>
                </a:lnTo>
                <a:lnTo>
                  <a:pt x="12156" y="1285"/>
                </a:lnTo>
                <a:lnTo>
                  <a:pt x="0" y="2286"/>
                </a:lnTo>
                <a:lnTo>
                  <a:pt x="0" y="337184"/>
                </a:lnTo>
                <a:lnTo>
                  <a:pt x="10753" y="338091"/>
                </a:lnTo>
                <a:lnTo>
                  <a:pt x="21926" y="338724"/>
                </a:lnTo>
                <a:lnTo>
                  <a:pt x="33518" y="339095"/>
                </a:lnTo>
                <a:lnTo>
                  <a:pt x="45529" y="339216"/>
                </a:lnTo>
                <a:lnTo>
                  <a:pt x="76726" y="336218"/>
                </a:lnTo>
                <a:lnTo>
                  <a:pt x="128384" y="312267"/>
                </a:lnTo>
                <a:lnTo>
                  <a:pt x="165179" y="264973"/>
                </a:lnTo>
                <a:lnTo>
                  <a:pt x="183848" y="198004"/>
                </a:lnTo>
                <a:lnTo>
                  <a:pt x="186182" y="157352"/>
                </a:lnTo>
                <a:lnTo>
                  <a:pt x="180328" y="100705"/>
                </a:lnTo>
                <a:lnTo>
                  <a:pt x="162767" y="56647"/>
                </a:lnTo>
                <a:lnTo>
                  <a:pt x="133498" y="25176"/>
                </a:lnTo>
                <a:lnTo>
                  <a:pt x="92523" y="6294"/>
                </a:lnTo>
                <a:lnTo>
                  <a:pt x="3983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5597" y="888238"/>
            <a:ext cx="143763" cy="14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2040" y="888238"/>
            <a:ext cx="143763" cy="14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1166" y="884174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4" h="353059">
                <a:moveTo>
                  <a:pt x="120523" y="0"/>
                </a:moveTo>
                <a:lnTo>
                  <a:pt x="69056" y="11652"/>
                </a:lnTo>
                <a:lnTo>
                  <a:pt x="31114" y="46736"/>
                </a:lnTo>
                <a:lnTo>
                  <a:pt x="7794" y="101504"/>
                </a:lnTo>
                <a:lnTo>
                  <a:pt x="0" y="172465"/>
                </a:lnTo>
                <a:lnTo>
                  <a:pt x="1811" y="213016"/>
                </a:lnTo>
                <a:lnTo>
                  <a:pt x="16341" y="279640"/>
                </a:lnTo>
                <a:lnTo>
                  <a:pt x="45319" y="326358"/>
                </a:lnTo>
                <a:lnTo>
                  <a:pt x="87697" y="349980"/>
                </a:lnTo>
                <a:lnTo>
                  <a:pt x="113791" y="352933"/>
                </a:lnTo>
                <a:lnTo>
                  <a:pt x="144531" y="350049"/>
                </a:lnTo>
                <a:lnTo>
                  <a:pt x="194391" y="326947"/>
                </a:lnTo>
                <a:lnTo>
                  <a:pt x="228488" y="280961"/>
                </a:lnTo>
                <a:lnTo>
                  <a:pt x="245633" y="213854"/>
                </a:lnTo>
                <a:lnTo>
                  <a:pt x="247776" y="172465"/>
                </a:lnTo>
                <a:lnTo>
                  <a:pt x="242686" y="110345"/>
                </a:lnTo>
                <a:lnTo>
                  <a:pt x="227416" y="62051"/>
                </a:lnTo>
                <a:lnTo>
                  <a:pt x="201965" y="27570"/>
                </a:lnTo>
                <a:lnTo>
                  <a:pt x="166334" y="6890"/>
                </a:lnTo>
                <a:lnTo>
                  <a:pt x="12052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1534" y="884174"/>
            <a:ext cx="248285" cy="353060"/>
          </a:xfrm>
          <a:custGeom>
            <a:avLst/>
            <a:gdLst/>
            <a:ahLst/>
            <a:cxnLst/>
            <a:rect l="l" t="t" r="r" b="b"/>
            <a:pathLst>
              <a:path w="248285" h="353059">
                <a:moveTo>
                  <a:pt x="120522" y="0"/>
                </a:moveTo>
                <a:lnTo>
                  <a:pt x="69056" y="11652"/>
                </a:lnTo>
                <a:lnTo>
                  <a:pt x="31114" y="46736"/>
                </a:lnTo>
                <a:lnTo>
                  <a:pt x="7794" y="101504"/>
                </a:lnTo>
                <a:lnTo>
                  <a:pt x="0" y="172465"/>
                </a:lnTo>
                <a:lnTo>
                  <a:pt x="1811" y="213016"/>
                </a:lnTo>
                <a:lnTo>
                  <a:pt x="16341" y="279640"/>
                </a:lnTo>
                <a:lnTo>
                  <a:pt x="45319" y="326358"/>
                </a:lnTo>
                <a:lnTo>
                  <a:pt x="87697" y="349980"/>
                </a:lnTo>
                <a:lnTo>
                  <a:pt x="113791" y="352933"/>
                </a:lnTo>
                <a:lnTo>
                  <a:pt x="144531" y="350049"/>
                </a:lnTo>
                <a:lnTo>
                  <a:pt x="194391" y="326947"/>
                </a:lnTo>
                <a:lnTo>
                  <a:pt x="228488" y="280961"/>
                </a:lnTo>
                <a:lnTo>
                  <a:pt x="245633" y="213854"/>
                </a:lnTo>
                <a:lnTo>
                  <a:pt x="247776" y="172465"/>
                </a:lnTo>
                <a:lnTo>
                  <a:pt x="242686" y="110345"/>
                </a:lnTo>
                <a:lnTo>
                  <a:pt x="227416" y="62051"/>
                </a:lnTo>
                <a:lnTo>
                  <a:pt x="201965" y="27570"/>
                </a:lnTo>
                <a:lnTo>
                  <a:pt x="166334" y="6890"/>
                </a:lnTo>
                <a:lnTo>
                  <a:pt x="12052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5820" y="815466"/>
            <a:ext cx="357505" cy="497840"/>
          </a:xfrm>
          <a:custGeom>
            <a:avLst/>
            <a:gdLst/>
            <a:ahLst/>
            <a:cxnLst/>
            <a:rect l="l" t="t" r="r" b="b"/>
            <a:pathLst>
              <a:path w="357504" h="497840">
                <a:moveTo>
                  <a:pt x="0" y="0"/>
                </a:moveTo>
                <a:lnTo>
                  <a:pt x="41782" y="0"/>
                </a:lnTo>
                <a:lnTo>
                  <a:pt x="273557" y="296037"/>
                </a:lnTo>
                <a:lnTo>
                  <a:pt x="273557" y="0"/>
                </a:lnTo>
                <a:lnTo>
                  <a:pt x="357250" y="0"/>
                </a:lnTo>
                <a:lnTo>
                  <a:pt x="357250" y="497332"/>
                </a:lnTo>
                <a:lnTo>
                  <a:pt x="321690" y="497332"/>
                </a:lnTo>
                <a:lnTo>
                  <a:pt x="83693" y="186817"/>
                </a:lnTo>
                <a:lnTo>
                  <a:pt x="83693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387" y="815467"/>
            <a:ext cx="86995" cy="490855"/>
          </a:xfrm>
          <a:custGeom>
            <a:avLst/>
            <a:gdLst/>
            <a:ahLst/>
            <a:cxnLst/>
            <a:rect l="l" t="t" r="r" b="b"/>
            <a:pathLst>
              <a:path w="86995" h="490855">
                <a:moveTo>
                  <a:pt x="0" y="0"/>
                </a:moveTo>
                <a:lnTo>
                  <a:pt x="86995" y="0"/>
                </a:lnTo>
                <a:lnTo>
                  <a:pt x="86995" y="490600"/>
                </a:lnTo>
                <a:lnTo>
                  <a:pt x="0" y="4906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1075" y="815467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146" y="0"/>
                </a:lnTo>
                <a:lnTo>
                  <a:pt x="406146" y="77343"/>
                </a:lnTo>
                <a:lnTo>
                  <a:pt x="243077" y="77343"/>
                </a:lnTo>
                <a:lnTo>
                  <a:pt x="243077" y="490600"/>
                </a:lnTo>
                <a:lnTo>
                  <a:pt x="155955" y="490600"/>
                </a:lnTo>
                <a:lnTo>
                  <a:pt x="155955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3792" y="815467"/>
            <a:ext cx="323215" cy="490855"/>
          </a:xfrm>
          <a:custGeom>
            <a:avLst/>
            <a:gdLst/>
            <a:ahLst/>
            <a:cxnLst/>
            <a:rect l="l" t="t" r="r" b="b"/>
            <a:pathLst>
              <a:path w="323214" h="490855">
                <a:moveTo>
                  <a:pt x="0" y="0"/>
                </a:moveTo>
                <a:lnTo>
                  <a:pt x="323088" y="0"/>
                </a:lnTo>
                <a:lnTo>
                  <a:pt x="323088" y="77343"/>
                </a:lnTo>
                <a:lnTo>
                  <a:pt x="86995" y="77343"/>
                </a:lnTo>
                <a:lnTo>
                  <a:pt x="86995" y="192278"/>
                </a:lnTo>
                <a:lnTo>
                  <a:pt x="259461" y="192278"/>
                </a:lnTo>
                <a:lnTo>
                  <a:pt x="259461" y="266192"/>
                </a:lnTo>
                <a:lnTo>
                  <a:pt x="86995" y="266192"/>
                </a:lnTo>
                <a:lnTo>
                  <a:pt x="86995" y="490600"/>
                </a:lnTo>
                <a:lnTo>
                  <a:pt x="0" y="4906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6073" y="815466"/>
            <a:ext cx="357505" cy="497840"/>
          </a:xfrm>
          <a:custGeom>
            <a:avLst/>
            <a:gdLst/>
            <a:ahLst/>
            <a:cxnLst/>
            <a:rect l="l" t="t" r="r" b="b"/>
            <a:pathLst>
              <a:path w="357505" h="497840">
                <a:moveTo>
                  <a:pt x="0" y="0"/>
                </a:moveTo>
                <a:lnTo>
                  <a:pt x="41782" y="0"/>
                </a:lnTo>
                <a:lnTo>
                  <a:pt x="273557" y="296037"/>
                </a:lnTo>
                <a:lnTo>
                  <a:pt x="273557" y="0"/>
                </a:lnTo>
                <a:lnTo>
                  <a:pt x="357250" y="0"/>
                </a:lnTo>
                <a:lnTo>
                  <a:pt x="357250" y="497332"/>
                </a:lnTo>
                <a:lnTo>
                  <a:pt x="321690" y="497332"/>
                </a:lnTo>
                <a:lnTo>
                  <a:pt x="83692" y="186817"/>
                </a:lnTo>
                <a:lnTo>
                  <a:pt x="83692" y="490982"/>
                </a:lnTo>
                <a:lnTo>
                  <a:pt x="0" y="4909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9971" y="815467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5">
                <a:moveTo>
                  <a:pt x="0" y="0"/>
                </a:moveTo>
                <a:lnTo>
                  <a:pt x="406146" y="0"/>
                </a:lnTo>
                <a:lnTo>
                  <a:pt x="406146" y="77343"/>
                </a:lnTo>
                <a:lnTo>
                  <a:pt x="243078" y="77343"/>
                </a:lnTo>
                <a:lnTo>
                  <a:pt x="243078" y="490600"/>
                </a:lnTo>
                <a:lnTo>
                  <a:pt x="155955" y="490600"/>
                </a:lnTo>
                <a:lnTo>
                  <a:pt x="155955" y="77343"/>
                </a:lnTo>
                <a:lnTo>
                  <a:pt x="0" y="77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485" y="812165"/>
            <a:ext cx="363855" cy="494030"/>
          </a:xfrm>
          <a:custGeom>
            <a:avLst/>
            <a:gdLst/>
            <a:ahLst/>
            <a:cxnLst/>
            <a:rect l="l" t="t" r="r" b="b"/>
            <a:pathLst>
              <a:path w="363855" h="494030">
                <a:moveTo>
                  <a:pt x="130937" y="0"/>
                </a:moveTo>
                <a:lnTo>
                  <a:pt x="181741" y="3927"/>
                </a:lnTo>
                <a:lnTo>
                  <a:pt x="226998" y="15700"/>
                </a:lnTo>
                <a:lnTo>
                  <a:pt x="266709" y="35307"/>
                </a:lnTo>
                <a:lnTo>
                  <a:pt x="300875" y="62737"/>
                </a:lnTo>
                <a:lnTo>
                  <a:pt x="328335" y="96720"/>
                </a:lnTo>
                <a:lnTo>
                  <a:pt x="347957" y="135810"/>
                </a:lnTo>
                <a:lnTo>
                  <a:pt x="359736" y="180020"/>
                </a:lnTo>
                <a:lnTo>
                  <a:pt x="363664" y="229362"/>
                </a:lnTo>
                <a:lnTo>
                  <a:pt x="360518" y="284894"/>
                </a:lnTo>
                <a:lnTo>
                  <a:pt x="351079" y="333889"/>
                </a:lnTo>
                <a:lnTo>
                  <a:pt x="335348" y="376348"/>
                </a:lnTo>
                <a:lnTo>
                  <a:pt x="313324" y="412271"/>
                </a:lnTo>
                <a:lnTo>
                  <a:pt x="285008" y="441661"/>
                </a:lnTo>
                <a:lnTo>
                  <a:pt x="250401" y="464518"/>
                </a:lnTo>
                <a:lnTo>
                  <a:pt x="209501" y="480844"/>
                </a:lnTo>
                <a:lnTo>
                  <a:pt x="162309" y="490638"/>
                </a:lnTo>
                <a:lnTo>
                  <a:pt x="108826" y="493902"/>
                </a:lnTo>
                <a:lnTo>
                  <a:pt x="0" y="493902"/>
                </a:lnTo>
                <a:lnTo>
                  <a:pt x="0" y="3683"/>
                </a:lnTo>
                <a:lnTo>
                  <a:pt x="47237" y="2089"/>
                </a:lnTo>
                <a:lnTo>
                  <a:pt x="84804" y="936"/>
                </a:lnTo>
                <a:lnTo>
                  <a:pt x="112703" y="236"/>
                </a:lnTo>
                <a:lnTo>
                  <a:pt x="13093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76189" y="810513"/>
            <a:ext cx="876935" cy="502284"/>
          </a:xfrm>
          <a:custGeom>
            <a:avLst/>
            <a:gdLst/>
            <a:ahLst/>
            <a:cxnLst/>
            <a:rect l="l" t="t" r="r" b="b"/>
            <a:pathLst>
              <a:path w="876935" h="502284">
                <a:moveTo>
                  <a:pt x="135889" y="0"/>
                </a:moveTo>
                <a:lnTo>
                  <a:pt x="192987" y="4012"/>
                </a:lnTo>
                <a:lnTo>
                  <a:pt x="239696" y="16053"/>
                </a:lnTo>
                <a:lnTo>
                  <a:pt x="276018" y="36131"/>
                </a:lnTo>
                <a:lnTo>
                  <a:pt x="301958" y="64252"/>
                </a:lnTo>
                <a:lnTo>
                  <a:pt x="317520" y="100424"/>
                </a:lnTo>
                <a:lnTo>
                  <a:pt x="322707" y="144652"/>
                </a:lnTo>
                <a:lnTo>
                  <a:pt x="321107" y="165913"/>
                </a:lnTo>
                <a:lnTo>
                  <a:pt x="308240" y="205624"/>
                </a:lnTo>
                <a:lnTo>
                  <a:pt x="283213" y="240605"/>
                </a:lnTo>
                <a:lnTo>
                  <a:pt x="250741" y="265854"/>
                </a:lnTo>
                <a:lnTo>
                  <a:pt x="232028" y="274574"/>
                </a:lnTo>
                <a:lnTo>
                  <a:pt x="375920" y="493902"/>
                </a:lnTo>
                <a:lnTo>
                  <a:pt x="474345" y="4952"/>
                </a:lnTo>
                <a:lnTo>
                  <a:pt x="520446" y="4952"/>
                </a:lnTo>
                <a:lnTo>
                  <a:pt x="626617" y="335534"/>
                </a:lnTo>
                <a:lnTo>
                  <a:pt x="730503" y="4952"/>
                </a:lnTo>
                <a:lnTo>
                  <a:pt x="776351" y="4952"/>
                </a:lnTo>
                <a:lnTo>
                  <a:pt x="876426" y="495935"/>
                </a:lnTo>
                <a:lnTo>
                  <a:pt x="792099" y="495935"/>
                </a:lnTo>
                <a:lnTo>
                  <a:pt x="741172" y="231394"/>
                </a:lnTo>
                <a:lnTo>
                  <a:pt x="642365" y="502285"/>
                </a:lnTo>
                <a:lnTo>
                  <a:pt x="611251" y="502285"/>
                </a:lnTo>
                <a:lnTo>
                  <a:pt x="512445" y="231394"/>
                </a:lnTo>
                <a:lnTo>
                  <a:pt x="459613" y="495935"/>
                </a:lnTo>
                <a:lnTo>
                  <a:pt x="375538" y="495935"/>
                </a:lnTo>
                <a:lnTo>
                  <a:pt x="375538" y="495553"/>
                </a:lnTo>
                <a:lnTo>
                  <a:pt x="276478" y="495553"/>
                </a:lnTo>
                <a:lnTo>
                  <a:pt x="145541" y="292988"/>
                </a:lnTo>
                <a:lnTo>
                  <a:pt x="134731" y="292701"/>
                </a:lnTo>
                <a:lnTo>
                  <a:pt x="121920" y="292211"/>
                </a:lnTo>
                <a:lnTo>
                  <a:pt x="107108" y="291506"/>
                </a:lnTo>
                <a:lnTo>
                  <a:pt x="90297" y="290575"/>
                </a:lnTo>
                <a:lnTo>
                  <a:pt x="90297" y="495553"/>
                </a:lnTo>
                <a:lnTo>
                  <a:pt x="0" y="495553"/>
                </a:lnTo>
                <a:lnTo>
                  <a:pt x="0" y="4952"/>
                </a:lnTo>
                <a:lnTo>
                  <a:pt x="6258" y="4806"/>
                </a:lnTo>
                <a:lnTo>
                  <a:pt x="17780" y="4349"/>
                </a:lnTo>
                <a:lnTo>
                  <a:pt x="34540" y="3559"/>
                </a:lnTo>
                <a:lnTo>
                  <a:pt x="56514" y="2412"/>
                </a:lnTo>
                <a:lnTo>
                  <a:pt x="79972" y="1339"/>
                </a:lnTo>
                <a:lnTo>
                  <a:pt x="101012" y="587"/>
                </a:lnTo>
                <a:lnTo>
                  <a:pt x="119647" y="144"/>
                </a:lnTo>
                <a:lnTo>
                  <a:pt x="1358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7187" y="808736"/>
            <a:ext cx="431165" cy="497840"/>
          </a:xfrm>
          <a:custGeom>
            <a:avLst/>
            <a:gdLst/>
            <a:ahLst/>
            <a:cxnLst/>
            <a:rect l="l" t="t" r="r" b="b"/>
            <a:pathLst>
              <a:path w="431164" h="497840">
                <a:moveTo>
                  <a:pt x="195579" y="0"/>
                </a:moveTo>
                <a:lnTo>
                  <a:pt x="233807" y="0"/>
                </a:lnTo>
                <a:lnTo>
                  <a:pt x="431038" y="497331"/>
                </a:lnTo>
                <a:lnTo>
                  <a:pt x="334899" y="497331"/>
                </a:lnTo>
                <a:lnTo>
                  <a:pt x="299085" y="397890"/>
                </a:lnTo>
                <a:lnTo>
                  <a:pt x="130937" y="397890"/>
                </a:lnTo>
                <a:lnTo>
                  <a:pt x="96774" y="497331"/>
                </a:lnTo>
                <a:lnTo>
                  <a:pt x="0" y="497331"/>
                </a:lnTo>
                <a:lnTo>
                  <a:pt x="19557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2633" y="808736"/>
            <a:ext cx="802005" cy="497840"/>
          </a:xfrm>
          <a:custGeom>
            <a:avLst/>
            <a:gdLst/>
            <a:ahLst/>
            <a:cxnLst/>
            <a:rect l="l" t="t" r="r" b="b"/>
            <a:pathLst>
              <a:path w="802005" h="497840">
                <a:moveTo>
                  <a:pt x="566038" y="0"/>
                </a:moveTo>
                <a:lnTo>
                  <a:pt x="604266" y="0"/>
                </a:lnTo>
                <a:lnTo>
                  <a:pt x="801497" y="497331"/>
                </a:lnTo>
                <a:lnTo>
                  <a:pt x="705357" y="497331"/>
                </a:lnTo>
                <a:lnTo>
                  <a:pt x="669544" y="397890"/>
                </a:lnTo>
                <a:lnTo>
                  <a:pt x="501395" y="397890"/>
                </a:lnTo>
                <a:lnTo>
                  <a:pt x="467232" y="497331"/>
                </a:lnTo>
                <a:lnTo>
                  <a:pt x="376936" y="497331"/>
                </a:lnTo>
                <a:lnTo>
                  <a:pt x="370459" y="497331"/>
                </a:lnTo>
                <a:lnTo>
                  <a:pt x="276479" y="497331"/>
                </a:lnTo>
                <a:lnTo>
                  <a:pt x="145542" y="294766"/>
                </a:lnTo>
                <a:lnTo>
                  <a:pt x="134731" y="294479"/>
                </a:lnTo>
                <a:lnTo>
                  <a:pt x="121920" y="293989"/>
                </a:lnTo>
                <a:lnTo>
                  <a:pt x="107108" y="293284"/>
                </a:lnTo>
                <a:lnTo>
                  <a:pt x="90297" y="292353"/>
                </a:lnTo>
                <a:lnTo>
                  <a:pt x="90297" y="497331"/>
                </a:lnTo>
                <a:lnTo>
                  <a:pt x="0" y="497331"/>
                </a:lnTo>
                <a:lnTo>
                  <a:pt x="0" y="6730"/>
                </a:lnTo>
                <a:lnTo>
                  <a:pt x="6258" y="6584"/>
                </a:lnTo>
                <a:lnTo>
                  <a:pt x="17779" y="6127"/>
                </a:lnTo>
                <a:lnTo>
                  <a:pt x="34540" y="5337"/>
                </a:lnTo>
                <a:lnTo>
                  <a:pt x="56515" y="4190"/>
                </a:lnTo>
                <a:lnTo>
                  <a:pt x="79972" y="3117"/>
                </a:lnTo>
                <a:lnTo>
                  <a:pt x="101012" y="2365"/>
                </a:lnTo>
                <a:lnTo>
                  <a:pt x="119647" y="1922"/>
                </a:lnTo>
                <a:lnTo>
                  <a:pt x="135890" y="1777"/>
                </a:lnTo>
                <a:lnTo>
                  <a:pt x="192987" y="5790"/>
                </a:lnTo>
                <a:lnTo>
                  <a:pt x="239696" y="17831"/>
                </a:lnTo>
                <a:lnTo>
                  <a:pt x="276018" y="37909"/>
                </a:lnTo>
                <a:lnTo>
                  <a:pt x="301958" y="66030"/>
                </a:lnTo>
                <a:lnTo>
                  <a:pt x="317520" y="102202"/>
                </a:lnTo>
                <a:lnTo>
                  <a:pt x="322706" y="146430"/>
                </a:lnTo>
                <a:lnTo>
                  <a:pt x="321107" y="167691"/>
                </a:lnTo>
                <a:lnTo>
                  <a:pt x="308240" y="207402"/>
                </a:lnTo>
                <a:lnTo>
                  <a:pt x="283213" y="242383"/>
                </a:lnTo>
                <a:lnTo>
                  <a:pt x="250741" y="267632"/>
                </a:lnTo>
                <a:lnTo>
                  <a:pt x="232029" y="276351"/>
                </a:lnTo>
                <a:lnTo>
                  <a:pt x="372872" y="491109"/>
                </a:lnTo>
                <a:lnTo>
                  <a:pt x="56603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9777" y="807085"/>
            <a:ext cx="297180" cy="507365"/>
          </a:xfrm>
          <a:custGeom>
            <a:avLst/>
            <a:gdLst/>
            <a:ahLst/>
            <a:cxnLst/>
            <a:rect l="l" t="t" r="r" b="b"/>
            <a:pathLst>
              <a:path w="297179" h="507365">
                <a:moveTo>
                  <a:pt x="149733" y="0"/>
                </a:moveTo>
                <a:lnTo>
                  <a:pt x="189402" y="1998"/>
                </a:lnTo>
                <a:lnTo>
                  <a:pt x="223440" y="7985"/>
                </a:lnTo>
                <a:lnTo>
                  <a:pt x="251835" y="17948"/>
                </a:lnTo>
                <a:lnTo>
                  <a:pt x="274574" y="31876"/>
                </a:lnTo>
                <a:lnTo>
                  <a:pt x="248158" y="106806"/>
                </a:lnTo>
                <a:lnTo>
                  <a:pt x="224893" y="92471"/>
                </a:lnTo>
                <a:lnTo>
                  <a:pt x="201009" y="82232"/>
                </a:lnTo>
                <a:lnTo>
                  <a:pt x="176506" y="76088"/>
                </a:lnTo>
                <a:lnTo>
                  <a:pt x="151384" y="74040"/>
                </a:lnTo>
                <a:lnTo>
                  <a:pt x="137169" y="75039"/>
                </a:lnTo>
                <a:lnTo>
                  <a:pt x="97387" y="98492"/>
                </a:lnTo>
                <a:lnTo>
                  <a:pt x="88011" y="131317"/>
                </a:lnTo>
                <a:lnTo>
                  <a:pt x="93864" y="152602"/>
                </a:lnTo>
                <a:lnTo>
                  <a:pt x="111410" y="174339"/>
                </a:lnTo>
                <a:lnTo>
                  <a:pt x="140624" y="196504"/>
                </a:lnTo>
                <a:lnTo>
                  <a:pt x="181483" y="219075"/>
                </a:lnTo>
                <a:lnTo>
                  <a:pt x="204362" y="230858"/>
                </a:lnTo>
                <a:lnTo>
                  <a:pt x="223837" y="242188"/>
                </a:lnTo>
                <a:lnTo>
                  <a:pt x="262691" y="273923"/>
                </a:lnTo>
                <a:lnTo>
                  <a:pt x="285623" y="310641"/>
                </a:lnTo>
                <a:lnTo>
                  <a:pt x="296338" y="354522"/>
                </a:lnTo>
                <a:lnTo>
                  <a:pt x="297052" y="370713"/>
                </a:lnTo>
                <a:lnTo>
                  <a:pt x="294102" y="399214"/>
                </a:lnTo>
                <a:lnTo>
                  <a:pt x="270531" y="448311"/>
                </a:lnTo>
                <a:lnTo>
                  <a:pt x="224410" y="485719"/>
                </a:lnTo>
                <a:lnTo>
                  <a:pt x="161407" y="504959"/>
                </a:lnTo>
                <a:lnTo>
                  <a:pt x="123951" y="507364"/>
                </a:lnTo>
                <a:lnTo>
                  <a:pt x="90422" y="505148"/>
                </a:lnTo>
                <a:lnTo>
                  <a:pt x="58594" y="498490"/>
                </a:lnTo>
                <a:lnTo>
                  <a:pt x="28457" y="487380"/>
                </a:lnTo>
                <a:lnTo>
                  <a:pt x="0" y="471804"/>
                </a:lnTo>
                <a:lnTo>
                  <a:pt x="32131" y="393826"/>
                </a:lnTo>
                <a:lnTo>
                  <a:pt x="57826" y="409662"/>
                </a:lnTo>
                <a:lnTo>
                  <a:pt x="83296" y="420973"/>
                </a:lnTo>
                <a:lnTo>
                  <a:pt x="108551" y="427759"/>
                </a:lnTo>
                <a:lnTo>
                  <a:pt x="133603" y="430022"/>
                </a:lnTo>
                <a:lnTo>
                  <a:pt x="167181" y="426666"/>
                </a:lnTo>
                <a:lnTo>
                  <a:pt x="191150" y="416607"/>
                </a:lnTo>
                <a:lnTo>
                  <a:pt x="205523" y="399857"/>
                </a:lnTo>
                <a:lnTo>
                  <a:pt x="210312" y="376427"/>
                </a:lnTo>
                <a:lnTo>
                  <a:pt x="209170" y="363999"/>
                </a:lnTo>
                <a:lnTo>
                  <a:pt x="192150" y="328549"/>
                </a:lnTo>
                <a:lnTo>
                  <a:pt x="143519" y="291258"/>
                </a:lnTo>
                <a:lnTo>
                  <a:pt x="91822" y="263943"/>
                </a:lnTo>
                <a:lnTo>
                  <a:pt x="70500" y="251666"/>
                </a:lnTo>
                <a:lnTo>
                  <a:pt x="32416" y="221386"/>
                </a:lnTo>
                <a:lnTo>
                  <a:pt x="11557" y="187578"/>
                </a:lnTo>
                <a:lnTo>
                  <a:pt x="1680" y="146859"/>
                </a:lnTo>
                <a:lnTo>
                  <a:pt x="1015" y="131952"/>
                </a:lnTo>
                <a:lnTo>
                  <a:pt x="3613" y="104689"/>
                </a:lnTo>
                <a:lnTo>
                  <a:pt x="24429" y="57497"/>
                </a:lnTo>
                <a:lnTo>
                  <a:pt x="65008" y="21163"/>
                </a:lnTo>
                <a:lnTo>
                  <a:pt x="118538" y="2355"/>
                </a:lnTo>
                <a:lnTo>
                  <a:pt x="14973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0741" y="806830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0947" y="0"/>
                </a:moveTo>
                <a:lnTo>
                  <a:pt x="260766" y="4095"/>
                </a:lnTo>
                <a:lnTo>
                  <a:pt x="304323" y="16383"/>
                </a:lnTo>
                <a:lnTo>
                  <a:pt x="341641" y="36861"/>
                </a:lnTo>
                <a:lnTo>
                  <a:pt x="372744" y="65532"/>
                </a:lnTo>
                <a:lnTo>
                  <a:pt x="397174" y="101683"/>
                </a:lnTo>
                <a:lnTo>
                  <a:pt x="414639" y="144430"/>
                </a:lnTo>
                <a:lnTo>
                  <a:pt x="425126" y="193798"/>
                </a:lnTo>
                <a:lnTo>
                  <a:pt x="428625" y="249809"/>
                </a:lnTo>
                <a:lnTo>
                  <a:pt x="424979" y="306004"/>
                </a:lnTo>
                <a:lnTo>
                  <a:pt x="414035" y="356092"/>
                </a:lnTo>
                <a:lnTo>
                  <a:pt x="395781" y="400059"/>
                </a:lnTo>
                <a:lnTo>
                  <a:pt x="370205" y="437896"/>
                </a:lnTo>
                <a:lnTo>
                  <a:pt x="337911" y="468399"/>
                </a:lnTo>
                <a:lnTo>
                  <a:pt x="299497" y="490188"/>
                </a:lnTo>
                <a:lnTo>
                  <a:pt x="254940" y="503261"/>
                </a:lnTo>
                <a:lnTo>
                  <a:pt x="204215" y="507619"/>
                </a:lnTo>
                <a:lnTo>
                  <a:pt x="157735" y="503308"/>
                </a:lnTo>
                <a:lnTo>
                  <a:pt x="116982" y="490378"/>
                </a:lnTo>
                <a:lnTo>
                  <a:pt x="81968" y="468828"/>
                </a:lnTo>
                <a:lnTo>
                  <a:pt x="52705" y="438658"/>
                </a:lnTo>
                <a:lnTo>
                  <a:pt x="29628" y="400988"/>
                </a:lnTo>
                <a:lnTo>
                  <a:pt x="13160" y="356949"/>
                </a:lnTo>
                <a:lnTo>
                  <a:pt x="3288" y="306552"/>
                </a:lnTo>
                <a:lnTo>
                  <a:pt x="0" y="249809"/>
                </a:lnTo>
                <a:lnTo>
                  <a:pt x="3593" y="199372"/>
                </a:lnTo>
                <a:lnTo>
                  <a:pt x="14366" y="153019"/>
                </a:lnTo>
                <a:lnTo>
                  <a:pt x="32307" y="110738"/>
                </a:lnTo>
                <a:lnTo>
                  <a:pt x="57404" y="72517"/>
                </a:lnTo>
                <a:lnTo>
                  <a:pt x="88574" y="40772"/>
                </a:lnTo>
                <a:lnTo>
                  <a:pt x="124555" y="18113"/>
                </a:lnTo>
                <a:lnTo>
                  <a:pt x="165346" y="4526"/>
                </a:lnTo>
                <a:lnTo>
                  <a:pt x="2109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1110" y="806830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508000">
                <a:moveTo>
                  <a:pt x="210946" y="0"/>
                </a:moveTo>
                <a:lnTo>
                  <a:pt x="260766" y="4095"/>
                </a:lnTo>
                <a:lnTo>
                  <a:pt x="304323" y="16383"/>
                </a:lnTo>
                <a:lnTo>
                  <a:pt x="341641" y="36861"/>
                </a:lnTo>
                <a:lnTo>
                  <a:pt x="372744" y="65532"/>
                </a:lnTo>
                <a:lnTo>
                  <a:pt x="397174" y="101683"/>
                </a:lnTo>
                <a:lnTo>
                  <a:pt x="414639" y="144430"/>
                </a:lnTo>
                <a:lnTo>
                  <a:pt x="425126" y="193798"/>
                </a:lnTo>
                <a:lnTo>
                  <a:pt x="428625" y="249809"/>
                </a:lnTo>
                <a:lnTo>
                  <a:pt x="424979" y="306004"/>
                </a:lnTo>
                <a:lnTo>
                  <a:pt x="414035" y="356092"/>
                </a:lnTo>
                <a:lnTo>
                  <a:pt x="395781" y="400059"/>
                </a:lnTo>
                <a:lnTo>
                  <a:pt x="370204" y="437896"/>
                </a:lnTo>
                <a:lnTo>
                  <a:pt x="337911" y="468399"/>
                </a:lnTo>
                <a:lnTo>
                  <a:pt x="299497" y="490188"/>
                </a:lnTo>
                <a:lnTo>
                  <a:pt x="254940" y="503261"/>
                </a:lnTo>
                <a:lnTo>
                  <a:pt x="204215" y="507619"/>
                </a:lnTo>
                <a:lnTo>
                  <a:pt x="157735" y="503308"/>
                </a:lnTo>
                <a:lnTo>
                  <a:pt x="116982" y="490378"/>
                </a:lnTo>
                <a:lnTo>
                  <a:pt x="81968" y="468828"/>
                </a:lnTo>
                <a:lnTo>
                  <a:pt x="52704" y="438658"/>
                </a:lnTo>
                <a:lnTo>
                  <a:pt x="29628" y="400988"/>
                </a:lnTo>
                <a:lnTo>
                  <a:pt x="13160" y="356949"/>
                </a:lnTo>
                <a:lnTo>
                  <a:pt x="3288" y="306552"/>
                </a:lnTo>
                <a:lnTo>
                  <a:pt x="0" y="249809"/>
                </a:lnTo>
                <a:lnTo>
                  <a:pt x="3593" y="199372"/>
                </a:lnTo>
                <a:lnTo>
                  <a:pt x="14366" y="153019"/>
                </a:lnTo>
                <a:lnTo>
                  <a:pt x="32307" y="110738"/>
                </a:lnTo>
                <a:lnTo>
                  <a:pt x="57403" y="72517"/>
                </a:lnTo>
                <a:lnTo>
                  <a:pt x="88574" y="40772"/>
                </a:lnTo>
                <a:lnTo>
                  <a:pt x="124555" y="18113"/>
                </a:lnTo>
                <a:lnTo>
                  <a:pt x="165346" y="4526"/>
                </a:lnTo>
                <a:lnTo>
                  <a:pt x="21094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73466" y="806831"/>
            <a:ext cx="327025" cy="499745"/>
          </a:xfrm>
          <a:custGeom>
            <a:avLst/>
            <a:gdLst/>
            <a:ahLst/>
            <a:cxnLst/>
            <a:rect l="l" t="t" r="r" b="b"/>
            <a:pathLst>
              <a:path w="327025" h="499744">
                <a:moveTo>
                  <a:pt x="137299" y="0"/>
                </a:moveTo>
                <a:lnTo>
                  <a:pt x="204435" y="8572"/>
                </a:lnTo>
                <a:lnTo>
                  <a:pt x="255168" y="34290"/>
                </a:lnTo>
                <a:lnTo>
                  <a:pt x="287058" y="75247"/>
                </a:lnTo>
                <a:lnTo>
                  <a:pt x="297688" y="129540"/>
                </a:lnTo>
                <a:lnTo>
                  <a:pt x="294277" y="159238"/>
                </a:lnTo>
                <a:lnTo>
                  <a:pt x="284046" y="192341"/>
                </a:lnTo>
                <a:lnTo>
                  <a:pt x="266993" y="228873"/>
                </a:lnTo>
                <a:lnTo>
                  <a:pt x="243116" y="268859"/>
                </a:lnTo>
                <a:lnTo>
                  <a:pt x="142646" y="421894"/>
                </a:lnTo>
                <a:lnTo>
                  <a:pt x="326821" y="421894"/>
                </a:lnTo>
                <a:lnTo>
                  <a:pt x="326821" y="499237"/>
                </a:lnTo>
                <a:lnTo>
                  <a:pt x="5359" y="499237"/>
                </a:lnTo>
                <a:lnTo>
                  <a:pt x="5359" y="473837"/>
                </a:lnTo>
                <a:lnTo>
                  <a:pt x="160731" y="245110"/>
                </a:lnTo>
                <a:lnTo>
                  <a:pt x="181098" y="212103"/>
                </a:lnTo>
                <a:lnTo>
                  <a:pt x="195643" y="181848"/>
                </a:lnTo>
                <a:lnTo>
                  <a:pt x="204368" y="154330"/>
                </a:lnTo>
                <a:lnTo>
                  <a:pt x="207276" y="129540"/>
                </a:lnTo>
                <a:lnTo>
                  <a:pt x="203111" y="105203"/>
                </a:lnTo>
                <a:lnTo>
                  <a:pt x="190617" y="87820"/>
                </a:lnTo>
                <a:lnTo>
                  <a:pt x="169793" y="77390"/>
                </a:lnTo>
                <a:lnTo>
                  <a:pt x="140639" y="73914"/>
                </a:lnTo>
                <a:lnTo>
                  <a:pt x="116424" y="77293"/>
                </a:lnTo>
                <a:lnTo>
                  <a:pt x="94680" y="87423"/>
                </a:lnTo>
                <a:lnTo>
                  <a:pt x="75404" y="104292"/>
                </a:lnTo>
                <a:lnTo>
                  <a:pt x="58597" y="127889"/>
                </a:lnTo>
                <a:lnTo>
                  <a:pt x="0" y="81661"/>
                </a:lnTo>
                <a:lnTo>
                  <a:pt x="22393" y="49450"/>
                </a:lnTo>
                <a:lnTo>
                  <a:pt x="54749" y="23241"/>
                </a:lnTo>
                <a:lnTo>
                  <a:pt x="94057" y="5810"/>
                </a:lnTo>
                <a:lnTo>
                  <a:pt x="115187" y="1452"/>
                </a:lnTo>
                <a:lnTo>
                  <a:pt x="13729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1868" y="1629155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70303" y="2596643"/>
            <a:ext cx="1532890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Shearing</a:t>
            </a:r>
            <a:r>
              <a:rPr sz="2600" spc="5" dirty="0"/>
              <a:t>:</a:t>
            </a:r>
            <a:r>
              <a:rPr sz="2600" dirty="0"/>
              <a:t>-</a:t>
            </a:r>
            <a:endParaRPr sz="2600"/>
          </a:p>
        </p:txBody>
      </p:sp>
      <p:sp>
        <p:nvSpPr>
          <p:cNvPr id="27" name="object 27"/>
          <p:cNvSpPr txBox="1"/>
          <p:nvPr/>
        </p:nvSpPr>
        <p:spPr>
          <a:xfrm>
            <a:off x="2070303" y="4959223"/>
            <a:ext cx="15290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20" dirty="0">
                <a:latin typeface="Trebuchet MS"/>
                <a:cs typeface="Trebuchet MS"/>
              </a:rPr>
              <a:t>Reflection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55820" y="1825751"/>
            <a:ext cx="4224528" cy="178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2228" y="4155948"/>
            <a:ext cx="4175760" cy="1911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82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832" y="188976"/>
            <a:ext cx="7516495" cy="6195060"/>
          </a:xfrm>
          <a:custGeom>
            <a:avLst/>
            <a:gdLst/>
            <a:ahLst/>
            <a:cxnLst/>
            <a:rect l="l" t="t" r="r" b="b"/>
            <a:pathLst>
              <a:path w="7516495" h="6195060">
                <a:moveTo>
                  <a:pt x="0" y="6195060"/>
                </a:moveTo>
                <a:lnTo>
                  <a:pt x="7516368" y="6195060"/>
                </a:lnTo>
                <a:lnTo>
                  <a:pt x="7516368" y="0"/>
                </a:lnTo>
                <a:lnTo>
                  <a:pt x="0" y="0"/>
                </a:lnTo>
                <a:lnTo>
                  <a:pt x="0" y="619506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3832" y="188976"/>
            <a:ext cx="7516495" cy="6195060"/>
          </a:xfrm>
          <a:custGeom>
            <a:avLst/>
            <a:gdLst/>
            <a:ahLst/>
            <a:cxnLst/>
            <a:rect l="l" t="t" r="r" b="b"/>
            <a:pathLst>
              <a:path w="7516495" h="6195060">
                <a:moveTo>
                  <a:pt x="0" y="6195060"/>
                </a:moveTo>
                <a:lnTo>
                  <a:pt x="7516368" y="6195060"/>
                </a:lnTo>
                <a:lnTo>
                  <a:pt x="7516368" y="0"/>
                </a:lnTo>
                <a:lnTo>
                  <a:pt x="0" y="0"/>
                </a:lnTo>
                <a:lnTo>
                  <a:pt x="0" y="6195060"/>
                </a:lnTo>
                <a:close/>
              </a:path>
            </a:pathLst>
          </a:custGeom>
          <a:ln w="9144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0428" y="652272"/>
            <a:ext cx="7069835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206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1" y="117347"/>
            <a:ext cx="8100059" cy="967740"/>
          </a:xfrm>
          <a:custGeom>
            <a:avLst/>
            <a:gdLst/>
            <a:ahLst/>
            <a:cxnLst/>
            <a:rect l="l" t="t" r="r" b="b"/>
            <a:pathLst>
              <a:path w="8100059" h="967740">
                <a:moveTo>
                  <a:pt x="0" y="967739"/>
                </a:moveTo>
                <a:lnTo>
                  <a:pt x="8100059" y="967739"/>
                </a:lnTo>
                <a:lnTo>
                  <a:pt x="8100059" y="0"/>
                </a:lnTo>
                <a:lnTo>
                  <a:pt x="0" y="0"/>
                </a:lnTo>
                <a:lnTo>
                  <a:pt x="0" y="967739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1830" y="574294"/>
            <a:ext cx="4601806" cy="3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1852" y="574295"/>
            <a:ext cx="2561209" cy="389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4594" y="1213866"/>
            <a:ext cx="4104640" cy="5455920"/>
          </a:xfrm>
          <a:custGeom>
            <a:avLst/>
            <a:gdLst/>
            <a:ahLst/>
            <a:cxnLst/>
            <a:rect l="l" t="t" r="r" b="b"/>
            <a:pathLst>
              <a:path w="4104640" h="5455920">
                <a:moveTo>
                  <a:pt x="0" y="5455920"/>
                </a:moveTo>
                <a:lnTo>
                  <a:pt x="4104132" y="5455920"/>
                </a:lnTo>
                <a:lnTo>
                  <a:pt x="4104132" y="0"/>
                </a:lnTo>
                <a:lnTo>
                  <a:pt x="0" y="0"/>
                </a:lnTo>
                <a:lnTo>
                  <a:pt x="0" y="5455920"/>
                </a:lnTo>
                <a:close/>
              </a:path>
            </a:pathLst>
          </a:custGeom>
          <a:ln w="12649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3223" y="1321308"/>
            <a:ext cx="701040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7188" y="1112519"/>
            <a:ext cx="2822448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6453" y="1230580"/>
            <a:ext cx="293052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3565" algn="l"/>
              </a:tabLst>
            </a:pPr>
            <a:r>
              <a:rPr sz="2600" spc="525" dirty="0">
                <a:solidFill>
                  <a:srgbClr val="B03E9A"/>
                </a:solidFill>
                <a:latin typeface="Arial"/>
                <a:cs typeface="Arial"/>
              </a:rPr>
              <a:t>	</a:t>
            </a:r>
            <a:r>
              <a:rPr sz="3600" b="1" i="1" dirty="0">
                <a:solidFill>
                  <a:srgbClr val="00FFFF"/>
                </a:solidFill>
                <a:latin typeface="Times New Roman"/>
                <a:cs typeface="Times New Roman"/>
              </a:rPr>
              <a:t>Right</a:t>
            </a:r>
            <a:r>
              <a:rPr sz="3600" b="1" i="1" spc="-6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00FFFF"/>
                </a:solidFill>
                <a:latin typeface="Times New Roman"/>
                <a:cs typeface="Times New Roman"/>
              </a:rPr>
              <a:t>Hand</a:t>
            </a:r>
            <a:endParaRPr sz="3600">
              <a:latin typeface="Times New Roman"/>
              <a:cs typeface="Times New Roman"/>
            </a:endParaRPr>
          </a:p>
          <a:p>
            <a:pPr marL="471170">
              <a:spcBef>
                <a:spcPts val="40"/>
              </a:spcBef>
            </a:pPr>
            <a:r>
              <a:rPr sz="2400" b="1" dirty="0">
                <a:solidFill>
                  <a:srgbClr val="00FFFF"/>
                </a:solidFill>
                <a:latin typeface="Times New Roman"/>
                <a:cs typeface="Times New Roman"/>
              </a:rPr>
              <a:t>coordinate</a:t>
            </a:r>
            <a:r>
              <a:rPr sz="2400" b="1" spc="-100" dirty="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FFFF"/>
                </a:solidFill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2552" y="2276855"/>
            <a:ext cx="2087880" cy="2007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3502" y="2257806"/>
            <a:ext cx="2125980" cy="2045335"/>
          </a:xfrm>
          <a:custGeom>
            <a:avLst/>
            <a:gdLst/>
            <a:ahLst/>
            <a:cxnLst/>
            <a:rect l="l" t="t" r="r" b="b"/>
            <a:pathLst>
              <a:path w="2125979" h="2045335">
                <a:moveTo>
                  <a:pt x="0" y="2045208"/>
                </a:moveTo>
                <a:lnTo>
                  <a:pt x="2125980" y="2045208"/>
                </a:lnTo>
                <a:lnTo>
                  <a:pt x="2125980" y="0"/>
                </a:lnTo>
                <a:lnTo>
                  <a:pt x="0" y="0"/>
                </a:lnTo>
                <a:lnTo>
                  <a:pt x="0" y="2045208"/>
                </a:lnTo>
                <a:close/>
              </a:path>
            </a:pathLst>
          </a:custGeom>
          <a:ln w="381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8584" y="2421636"/>
            <a:ext cx="1831848" cy="1996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9535" y="2402586"/>
            <a:ext cx="1870075" cy="2034539"/>
          </a:xfrm>
          <a:custGeom>
            <a:avLst/>
            <a:gdLst/>
            <a:ahLst/>
            <a:cxnLst/>
            <a:rect l="l" t="t" r="r" b="b"/>
            <a:pathLst>
              <a:path w="1870075" h="2034539">
                <a:moveTo>
                  <a:pt x="0" y="2034539"/>
                </a:moveTo>
                <a:lnTo>
                  <a:pt x="1869948" y="2034539"/>
                </a:lnTo>
                <a:lnTo>
                  <a:pt x="1869948" y="0"/>
                </a:lnTo>
                <a:lnTo>
                  <a:pt x="0" y="0"/>
                </a:lnTo>
                <a:lnTo>
                  <a:pt x="0" y="2034539"/>
                </a:lnTo>
                <a:close/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5975" y="4707635"/>
            <a:ext cx="2302764" cy="171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6926" y="4688585"/>
            <a:ext cx="2341245" cy="1752600"/>
          </a:xfrm>
          <a:custGeom>
            <a:avLst/>
            <a:gdLst/>
            <a:ahLst/>
            <a:cxnLst/>
            <a:rect l="l" t="t" r="r" b="b"/>
            <a:pathLst>
              <a:path w="2341245" h="1752600">
                <a:moveTo>
                  <a:pt x="0" y="1752600"/>
                </a:moveTo>
                <a:lnTo>
                  <a:pt x="2340864" y="1752600"/>
                </a:lnTo>
                <a:lnTo>
                  <a:pt x="2340864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381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9420" y="4707635"/>
            <a:ext cx="2170176" cy="1697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70370" y="4688586"/>
            <a:ext cx="2208530" cy="1736089"/>
          </a:xfrm>
          <a:custGeom>
            <a:avLst/>
            <a:gdLst/>
            <a:ahLst/>
            <a:cxnLst/>
            <a:rect l="l" t="t" r="r" b="b"/>
            <a:pathLst>
              <a:path w="2208529" h="1736089">
                <a:moveTo>
                  <a:pt x="0" y="1735836"/>
                </a:moveTo>
                <a:lnTo>
                  <a:pt x="2208276" y="1735836"/>
                </a:lnTo>
                <a:lnTo>
                  <a:pt x="2208276" y="0"/>
                </a:lnTo>
                <a:lnTo>
                  <a:pt x="0" y="0"/>
                </a:lnTo>
                <a:lnTo>
                  <a:pt x="0" y="1735836"/>
                </a:lnTo>
                <a:close/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5718" y="1197103"/>
            <a:ext cx="3499485" cy="5381625"/>
          </a:xfrm>
          <a:custGeom>
            <a:avLst/>
            <a:gdLst/>
            <a:ahLst/>
            <a:cxnLst/>
            <a:rect l="l" t="t" r="r" b="b"/>
            <a:pathLst>
              <a:path w="3499484" h="5381625">
                <a:moveTo>
                  <a:pt x="0" y="5381244"/>
                </a:moveTo>
                <a:lnTo>
                  <a:pt x="3499103" y="5381244"/>
                </a:lnTo>
                <a:lnTo>
                  <a:pt x="3499103" y="0"/>
                </a:lnTo>
                <a:lnTo>
                  <a:pt x="0" y="0"/>
                </a:lnTo>
                <a:lnTo>
                  <a:pt x="0" y="5381244"/>
                </a:lnTo>
                <a:close/>
              </a:path>
            </a:pathLst>
          </a:custGeom>
          <a:ln w="12649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0509" y="1327403"/>
            <a:ext cx="603503" cy="627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2279" y="1095755"/>
            <a:ext cx="1620012" cy="1011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1836" y="1095755"/>
            <a:ext cx="1709927" cy="1011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12433" y="1215975"/>
            <a:ext cx="296672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spcBef>
                <a:spcPts val="100"/>
              </a:spcBef>
              <a:buClr>
                <a:srgbClr val="B83C68"/>
              </a:buClr>
              <a:buSzPct val="65277"/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3600" b="1" i="1" spc="-5" dirty="0">
                <a:solidFill>
                  <a:srgbClr val="FF66FF"/>
                </a:solidFill>
                <a:latin typeface="Trebuchet MS"/>
                <a:cs typeface="Trebuchet MS"/>
              </a:rPr>
              <a:t>Left</a:t>
            </a:r>
            <a:r>
              <a:rPr sz="3600" b="1" i="1" spc="-25" dirty="0">
                <a:solidFill>
                  <a:srgbClr val="FF66FF"/>
                </a:solidFill>
                <a:latin typeface="Trebuchet MS"/>
                <a:cs typeface="Trebuchet MS"/>
              </a:rPr>
              <a:t> </a:t>
            </a:r>
            <a:r>
              <a:rPr sz="3600" b="1" i="1" spc="-5" dirty="0">
                <a:solidFill>
                  <a:srgbClr val="FF66FF"/>
                </a:solidFill>
                <a:latin typeface="Trebuchet MS"/>
                <a:cs typeface="Trebuchet MS"/>
              </a:rPr>
              <a:t>Hand</a:t>
            </a:r>
            <a:endParaRPr sz="3600">
              <a:latin typeface="Trebuchet MS"/>
              <a:cs typeface="Trebuchet MS"/>
            </a:endParaRPr>
          </a:p>
          <a:p>
            <a:pPr marL="342900">
              <a:spcBef>
                <a:spcPts val="40"/>
              </a:spcBef>
            </a:pPr>
            <a:r>
              <a:rPr sz="2400" b="1" spc="-5" dirty="0">
                <a:solidFill>
                  <a:srgbClr val="FF66FF"/>
                </a:solidFill>
                <a:latin typeface="Trebuchet MS"/>
                <a:cs typeface="Trebuchet MS"/>
              </a:rPr>
              <a:t>coordinate</a:t>
            </a:r>
            <a:r>
              <a:rPr sz="2400" b="1" spc="-60" dirty="0">
                <a:solidFill>
                  <a:srgbClr val="FF66F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FF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52597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5179" y="907541"/>
            <a:ext cx="6745592" cy="424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1" y="1553997"/>
            <a:ext cx="575119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Point </a:t>
            </a: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consider </a:t>
            </a:r>
            <a:r>
              <a:rPr sz="2800" dirty="0">
                <a:latin typeface="Times New Roman"/>
                <a:cs typeface="Times New Roman"/>
              </a:rPr>
              <a:t>points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column  </a:t>
            </a:r>
            <a:r>
              <a:rPr sz="2800" spc="-50" dirty="0">
                <a:latin typeface="Times New Roman"/>
                <a:cs typeface="Times New Roman"/>
              </a:rPr>
              <a:t>Vectors 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dirty="0">
                <a:latin typeface="Times New Roman"/>
                <a:cs typeface="Times New Roman"/>
              </a:rPr>
              <a:t>Thus,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typical point </a:t>
            </a:r>
            <a:r>
              <a:rPr sz="2800" spc="-5" dirty="0">
                <a:latin typeface="Times New Roman"/>
                <a:cs typeface="Times New Roman"/>
              </a:rPr>
              <a:t>with  coordinates </a:t>
            </a:r>
            <a:r>
              <a:rPr sz="2800" dirty="0">
                <a:latin typeface="Times New Roman"/>
                <a:cs typeface="Times New Roman"/>
              </a:rPr>
              <a:t>(x, </a:t>
            </a:r>
            <a:r>
              <a:rPr sz="2800" spc="-90" dirty="0">
                <a:latin typeface="Times New Roman"/>
                <a:cs typeface="Times New Roman"/>
              </a:rPr>
              <a:t>y, </a:t>
            </a:r>
            <a:r>
              <a:rPr sz="2800" spc="-10" dirty="0">
                <a:latin typeface="Times New Roman"/>
                <a:cs typeface="Times New Roman"/>
              </a:rPr>
              <a:t>z) </a:t>
            </a:r>
            <a:r>
              <a:rPr sz="2800" spc="-5" dirty="0">
                <a:latin typeface="Times New Roman"/>
                <a:cs typeface="Times New Roman"/>
              </a:rPr>
              <a:t>is represented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2983" y="3018997"/>
            <a:ext cx="66548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650" spc="-705" dirty="0">
                <a:latin typeface="Symbol"/>
                <a:cs typeface="Symbol"/>
              </a:rPr>
              <a:t></a:t>
            </a:r>
            <a:r>
              <a:rPr sz="5475" spc="-1057" baseline="-18264" dirty="0">
                <a:latin typeface="Symbol"/>
                <a:cs typeface="Symbol"/>
              </a:rPr>
              <a:t></a:t>
            </a:r>
            <a:r>
              <a:rPr sz="5475" spc="-1057" baseline="-18264" dirty="0">
                <a:latin typeface="Times New Roman"/>
                <a:cs typeface="Times New Roman"/>
              </a:rPr>
              <a:t> </a:t>
            </a:r>
            <a:r>
              <a:rPr sz="5475" i="1" spc="-7" baseline="-3044" dirty="0">
                <a:latin typeface="Times New Roman"/>
                <a:cs typeface="Times New Roman"/>
              </a:rPr>
              <a:t>z</a:t>
            </a:r>
            <a:r>
              <a:rPr sz="5475" i="1" spc="-877" baseline="-3044" dirty="0">
                <a:latin typeface="Times New Roman"/>
                <a:cs typeface="Times New Roman"/>
              </a:rPr>
              <a:t> </a:t>
            </a:r>
            <a:r>
              <a:rPr sz="3650" spc="-705" dirty="0">
                <a:latin typeface="Symbol"/>
                <a:cs typeface="Symbol"/>
              </a:rPr>
              <a:t></a:t>
            </a:r>
            <a:r>
              <a:rPr sz="5475" spc="-1057" baseline="-18264" dirty="0">
                <a:latin typeface="Symbol"/>
                <a:cs typeface="Symbol"/>
              </a:rPr>
              <a:t></a:t>
            </a:r>
            <a:endParaRPr sz="5475" baseline="-1826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2983" y="2132125"/>
            <a:ext cx="665480" cy="1024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935"/>
              </a:lnSpc>
              <a:spcBef>
                <a:spcPts val="90"/>
              </a:spcBef>
            </a:pPr>
            <a:r>
              <a:rPr sz="3650" spc="-5" dirty="0">
                <a:latin typeface="Symbol"/>
                <a:cs typeface="Symbol"/>
              </a:rPr>
              <a:t></a:t>
            </a:r>
            <a:r>
              <a:rPr sz="3650" spc="-590" dirty="0">
                <a:latin typeface="Times New Roman"/>
                <a:cs typeface="Times New Roman"/>
              </a:rPr>
              <a:t> </a:t>
            </a:r>
            <a:r>
              <a:rPr sz="5475" i="1" spc="142" baseline="-25875" dirty="0">
                <a:latin typeface="Times New Roman"/>
                <a:cs typeface="Times New Roman"/>
              </a:rPr>
              <a:t>y</a:t>
            </a:r>
            <a:r>
              <a:rPr sz="3650" spc="95" dirty="0"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  <a:p>
            <a:pPr marL="12700">
              <a:lnSpc>
                <a:spcPts val="3935"/>
              </a:lnSpc>
              <a:tabLst>
                <a:tab pos="474345" algn="l"/>
              </a:tabLst>
            </a:pPr>
            <a:r>
              <a:rPr sz="3650" spc="-5" dirty="0">
                <a:latin typeface="Symbol"/>
                <a:cs typeface="Symbol"/>
              </a:rPr>
              <a:t></a:t>
            </a:r>
            <a:r>
              <a:rPr sz="3650" spc="-5" dirty="0">
                <a:latin typeface="Times New Roman"/>
                <a:cs typeface="Times New Roman"/>
              </a:rPr>
              <a:t>	</a:t>
            </a:r>
            <a:r>
              <a:rPr sz="3650" spc="-5" dirty="0"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92983" y="1688710"/>
            <a:ext cx="665480" cy="58102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spc="-5" dirty="0">
                <a:latin typeface="Symbol"/>
                <a:cs typeface="Symbol"/>
              </a:rPr>
              <a:t></a:t>
            </a:r>
            <a:r>
              <a:rPr sz="3650" spc="-630" dirty="0">
                <a:latin typeface="Times New Roman"/>
                <a:cs typeface="Times New Roman"/>
              </a:rPr>
              <a:t> </a:t>
            </a:r>
            <a:r>
              <a:rPr sz="5475" i="1" spc="187" baseline="3805" dirty="0">
                <a:latin typeface="Times New Roman"/>
                <a:cs typeface="Times New Roman"/>
              </a:rPr>
              <a:t>x</a:t>
            </a:r>
            <a:r>
              <a:rPr sz="3650" spc="125" dirty="0">
                <a:latin typeface="Symbol"/>
                <a:cs typeface="Symbol"/>
              </a:rPr>
              <a:t>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303" y="3160598"/>
            <a:ext cx="5662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3D Point Homogenous</a:t>
            </a:r>
            <a:r>
              <a:rPr sz="3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Coordinate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8286" y="3594608"/>
            <a:ext cx="6390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 3D </a:t>
            </a:r>
            <a:r>
              <a:rPr sz="2800" dirty="0">
                <a:latin typeface="Times New Roman"/>
                <a:cs typeface="Times New Roman"/>
              </a:rPr>
              <a:t>point </a:t>
            </a:r>
            <a:r>
              <a:rPr sz="2800" b="1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is represented in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homogeneous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8287" y="4021023"/>
            <a:ext cx="3378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coordinates by 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4-dim.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8286" y="4985766"/>
            <a:ext cx="501523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5080" indent="-889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main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advantage:- </a:t>
            </a:r>
            <a:r>
              <a:rPr sz="2800" spc="-5" dirty="0">
                <a:latin typeface="Times New Roman"/>
                <a:cs typeface="Times New Roman"/>
              </a:rPr>
              <a:t>it is easier to  compose translation 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rotation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5965" y="4809240"/>
            <a:ext cx="224154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650" spc="54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6606" y="5732026"/>
            <a:ext cx="7435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531495" algn="l"/>
              </a:tabLst>
            </a:pPr>
            <a:r>
              <a:rPr sz="2650" spc="545" dirty="0">
                <a:latin typeface="Symbol"/>
                <a:cs typeface="Symbol"/>
              </a:rPr>
              <a:t></a:t>
            </a:r>
            <a:r>
              <a:rPr sz="2650" spc="545" dirty="0">
                <a:latin typeface="Times New Roman"/>
                <a:cs typeface="Times New Roman"/>
              </a:rPr>
              <a:t>	</a:t>
            </a:r>
            <a:r>
              <a:rPr sz="2650" spc="545" dirty="0">
                <a:latin typeface="Symbol"/>
                <a:cs typeface="Symbol"/>
              </a:rPr>
              <a:t>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6606" y="5452035"/>
            <a:ext cx="7435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650" spc="720" dirty="0">
                <a:latin typeface="Symbol"/>
                <a:cs typeface="Symbol"/>
              </a:rPr>
              <a:t></a:t>
            </a:r>
            <a:r>
              <a:rPr sz="3975" spc="1080" baseline="-32494" dirty="0">
                <a:latin typeface="Times New Roman"/>
                <a:cs typeface="Times New Roman"/>
              </a:rPr>
              <a:t>1</a:t>
            </a:r>
            <a:r>
              <a:rPr sz="3975" spc="-652" baseline="-32494" dirty="0">
                <a:latin typeface="Times New Roman"/>
                <a:cs typeface="Times New Roman"/>
              </a:rPr>
              <a:t> </a:t>
            </a:r>
            <a:r>
              <a:rPr sz="2650" spc="54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6606" y="5130290"/>
            <a:ext cx="7435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650" spc="545" dirty="0">
                <a:latin typeface="Symbol"/>
                <a:cs typeface="Symbol"/>
              </a:rPr>
              <a:t></a:t>
            </a:r>
            <a:r>
              <a:rPr sz="2650" spc="-229" dirty="0">
                <a:latin typeface="Times New Roman"/>
                <a:cs typeface="Times New Roman"/>
              </a:rPr>
              <a:t> </a:t>
            </a:r>
            <a:r>
              <a:rPr sz="3975" i="1" spc="825" baseline="-3144" dirty="0">
                <a:latin typeface="Times New Roman"/>
                <a:cs typeface="Times New Roman"/>
              </a:rPr>
              <a:t>z</a:t>
            </a:r>
            <a:r>
              <a:rPr sz="3975" i="1" spc="-367" baseline="-3144" dirty="0">
                <a:latin typeface="Times New Roman"/>
                <a:cs typeface="Times New Roman"/>
              </a:rPr>
              <a:t> </a:t>
            </a:r>
            <a:r>
              <a:rPr sz="2650" spc="54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6606" y="4487495"/>
            <a:ext cx="7435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650" spc="545" dirty="0">
                <a:latin typeface="Symbol"/>
                <a:cs typeface="Symbol"/>
              </a:rPr>
              <a:t>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3975" i="1" spc="1057" baseline="-26205" dirty="0">
                <a:latin typeface="Times New Roman"/>
                <a:cs typeface="Times New Roman"/>
              </a:rPr>
              <a:t>y</a:t>
            </a:r>
            <a:r>
              <a:rPr sz="2650" spc="70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6606" y="4165751"/>
            <a:ext cx="7435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650" spc="545" dirty="0">
                <a:latin typeface="Symbol"/>
                <a:cs typeface="Symbol"/>
              </a:rPr>
              <a:t></a:t>
            </a:r>
            <a:r>
              <a:rPr sz="2650" spc="-300" dirty="0">
                <a:latin typeface="Times New Roman"/>
                <a:cs typeface="Times New Roman"/>
              </a:rPr>
              <a:t> </a:t>
            </a:r>
            <a:r>
              <a:rPr sz="3975" i="1" spc="944" baseline="4192" dirty="0">
                <a:latin typeface="Times New Roman"/>
                <a:cs typeface="Times New Roman"/>
              </a:rPr>
              <a:t>x</a:t>
            </a:r>
            <a:r>
              <a:rPr sz="3975" i="1" spc="-592" baseline="4192" dirty="0">
                <a:latin typeface="Times New Roman"/>
                <a:cs typeface="Times New Roman"/>
              </a:rPr>
              <a:t> </a:t>
            </a:r>
            <a:r>
              <a:rPr sz="2650" spc="545" dirty="0">
                <a:latin typeface="Symbol"/>
                <a:cs typeface="Symbol"/>
              </a:rPr>
              <a:t>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5190" y="4891394"/>
            <a:ext cx="10858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459105" algn="l"/>
                <a:tab pos="873760" algn="l"/>
              </a:tabLst>
            </a:pPr>
            <a:r>
              <a:rPr sz="2650" b="1" spc="865" dirty="0">
                <a:latin typeface="Times New Roman"/>
                <a:cs typeface="Times New Roman"/>
              </a:rPr>
              <a:t>P	</a:t>
            </a:r>
            <a:r>
              <a:rPr sz="2650" spc="780" dirty="0">
                <a:latin typeface="Symbol"/>
                <a:cs typeface="Symbol"/>
              </a:rPr>
              <a:t></a:t>
            </a:r>
            <a:r>
              <a:rPr sz="2650" spc="780" dirty="0">
                <a:latin typeface="Times New Roman"/>
                <a:cs typeface="Times New Roman"/>
              </a:rPr>
              <a:t>	</a:t>
            </a:r>
            <a:r>
              <a:rPr sz="3975" spc="817" baseline="13626" dirty="0">
                <a:latin typeface="Symbol"/>
                <a:cs typeface="Symbol"/>
              </a:rPr>
              <a:t></a:t>
            </a:r>
            <a:endParaRPr sz="3975" baseline="13626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86832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1" y="1000125"/>
            <a:ext cx="3747820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2099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9099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743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3260" y="1053719"/>
            <a:ext cx="176402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6885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3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4064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6531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322" y="54482"/>
                </a:lnTo>
                <a:lnTo>
                  <a:pt x="171322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9960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4" y="291083"/>
                </a:lnTo>
                <a:lnTo>
                  <a:pt x="217424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9986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3" y="0"/>
                </a:lnTo>
                <a:lnTo>
                  <a:pt x="192658" y="208533"/>
                </a:lnTo>
                <a:lnTo>
                  <a:pt x="192658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1628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4" h="346075">
                <a:moveTo>
                  <a:pt x="0" y="0"/>
                </a:moveTo>
                <a:lnTo>
                  <a:pt x="286118" y="0"/>
                </a:lnTo>
                <a:lnTo>
                  <a:pt x="286118" y="54482"/>
                </a:lnTo>
                <a:lnTo>
                  <a:pt x="171310" y="54482"/>
                </a:lnTo>
                <a:lnTo>
                  <a:pt x="171310" y="345566"/>
                </a:lnTo>
                <a:lnTo>
                  <a:pt x="109969" y="345566"/>
                </a:lnTo>
                <a:lnTo>
                  <a:pt x="109969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2371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>
                <a:moveTo>
                  <a:pt x="137795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8005" y="1001522"/>
            <a:ext cx="565150" cy="350520"/>
          </a:xfrm>
          <a:custGeom>
            <a:avLst/>
            <a:gdLst/>
            <a:ahLst/>
            <a:cxnLst/>
            <a:rect l="l" t="t" r="r" b="b"/>
            <a:pathLst>
              <a:path w="565150" h="350519">
                <a:moveTo>
                  <a:pt x="399161" y="0"/>
                </a:moveTo>
                <a:lnTo>
                  <a:pt x="426084" y="0"/>
                </a:lnTo>
                <a:lnTo>
                  <a:pt x="565022" y="350265"/>
                </a:lnTo>
                <a:lnTo>
                  <a:pt x="497331" y="350265"/>
                </a:lnTo>
                <a:lnTo>
                  <a:pt x="472058" y="280162"/>
                </a:lnTo>
                <a:lnTo>
                  <a:pt x="353694" y="280162"/>
                </a:lnTo>
                <a:lnTo>
                  <a:pt x="329564" y="350265"/>
                </a:lnTo>
                <a:lnTo>
                  <a:pt x="265556" y="350265"/>
                </a:lnTo>
                <a:lnTo>
                  <a:pt x="261365" y="350265"/>
                </a:lnTo>
                <a:lnTo>
                  <a:pt x="194818" y="350265"/>
                </a:lnTo>
                <a:lnTo>
                  <a:pt x="102615" y="207517"/>
                </a:lnTo>
                <a:lnTo>
                  <a:pt x="94952" y="207349"/>
                </a:lnTo>
                <a:lnTo>
                  <a:pt x="85883" y="207025"/>
                </a:lnTo>
                <a:lnTo>
                  <a:pt x="75434" y="206535"/>
                </a:lnTo>
                <a:lnTo>
                  <a:pt x="63626" y="205866"/>
                </a:lnTo>
                <a:lnTo>
                  <a:pt x="63626" y="350265"/>
                </a:lnTo>
                <a:lnTo>
                  <a:pt x="0" y="350265"/>
                </a:lnTo>
                <a:lnTo>
                  <a:pt x="0" y="4699"/>
                </a:lnTo>
                <a:lnTo>
                  <a:pt x="4409" y="4581"/>
                </a:lnTo>
                <a:lnTo>
                  <a:pt x="12509" y="4238"/>
                </a:lnTo>
                <a:lnTo>
                  <a:pt x="24324" y="3681"/>
                </a:lnTo>
                <a:lnTo>
                  <a:pt x="39878" y="2920"/>
                </a:lnTo>
                <a:lnTo>
                  <a:pt x="56360" y="2160"/>
                </a:lnTo>
                <a:lnTo>
                  <a:pt x="71151" y="1603"/>
                </a:lnTo>
                <a:lnTo>
                  <a:pt x="84276" y="1260"/>
                </a:lnTo>
                <a:lnTo>
                  <a:pt x="95757" y="1142"/>
                </a:lnTo>
                <a:lnTo>
                  <a:pt x="153338" y="7502"/>
                </a:lnTo>
                <a:lnTo>
                  <a:pt x="194452" y="26590"/>
                </a:lnTo>
                <a:lnTo>
                  <a:pt x="219112" y="58418"/>
                </a:lnTo>
                <a:lnTo>
                  <a:pt x="227330" y="102997"/>
                </a:lnTo>
                <a:lnTo>
                  <a:pt x="226188" y="117998"/>
                </a:lnTo>
                <a:lnTo>
                  <a:pt x="209169" y="159003"/>
                </a:lnTo>
                <a:lnTo>
                  <a:pt x="176664" y="188471"/>
                </a:lnTo>
                <a:lnTo>
                  <a:pt x="163449" y="194563"/>
                </a:lnTo>
                <a:lnTo>
                  <a:pt x="263017" y="346328"/>
                </a:lnTo>
                <a:lnTo>
                  <a:pt x="39916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6563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10" y="0"/>
                </a:moveTo>
                <a:lnTo>
                  <a:pt x="133342" y="1404"/>
                </a:lnTo>
                <a:lnTo>
                  <a:pt x="157321" y="5619"/>
                </a:lnTo>
                <a:lnTo>
                  <a:pt x="177347" y="12644"/>
                </a:lnTo>
                <a:lnTo>
                  <a:pt x="193420" y="22478"/>
                </a:lnTo>
                <a:lnTo>
                  <a:pt x="174751" y="75311"/>
                </a:lnTo>
                <a:lnTo>
                  <a:pt x="158345" y="65216"/>
                </a:lnTo>
                <a:lnTo>
                  <a:pt x="141509" y="57991"/>
                </a:lnTo>
                <a:lnTo>
                  <a:pt x="124245" y="53647"/>
                </a:lnTo>
                <a:lnTo>
                  <a:pt x="106553" y="52197"/>
                </a:lnTo>
                <a:lnTo>
                  <a:pt x="96555" y="52889"/>
                </a:lnTo>
                <a:lnTo>
                  <a:pt x="64912" y="76263"/>
                </a:lnTo>
                <a:lnTo>
                  <a:pt x="61975" y="92583"/>
                </a:lnTo>
                <a:lnTo>
                  <a:pt x="66093" y="107584"/>
                </a:lnTo>
                <a:lnTo>
                  <a:pt x="78438" y="122872"/>
                </a:lnTo>
                <a:lnTo>
                  <a:pt x="98998" y="138445"/>
                </a:lnTo>
                <a:lnTo>
                  <a:pt x="127762" y="154305"/>
                </a:lnTo>
                <a:lnTo>
                  <a:pt x="143902" y="162615"/>
                </a:lnTo>
                <a:lnTo>
                  <a:pt x="157638" y="170592"/>
                </a:lnTo>
                <a:lnTo>
                  <a:pt x="191341" y="201041"/>
                </a:lnTo>
                <a:lnTo>
                  <a:pt x="207168" y="238934"/>
                </a:lnTo>
                <a:lnTo>
                  <a:pt x="209169" y="261238"/>
                </a:lnTo>
                <a:lnTo>
                  <a:pt x="207097" y="281267"/>
                </a:lnTo>
                <a:lnTo>
                  <a:pt x="190523" y="315799"/>
                </a:lnTo>
                <a:lnTo>
                  <a:pt x="158043" y="342161"/>
                </a:lnTo>
                <a:lnTo>
                  <a:pt x="113657" y="355687"/>
                </a:lnTo>
                <a:lnTo>
                  <a:pt x="87249" y="357377"/>
                </a:lnTo>
                <a:lnTo>
                  <a:pt x="63650" y="355828"/>
                </a:lnTo>
                <a:lnTo>
                  <a:pt x="41243" y="351170"/>
                </a:lnTo>
                <a:lnTo>
                  <a:pt x="20026" y="343394"/>
                </a:lnTo>
                <a:lnTo>
                  <a:pt x="0" y="332486"/>
                </a:lnTo>
                <a:lnTo>
                  <a:pt x="22606" y="277495"/>
                </a:lnTo>
                <a:lnTo>
                  <a:pt x="40707" y="288643"/>
                </a:lnTo>
                <a:lnTo>
                  <a:pt x="58642" y="296576"/>
                </a:lnTo>
                <a:lnTo>
                  <a:pt x="76434" y="301319"/>
                </a:lnTo>
                <a:lnTo>
                  <a:pt x="94106" y="302895"/>
                </a:lnTo>
                <a:lnTo>
                  <a:pt x="117703" y="300537"/>
                </a:lnTo>
                <a:lnTo>
                  <a:pt x="134572" y="293465"/>
                </a:lnTo>
                <a:lnTo>
                  <a:pt x="144702" y="281678"/>
                </a:lnTo>
                <a:lnTo>
                  <a:pt x="148081" y="265175"/>
                </a:lnTo>
                <a:lnTo>
                  <a:pt x="147294" y="256434"/>
                </a:lnTo>
                <a:lnTo>
                  <a:pt x="127309" y="223206"/>
                </a:lnTo>
                <a:lnTo>
                  <a:pt x="82804" y="195452"/>
                </a:lnTo>
                <a:lnTo>
                  <a:pt x="64591" y="185975"/>
                </a:lnTo>
                <a:lnTo>
                  <a:pt x="49593" y="177355"/>
                </a:lnTo>
                <a:lnTo>
                  <a:pt x="17113" y="148637"/>
                </a:lnTo>
                <a:lnTo>
                  <a:pt x="1109" y="103489"/>
                </a:lnTo>
                <a:lnTo>
                  <a:pt x="635" y="92963"/>
                </a:lnTo>
                <a:lnTo>
                  <a:pt x="2468" y="73796"/>
                </a:lnTo>
                <a:lnTo>
                  <a:pt x="29972" y="26415"/>
                </a:lnTo>
                <a:lnTo>
                  <a:pt x="63547" y="6635"/>
                </a:lnTo>
                <a:lnTo>
                  <a:pt x="83425" y="1662"/>
                </a:lnTo>
                <a:lnTo>
                  <a:pt x="1054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00522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312" y="11541"/>
                </a:lnTo>
                <a:lnTo>
                  <a:pt x="262509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0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59940" y="1632332"/>
            <a:ext cx="5911850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spc="-5" dirty="0"/>
              <a:t>Moving </a:t>
            </a:r>
            <a:r>
              <a:rPr sz="2600" dirty="0"/>
              <a:t>of object </a:t>
            </a:r>
            <a:r>
              <a:rPr sz="2600" spc="-5" dirty="0"/>
              <a:t>is called</a:t>
            </a:r>
            <a:r>
              <a:rPr sz="2600" spc="-455" dirty="0"/>
              <a:t> </a:t>
            </a:r>
            <a:r>
              <a:rPr lang="en-IN" sz="2600" spc="-455" dirty="0"/>
              <a:t> t r a n s l  a  t  I   o  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2257842" y="2250593"/>
            <a:ext cx="6962358" cy="1465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000" spc="-5" dirty="0"/>
              <a:t>In </a:t>
            </a:r>
            <a:r>
              <a:rPr sz="2000" dirty="0"/>
              <a:t>3 </a:t>
            </a:r>
            <a:r>
              <a:rPr sz="2000" spc="-5" dirty="0"/>
              <a:t>dimensional homogeneous </a:t>
            </a:r>
            <a:r>
              <a:rPr sz="2000" spc="-55" dirty="0"/>
              <a:t>coordinate  </a:t>
            </a:r>
            <a:r>
              <a:rPr sz="2000" spc="-5" dirty="0"/>
              <a:t>representation </a:t>
            </a:r>
            <a:r>
              <a:rPr sz="2000" dirty="0"/>
              <a:t>, a </a:t>
            </a:r>
            <a:r>
              <a:rPr sz="2000" spc="-5" dirty="0"/>
              <a:t>point </a:t>
            </a:r>
            <a:r>
              <a:rPr sz="2000" spc="-10" dirty="0"/>
              <a:t>is </a:t>
            </a:r>
            <a:r>
              <a:rPr sz="2000" dirty="0"/>
              <a:t>transformed </a:t>
            </a:r>
            <a:r>
              <a:rPr sz="2000" spc="-5" dirty="0"/>
              <a:t>from  position </a:t>
            </a:r>
            <a:r>
              <a:rPr sz="2000" dirty="0"/>
              <a:t>P = ( x, y , z) to P’=( x’, </a:t>
            </a:r>
            <a:r>
              <a:rPr sz="2000" spc="-5" dirty="0"/>
              <a:t>y’,</a:t>
            </a:r>
            <a:r>
              <a:rPr sz="2000" spc="-145" dirty="0"/>
              <a:t> </a:t>
            </a:r>
            <a:r>
              <a:rPr sz="2000" dirty="0"/>
              <a:t>z’)</a:t>
            </a:r>
          </a:p>
          <a:p>
            <a:pPr marL="12700" marR="3265170">
              <a:lnSpc>
                <a:spcPct val="119200"/>
              </a:lnSpc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  <a:tab pos="1300480" algn="l"/>
              </a:tabLst>
            </a:pPr>
            <a:r>
              <a:rPr sz="2000" dirty="0"/>
              <a:t>This </a:t>
            </a:r>
            <a:r>
              <a:rPr sz="2000" spc="-5" dirty="0"/>
              <a:t>can </a:t>
            </a:r>
            <a:r>
              <a:rPr sz="2000" dirty="0"/>
              <a:t>be </a:t>
            </a:r>
            <a:r>
              <a:rPr sz="2000" spc="-5" dirty="0"/>
              <a:t>written </a:t>
            </a:r>
            <a:r>
              <a:rPr sz="2000" spc="-70" dirty="0"/>
              <a:t>as:-  </a:t>
            </a:r>
            <a:r>
              <a:rPr sz="2000" spc="-5" dirty="0"/>
              <a:t>Using	</a:t>
            </a:r>
            <a:r>
              <a:rPr sz="2000" dirty="0">
                <a:solidFill>
                  <a:srgbClr val="FFFF00"/>
                </a:solidFill>
              </a:rPr>
              <a:t>P’ = T .</a:t>
            </a:r>
            <a:r>
              <a:rPr sz="2000" spc="-229" dirty="0">
                <a:solidFill>
                  <a:srgbClr val="FFFF00"/>
                </a:solidFill>
              </a:rPr>
              <a:t> </a:t>
            </a:r>
            <a:r>
              <a:rPr sz="20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24" name="object 24"/>
          <p:cNvSpPr/>
          <p:nvPr/>
        </p:nvSpPr>
        <p:spPr>
          <a:xfrm>
            <a:off x="6239255" y="299770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8"/>
                </a:moveTo>
                <a:lnTo>
                  <a:pt x="72009" y="0"/>
                </a:lnTo>
              </a:path>
            </a:pathLst>
          </a:custGeom>
          <a:ln w="12192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6336" y="3835908"/>
            <a:ext cx="3244595" cy="2304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7380" y="3806952"/>
            <a:ext cx="3302635" cy="2362200"/>
          </a:xfrm>
          <a:custGeom>
            <a:avLst/>
            <a:gdLst/>
            <a:ahLst/>
            <a:cxnLst/>
            <a:rect l="l" t="t" r="r" b="b"/>
            <a:pathLst>
              <a:path w="3302634" h="2362200">
                <a:moveTo>
                  <a:pt x="0" y="2362200"/>
                </a:moveTo>
                <a:lnTo>
                  <a:pt x="3302508" y="2362200"/>
                </a:lnTo>
                <a:lnTo>
                  <a:pt x="3302508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5791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04276" y="4398264"/>
            <a:ext cx="195072" cy="198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1696" y="5091684"/>
            <a:ext cx="192024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85660" y="5669372"/>
            <a:ext cx="6464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252729" algn="l"/>
                <a:tab pos="527050" algn="l"/>
              </a:tabLst>
            </a:pPr>
            <a:r>
              <a:rPr sz="2200" spc="-15" dirty="0">
                <a:latin typeface="Symbol"/>
                <a:cs typeface="Symbol"/>
              </a:rPr>
              <a:t>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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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68921" y="4899572"/>
            <a:ext cx="84772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334010" algn="l"/>
              </a:tabLst>
            </a:pP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3300" spc="-37" baseline="-13888" dirty="0">
                <a:latin typeface="Symbol"/>
                <a:cs typeface="Symbol"/>
              </a:rPr>
              <a:t></a:t>
            </a:r>
            <a:r>
              <a:rPr sz="3300" spc="-127" baseline="-13888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8921" y="5669372"/>
            <a:ext cx="84772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334010" algn="l"/>
                <a:tab pos="728980" algn="l"/>
              </a:tabLst>
            </a:pPr>
            <a:r>
              <a:rPr sz="2200" spc="-15" dirty="0">
                <a:latin typeface="Symbol"/>
                <a:cs typeface="Symbol"/>
              </a:rPr>
              <a:t>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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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08321" y="5436108"/>
            <a:ext cx="8235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429895" algn="l"/>
              </a:tabLst>
            </a:pPr>
            <a:r>
              <a:rPr sz="3300" spc="-30" baseline="-32828" dirty="0">
                <a:latin typeface="Times New Roman"/>
                <a:cs typeface="Times New Roman"/>
              </a:rPr>
              <a:t>1</a:t>
            </a:r>
            <a:r>
              <a:rPr sz="3300" spc="-359" baseline="-32828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80" dirty="0">
                <a:latin typeface="Symbol"/>
                <a:cs typeface="Symbol"/>
              </a:rPr>
              <a:t></a:t>
            </a:r>
            <a:r>
              <a:rPr sz="3300" spc="195" baseline="-32828" dirty="0">
                <a:latin typeface="Times New Roman"/>
                <a:cs typeface="Times New Roman"/>
              </a:rPr>
              <a:t>1</a:t>
            </a:r>
            <a:r>
              <a:rPr sz="2200" spc="-1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8313" y="4258653"/>
            <a:ext cx="1038225" cy="17049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>
              <a:spcBef>
                <a:spcPts val="765"/>
              </a:spcBef>
              <a:tabLst>
                <a:tab pos="497205" algn="l"/>
                <a:tab pos="887730" algn="l"/>
              </a:tabLst>
            </a:pPr>
            <a:r>
              <a:rPr sz="3300" spc="-30" baseline="-3787" dirty="0">
                <a:latin typeface="Symbol"/>
                <a:cs typeface="Symbol"/>
              </a:rPr>
              <a:t></a:t>
            </a:r>
            <a:r>
              <a:rPr sz="2200" spc="-2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495300">
              <a:spcBef>
                <a:spcPts val="665"/>
              </a:spcBef>
              <a:tabLst>
                <a:tab pos="887730" algn="l"/>
              </a:tabLst>
            </a:pPr>
            <a:r>
              <a:rPr sz="2200" spc="-20" dirty="0">
                <a:latin typeface="Times New Roman"/>
                <a:cs typeface="Times New Roman"/>
              </a:rPr>
              <a:t>1	0</a:t>
            </a:r>
            <a:endParaRPr sz="2200">
              <a:latin typeface="Times New Roman"/>
              <a:cs typeface="Times New Roman"/>
            </a:endParaRPr>
          </a:p>
          <a:p>
            <a:pPr marL="497205">
              <a:spcBef>
                <a:spcPts val="665"/>
              </a:spcBef>
              <a:tabLst>
                <a:tab pos="885825" algn="l"/>
              </a:tabLst>
            </a:pPr>
            <a:r>
              <a:rPr sz="2200" spc="-20" dirty="0">
                <a:latin typeface="Times New Roman"/>
                <a:cs typeface="Times New Roman"/>
              </a:rPr>
              <a:t>0	1</a:t>
            </a:r>
            <a:endParaRPr sz="2200">
              <a:latin typeface="Times New Roman"/>
              <a:cs typeface="Times New Roman"/>
            </a:endParaRPr>
          </a:p>
          <a:p>
            <a:pPr marL="497205">
              <a:spcBef>
                <a:spcPts val="670"/>
              </a:spcBef>
              <a:tabLst>
                <a:tab pos="887730" algn="l"/>
              </a:tabLst>
            </a:pPr>
            <a:r>
              <a:rPr sz="2200" spc="-20" dirty="0">
                <a:latin typeface="Times New Roman"/>
                <a:cs typeface="Times New Roman"/>
              </a:rPr>
              <a:t>0	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68920" y="5436108"/>
            <a:ext cx="98679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728980" algn="l"/>
              </a:tabLst>
            </a:pP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3300" spc="-30" baseline="-32828" dirty="0">
                <a:latin typeface="Times New Roman"/>
                <a:cs typeface="Times New Roman"/>
              </a:rPr>
              <a:t>1</a:t>
            </a:r>
            <a:r>
              <a:rPr sz="3300" spc="-247" baseline="-32828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Symbol"/>
                <a:cs typeface="Symbol"/>
              </a:rPr>
              <a:t></a:t>
            </a:r>
            <a:r>
              <a:rPr sz="3300" spc="-30" baseline="-32828" dirty="0">
                <a:latin typeface="Times New Roman"/>
                <a:cs typeface="Times New Roman"/>
              </a:rPr>
              <a:t>0</a:t>
            </a:r>
            <a:endParaRPr sz="3300" baseline="-3282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2576" y="4631308"/>
            <a:ext cx="85915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212725" algn="l"/>
                <a:tab pos="466090" algn="l"/>
              </a:tabLst>
            </a:pPr>
            <a:r>
              <a:rPr sz="3300" i="1" spc="-22" baseline="-26515" dirty="0">
                <a:latin typeface="Times New Roman"/>
                <a:cs typeface="Times New Roman"/>
              </a:rPr>
              <a:t>t	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3300" i="1" spc="60" baseline="-26515" dirty="0">
                <a:latin typeface="Times New Roman"/>
                <a:cs typeface="Times New Roman"/>
              </a:rPr>
              <a:t>y</a:t>
            </a:r>
            <a:r>
              <a:rPr sz="2200" spc="4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8920" y="5167852"/>
            <a:ext cx="98679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728980" algn="l"/>
              </a:tabLst>
            </a:pP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3300" i="1" spc="82" baseline="-2525" dirty="0">
                <a:latin typeface="Times New Roman"/>
                <a:cs typeface="Times New Roman"/>
              </a:rPr>
              <a:t>z</a:t>
            </a:r>
            <a:r>
              <a:rPr sz="2200" spc="-1565" dirty="0">
                <a:latin typeface="Symbol"/>
                <a:cs typeface="Symbol"/>
              </a:rPr>
              <a:t>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Symbol"/>
                <a:cs typeface="Symbol"/>
              </a:rPr>
              <a:t></a:t>
            </a:r>
            <a:r>
              <a:rPr sz="3300" spc="-30" baseline="-2525" dirty="0">
                <a:latin typeface="Times New Roman"/>
                <a:cs typeface="Times New Roman"/>
              </a:rPr>
              <a:t>0</a:t>
            </a:r>
            <a:endParaRPr sz="3300" baseline="-25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8920" y="4631308"/>
            <a:ext cx="98679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728980" algn="l"/>
              </a:tabLst>
            </a:pP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3300" i="1" spc="44" baseline="-26515" dirty="0">
                <a:latin typeface="Times New Roman"/>
                <a:cs typeface="Times New Roman"/>
              </a:rPr>
              <a:t>y</a:t>
            </a:r>
            <a:r>
              <a:rPr sz="3300" spc="-2497" baseline="-22727" dirty="0">
                <a:latin typeface="Symbol"/>
                <a:cs typeface="Symbol"/>
              </a:rPr>
              <a:t>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Symbol"/>
                <a:cs typeface="Symbol"/>
              </a:rPr>
              <a:t></a:t>
            </a:r>
            <a:r>
              <a:rPr sz="3300" spc="-30" baseline="-26515" dirty="0">
                <a:latin typeface="Times New Roman"/>
                <a:cs typeface="Times New Roman"/>
              </a:rPr>
              <a:t>0</a:t>
            </a:r>
            <a:endParaRPr sz="3300" baseline="-2651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68920" y="4363052"/>
            <a:ext cx="45339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2200" spc="-15" dirty="0">
                <a:latin typeface="Symbol"/>
                <a:cs typeface="Symbol"/>
              </a:rPr>
              <a:t></a:t>
            </a:r>
            <a:r>
              <a:rPr sz="2200" spc="-395" dirty="0">
                <a:latin typeface="Times New Roman"/>
                <a:cs typeface="Times New Roman"/>
              </a:rPr>
              <a:t> </a:t>
            </a:r>
            <a:r>
              <a:rPr sz="3300" i="1" spc="-810" baseline="3787" dirty="0">
                <a:latin typeface="Times New Roman"/>
                <a:cs typeface="Times New Roman"/>
              </a:rPr>
              <a:t>x</a:t>
            </a:r>
            <a:r>
              <a:rPr sz="3300" spc="-810" baseline="7575" dirty="0">
                <a:latin typeface="Symbol"/>
                <a:cs typeface="Symbol"/>
              </a:rPr>
              <a:t></a:t>
            </a:r>
            <a:r>
              <a:rPr sz="2200" spc="-540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80435" y="5167852"/>
            <a:ext cx="8515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457834" algn="l"/>
              </a:tabLst>
            </a:pPr>
            <a:r>
              <a:rPr sz="3300" i="1" spc="89" baseline="-2525" dirty="0">
                <a:latin typeface="Times New Roman"/>
                <a:cs typeface="Times New Roman"/>
              </a:rPr>
              <a:t>t</a:t>
            </a:r>
            <a:r>
              <a:rPr sz="1875" i="1" spc="89" baseline="-28888" dirty="0">
                <a:latin typeface="Times New Roman"/>
                <a:cs typeface="Times New Roman"/>
              </a:rPr>
              <a:t>z</a:t>
            </a:r>
            <a:r>
              <a:rPr sz="1875" i="1" spc="120" baseline="-28888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3300" i="1" spc="-22" baseline="-2525" dirty="0">
                <a:latin typeface="Times New Roman"/>
                <a:cs typeface="Times New Roman"/>
              </a:rPr>
              <a:t>z</a:t>
            </a:r>
            <a:r>
              <a:rPr sz="3300" i="1" spc="-532" baseline="-25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2687" y="4899572"/>
            <a:ext cx="75882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640080" algn="l"/>
              </a:tabLst>
            </a:pPr>
            <a:r>
              <a:rPr sz="1875" i="1" spc="7" baseline="24444" dirty="0">
                <a:latin typeface="Times New Roman"/>
                <a:cs typeface="Times New Roman"/>
              </a:rPr>
              <a:t>y</a:t>
            </a:r>
            <a:r>
              <a:rPr sz="1875" i="1" spc="22" baseline="2444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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3300" spc="-15" baseline="-13888" dirty="0">
                <a:latin typeface="Symbol"/>
                <a:cs typeface="Symbol"/>
              </a:rPr>
              <a:t></a:t>
            </a:r>
            <a:r>
              <a:rPr sz="3300" spc="-375" baseline="-13888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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77579" y="4363052"/>
            <a:ext cx="8540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461009" algn="l"/>
              </a:tabLst>
            </a:pPr>
            <a:r>
              <a:rPr sz="3300" i="1" spc="89" baseline="3787" dirty="0">
                <a:latin typeface="Times New Roman"/>
                <a:cs typeface="Times New Roman"/>
              </a:rPr>
              <a:t>t</a:t>
            </a:r>
            <a:r>
              <a:rPr sz="1875" i="1" spc="89" baseline="-17777" dirty="0">
                <a:latin typeface="Times New Roman"/>
                <a:cs typeface="Times New Roman"/>
              </a:rPr>
              <a:t>x</a:t>
            </a:r>
            <a:r>
              <a:rPr sz="1875" i="1" spc="44" baseline="-17777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ymbol"/>
                <a:cs typeface="Symbol"/>
              </a:rPr>
              <a:t>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Symbol"/>
                <a:cs typeface="Symbol"/>
              </a:rPr>
              <a:t></a:t>
            </a:r>
            <a:r>
              <a:rPr sz="2200" spc="-395" dirty="0">
                <a:latin typeface="Times New Roman"/>
                <a:cs typeface="Times New Roman"/>
              </a:rPr>
              <a:t> </a:t>
            </a:r>
            <a:r>
              <a:rPr sz="3300" i="1" spc="82" baseline="3787" dirty="0">
                <a:latin typeface="Times New Roman"/>
                <a:cs typeface="Times New Roman"/>
              </a:rPr>
              <a:t>x</a:t>
            </a:r>
            <a:r>
              <a:rPr sz="2200" spc="5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94203" y="4322064"/>
            <a:ext cx="3009900" cy="1737360"/>
          </a:xfrm>
          <a:custGeom>
            <a:avLst/>
            <a:gdLst/>
            <a:ahLst/>
            <a:cxnLst/>
            <a:rect l="l" t="t" r="r" b="b"/>
            <a:pathLst>
              <a:path w="3009900" h="1737360">
                <a:moveTo>
                  <a:pt x="0" y="1737360"/>
                </a:moveTo>
                <a:lnTo>
                  <a:pt x="3009900" y="1737360"/>
                </a:lnTo>
                <a:lnTo>
                  <a:pt x="3009900" y="0"/>
                </a:lnTo>
                <a:lnTo>
                  <a:pt x="0" y="0"/>
                </a:lnTo>
                <a:lnTo>
                  <a:pt x="0" y="1737360"/>
                </a:lnTo>
                <a:close/>
              </a:path>
            </a:pathLst>
          </a:custGeom>
          <a:ln w="5791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464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2205" y="320040"/>
            <a:ext cx="7920355" cy="1143000"/>
          </a:xfrm>
          <a:custGeom>
            <a:avLst/>
            <a:gdLst/>
            <a:ahLst/>
            <a:cxnLst/>
            <a:rect l="l" t="t" r="r" b="b"/>
            <a:pathLst>
              <a:path w="7920355" h="1143000">
                <a:moveTo>
                  <a:pt x="0" y="1142999"/>
                </a:moveTo>
                <a:lnTo>
                  <a:pt x="7920228" y="1142999"/>
                </a:lnTo>
                <a:lnTo>
                  <a:pt x="7920228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278" y="927861"/>
            <a:ext cx="4336542" cy="41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6963" y="1051814"/>
            <a:ext cx="96520" cy="147955"/>
          </a:xfrm>
          <a:custGeom>
            <a:avLst/>
            <a:gdLst/>
            <a:ahLst/>
            <a:cxnLst/>
            <a:rect l="l" t="t" r="r" b="b"/>
            <a:pathLst>
              <a:path w="96519" h="147955">
                <a:moveTo>
                  <a:pt x="48132" y="0"/>
                </a:moveTo>
                <a:lnTo>
                  <a:pt x="0" y="147700"/>
                </a:lnTo>
                <a:lnTo>
                  <a:pt x="96138" y="147700"/>
                </a:lnTo>
                <a:lnTo>
                  <a:pt x="4813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130" y="1051814"/>
            <a:ext cx="96520" cy="147955"/>
          </a:xfrm>
          <a:custGeom>
            <a:avLst/>
            <a:gdLst/>
            <a:ahLst/>
            <a:cxnLst/>
            <a:rect l="l" t="t" r="r" b="b"/>
            <a:pathLst>
              <a:path w="96519" h="147955">
                <a:moveTo>
                  <a:pt x="48132" y="0"/>
                </a:moveTo>
                <a:lnTo>
                  <a:pt x="0" y="147700"/>
                </a:lnTo>
                <a:lnTo>
                  <a:pt x="96138" y="147700"/>
                </a:lnTo>
                <a:lnTo>
                  <a:pt x="4813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6848" y="995299"/>
            <a:ext cx="152400" cy="276860"/>
          </a:xfrm>
          <a:custGeom>
            <a:avLst/>
            <a:gdLst/>
            <a:ahLst/>
            <a:cxnLst/>
            <a:rect l="l" t="t" r="r" b="b"/>
            <a:pathLst>
              <a:path w="152400" h="276859">
                <a:moveTo>
                  <a:pt x="32499" y="0"/>
                </a:moveTo>
                <a:lnTo>
                  <a:pt x="26167" y="119"/>
                </a:lnTo>
                <a:lnTo>
                  <a:pt x="18640" y="476"/>
                </a:lnTo>
                <a:lnTo>
                  <a:pt x="9917" y="1071"/>
                </a:lnTo>
                <a:lnTo>
                  <a:pt x="0" y="1904"/>
                </a:lnTo>
                <a:lnTo>
                  <a:pt x="0" y="274954"/>
                </a:lnTo>
                <a:lnTo>
                  <a:pt x="8777" y="275695"/>
                </a:lnTo>
                <a:lnTo>
                  <a:pt x="17892" y="276209"/>
                </a:lnTo>
                <a:lnTo>
                  <a:pt x="27348" y="276508"/>
                </a:lnTo>
                <a:lnTo>
                  <a:pt x="37147" y="276605"/>
                </a:lnTo>
                <a:lnTo>
                  <a:pt x="62588" y="274175"/>
                </a:lnTo>
                <a:lnTo>
                  <a:pt x="104716" y="254692"/>
                </a:lnTo>
                <a:lnTo>
                  <a:pt x="134719" y="216140"/>
                </a:lnTo>
                <a:lnTo>
                  <a:pt x="149949" y="161518"/>
                </a:lnTo>
                <a:lnTo>
                  <a:pt x="151853" y="128397"/>
                </a:lnTo>
                <a:lnTo>
                  <a:pt x="144393" y="72223"/>
                </a:lnTo>
                <a:lnTo>
                  <a:pt x="122013" y="32099"/>
                </a:lnTo>
                <a:lnTo>
                  <a:pt x="84715" y="8024"/>
                </a:lnTo>
                <a:lnTo>
                  <a:pt x="3249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277" y="994155"/>
            <a:ext cx="117474" cy="116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2773" y="990980"/>
            <a:ext cx="202565" cy="288290"/>
          </a:xfrm>
          <a:custGeom>
            <a:avLst/>
            <a:gdLst/>
            <a:ahLst/>
            <a:cxnLst/>
            <a:rect l="l" t="t" r="r" b="b"/>
            <a:pathLst>
              <a:path w="202564" h="288290">
                <a:moveTo>
                  <a:pt x="98298" y="0"/>
                </a:moveTo>
                <a:lnTo>
                  <a:pt x="56324" y="9461"/>
                </a:lnTo>
                <a:lnTo>
                  <a:pt x="25400" y="37973"/>
                </a:lnTo>
                <a:lnTo>
                  <a:pt x="6365" y="82708"/>
                </a:lnTo>
                <a:lnTo>
                  <a:pt x="0" y="140589"/>
                </a:lnTo>
                <a:lnTo>
                  <a:pt x="1478" y="173684"/>
                </a:lnTo>
                <a:lnTo>
                  <a:pt x="13340" y="228064"/>
                </a:lnTo>
                <a:lnTo>
                  <a:pt x="36990" y="266136"/>
                </a:lnTo>
                <a:lnTo>
                  <a:pt x="71522" y="285376"/>
                </a:lnTo>
                <a:lnTo>
                  <a:pt x="92837" y="287782"/>
                </a:lnTo>
                <a:lnTo>
                  <a:pt x="117913" y="285424"/>
                </a:lnTo>
                <a:lnTo>
                  <a:pt x="158541" y="266565"/>
                </a:lnTo>
                <a:lnTo>
                  <a:pt x="186358" y="229082"/>
                </a:lnTo>
                <a:lnTo>
                  <a:pt x="200316" y="174357"/>
                </a:lnTo>
                <a:lnTo>
                  <a:pt x="202056" y="140589"/>
                </a:lnTo>
                <a:lnTo>
                  <a:pt x="195578" y="79081"/>
                </a:lnTo>
                <a:lnTo>
                  <a:pt x="176133" y="35147"/>
                </a:lnTo>
                <a:lnTo>
                  <a:pt x="143710" y="8786"/>
                </a:lnTo>
                <a:lnTo>
                  <a:pt x="9829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1355" y="934975"/>
            <a:ext cx="291465" cy="405765"/>
          </a:xfrm>
          <a:custGeom>
            <a:avLst/>
            <a:gdLst/>
            <a:ahLst/>
            <a:cxnLst/>
            <a:rect l="l" t="t" r="r" b="b"/>
            <a:pathLst>
              <a:path w="291464" h="405765">
                <a:moveTo>
                  <a:pt x="0" y="0"/>
                </a:moveTo>
                <a:lnTo>
                  <a:pt x="34162" y="0"/>
                </a:lnTo>
                <a:lnTo>
                  <a:pt x="223139" y="241426"/>
                </a:lnTo>
                <a:lnTo>
                  <a:pt x="223139" y="0"/>
                </a:lnTo>
                <a:lnTo>
                  <a:pt x="291465" y="0"/>
                </a:lnTo>
                <a:lnTo>
                  <a:pt x="291465" y="405511"/>
                </a:lnTo>
                <a:lnTo>
                  <a:pt x="262509" y="405511"/>
                </a:lnTo>
                <a:lnTo>
                  <a:pt x="68325" y="152400"/>
                </a:lnTo>
                <a:lnTo>
                  <a:pt x="68325" y="400303"/>
                </a:lnTo>
                <a:lnTo>
                  <a:pt x="0" y="4003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4111" y="934974"/>
            <a:ext cx="71120" cy="400050"/>
          </a:xfrm>
          <a:custGeom>
            <a:avLst/>
            <a:gdLst/>
            <a:ahLst/>
            <a:cxnLst/>
            <a:rect l="l" t="t" r="r" b="b"/>
            <a:pathLst>
              <a:path w="71120" h="400050">
                <a:moveTo>
                  <a:pt x="0" y="0"/>
                </a:moveTo>
                <a:lnTo>
                  <a:pt x="70992" y="0"/>
                </a:lnTo>
                <a:lnTo>
                  <a:pt x="70992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4254" y="934974"/>
            <a:ext cx="331470" cy="400050"/>
          </a:xfrm>
          <a:custGeom>
            <a:avLst/>
            <a:gdLst/>
            <a:ahLst/>
            <a:cxnLst/>
            <a:rect l="l" t="t" r="r" b="b"/>
            <a:pathLst>
              <a:path w="331470" h="400050">
                <a:moveTo>
                  <a:pt x="0" y="0"/>
                </a:moveTo>
                <a:lnTo>
                  <a:pt x="331343" y="0"/>
                </a:lnTo>
                <a:lnTo>
                  <a:pt x="331343" y="62991"/>
                </a:lnTo>
                <a:lnTo>
                  <a:pt x="198374" y="62991"/>
                </a:lnTo>
                <a:lnTo>
                  <a:pt x="198374" y="400050"/>
                </a:lnTo>
                <a:lnTo>
                  <a:pt x="127381" y="400050"/>
                </a:lnTo>
                <a:lnTo>
                  <a:pt x="127381" y="62991"/>
                </a:lnTo>
                <a:lnTo>
                  <a:pt x="0" y="629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0215" y="934974"/>
            <a:ext cx="252095" cy="400050"/>
          </a:xfrm>
          <a:custGeom>
            <a:avLst/>
            <a:gdLst/>
            <a:ahLst/>
            <a:cxnLst/>
            <a:rect l="l" t="t" r="r" b="b"/>
            <a:pathLst>
              <a:path w="252094" h="400050">
                <a:moveTo>
                  <a:pt x="0" y="0"/>
                </a:moveTo>
                <a:lnTo>
                  <a:pt x="70993" y="0"/>
                </a:lnTo>
                <a:lnTo>
                  <a:pt x="70993" y="336930"/>
                </a:lnTo>
                <a:lnTo>
                  <a:pt x="251841" y="336930"/>
                </a:lnTo>
                <a:lnTo>
                  <a:pt x="251841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0324" y="934975"/>
            <a:ext cx="291465" cy="405765"/>
          </a:xfrm>
          <a:custGeom>
            <a:avLst/>
            <a:gdLst/>
            <a:ahLst/>
            <a:cxnLst/>
            <a:rect l="l" t="t" r="r" b="b"/>
            <a:pathLst>
              <a:path w="291464" h="405765">
                <a:moveTo>
                  <a:pt x="0" y="0"/>
                </a:moveTo>
                <a:lnTo>
                  <a:pt x="34162" y="0"/>
                </a:lnTo>
                <a:lnTo>
                  <a:pt x="223138" y="241426"/>
                </a:lnTo>
                <a:lnTo>
                  <a:pt x="223138" y="0"/>
                </a:lnTo>
                <a:lnTo>
                  <a:pt x="291464" y="0"/>
                </a:lnTo>
                <a:lnTo>
                  <a:pt x="291464" y="405511"/>
                </a:lnTo>
                <a:lnTo>
                  <a:pt x="262508" y="405511"/>
                </a:lnTo>
                <a:lnTo>
                  <a:pt x="68325" y="152400"/>
                </a:lnTo>
                <a:lnTo>
                  <a:pt x="68325" y="400303"/>
                </a:lnTo>
                <a:lnTo>
                  <a:pt x="0" y="40030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6982" y="934974"/>
            <a:ext cx="331470" cy="400050"/>
          </a:xfrm>
          <a:custGeom>
            <a:avLst/>
            <a:gdLst/>
            <a:ahLst/>
            <a:cxnLst/>
            <a:rect l="l" t="t" r="r" b="b"/>
            <a:pathLst>
              <a:path w="331469" h="400050">
                <a:moveTo>
                  <a:pt x="0" y="0"/>
                </a:moveTo>
                <a:lnTo>
                  <a:pt x="331279" y="0"/>
                </a:lnTo>
                <a:lnTo>
                  <a:pt x="331279" y="62991"/>
                </a:lnTo>
                <a:lnTo>
                  <a:pt x="198272" y="62991"/>
                </a:lnTo>
                <a:lnTo>
                  <a:pt x="198272" y="400050"/>
                </a:lnTo>
                <a:lnTo>
                  <a:pt x="127266" y="400050"/>
                </a:lnTo>
                <a:lnTo>
                  <a:pt x="127266" y="62991"/>
                </a:lnTo>
                <a:lnTo>
                  <a:pt x="0" y="629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5843" y="932181"/>
            <a:ext cx="297180" cy="403225"/>
          </a:xfrm>
          <a:custGeom>
            <a:avLst/>
            <a:gdLst/>
            <a:ahLst/>
            <a:cxnLst/>
            <a:rect l="l" t="t" r="r" b="b"/>
            <a:pathLst>
              <a:path w="297180" h="403225">
                <a:moveTo>
                  <a:pt x="106781" y="0"/>
                </a:moveTo>
                <a:lnTo>
                  <a:pt x="148220" y="3210"/>
                </a:lnTo>
                <a:lnTo>
                  <a:pt x="185134" y="12826"/>
                </a:lnTo>
                <a:lnTo>
                  <a:pt x="245389" y="51181"/>
                </a:lnTo>
                <a:lnTo>
                  <a:pt x="283794" y="110791"/>
                </a:lnTo>
                <a:lnTo>
                  <a:pt x="296595" y="187071"/>
                </a:lnTo>
                <a:lnTo>
                  <a:pt x="293348" y="237654"/>
                </a:lnTo>
                <a:lnTo>
                  <a:pt x="283606" y="281489"/>
                </a:lnTo>
                <a:lnTo>
                  <a:pt x="267368" y="318576"/>
                </a:lnTo>
                <a:lnTo>
                  <a:pt x="215410" y="372512"/>
                </a:lnTo>
                <a:lnTo>
                  <a:pt x="179688" y="389364"/>
                </a:lnTo>
                <a:lnTo>
                  <a:pt x="137471" y="399474"/>
                </a:lnTo>
                <a:lnTo>
                  <a:pt x="88760" y="402844"/>
                </a:lnTo>
                <a:lnTo>
                  <a:pt x="0" y="402844"/>
                </a:lnTo>
                <a:lnTo>
                  <a:pt x="0" y="3048"/>
                </a:lnTo>
                <a:lnTo>
                  <a:pt x="38528" y="1714"/>
                </a:lnTo>
                <a:lnTo>
                  <a:pt x="69168" y="762"/>
                </a:lnTo>
                <a:lnTo>
                  <a:pt x="91920" y="190"/>
                </a:lnTo>
                <a:lnTo>
                  <a:pt x="10678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9963" y="929514"/>
            <a:ext cx="351790" cy="405765"/>
          </a:xfrm>
          <a:custGeom>
            <a:avLst/>
            <a:gdLst/>
            <a:ahLst/>
            <a:cxnLst/>
            <a:rect l="l" t="t" r="r" b="b"/>
            <a:pathLst>
              <a:path w="351789" h="405765">
                <a:moveTo>
                  <a:pt x="159512" y="0"/>
                </a:moveTo>
                <a:lnTo>
                  <a:pt x="190626" y="0"/>
                </a:lnTo>
                <a:lnTo>
                  <a:pt x="351536" y="405511"/>
                </a:lnTo>
                <a:lnTo>
                  <a:pt x="273176" y="405511"/>
                </a:lnTo>
                <a:lnTo>
                  <a:pt x="243967" y="324358"/>
                </a:lnTo>
                <a:lnTo>
                  <a:pt x="106806" y="324358"/>
                </a:lnTo>
                <a:lnTo>
                  <a:pt x="78993" y="405511"/>
                </a:lnTo>
                <a:lnTo>
                  <a:pt x="0" y="405511"/>
                </a:lnTo>
                <a:lnTo>
                  <a:pt x="15951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5379" y="929514"/>
            <a:ext cx="653415" cy="405765"/>
          </a:xfrm>
          <a:custGeom>
            <a:avLst/>
            <a:gdLst/>
            <a:ahLst/>
            <a:cxnLst/>
            <a:rect l="l" t="t" r="r" b="b"/>
            <a:pathLst>
              <a:path w="653414" h="405765">
                <a:moveTo>
                  <a:pt x="461264" y="0"/>
                </a:moveTo>
                <a:lnTo>
                  <a:pt x="492378" y="0"/>
                </a:lnTo>
                <a:lnTo>
                  <a:pt x="653288" y="405511"/>
                </a:lnTo>
                <a:lnTo>
                  <a:pt x="574929" y="405511"/>
                </a:lnTo>
                <a:lnTo>
                  <a:pt x="545719" y="324358"/>
                </a:lnTo>
                <a:lnTo>
                  <a:pt x="408559" y="324358"/>
                </a:lnTo>
                <a:lnTo>
                  <a:pt x="380746" y="405511"/>
                </a:lnTo>
                <a:lnTo>
                  <a:pt x="307466" y="405511"/>
                </a:lnTo>
                <a:lnTo>
                  <a:pt x="301752" y="405511"/>
                </a:lnTo>
                <a:lnTo>
                  <a:pt x="225552" y="405511"/>
                </a:lnTo>
                <a:lnTo>
                  <a:pt x="118745" y="240284"/>
                </a:lnTo>
                <a:lnTo>
                  <a:pt x="109934" y="240093"/>
                </a:lnTo>
                <a:lnTo>
                  <a:pt x="99504" y="239712"/>
                </a:lnTo>
                <a:lnTo>
                  <a:pt x="87455" y="239140"/>
                </a:lnTo>
                <a:lnTo>
                  <a:pt x="73787" y="238378"/>
                </a:lnTo>
                <a:lnTo>
                  <a:pt x="73787" y="405511"/>
                </a:lnTo>
                <a:lnTo>
                  <a:pt x="0" y="405511"/>
                </a:lnTo>
                <a:lnTo>
                  <a:pt x="0" y="5461"/>
                </a:lnTo>
                <a:lnTo>
                  <a:pt x="5167" y="5322"/>
                </a:lnTo>
                <a:lnTo>
                  <a:pt x="14573" y="4921"/>
                </a:lnTo>
                <a:lnTo>
                  <a:pt x="28217" y="4282"/>
                </a:lnTo>
                <a:lnTo>
                  <a:pt x="46101" y="3428"/>
                </a:lnTo>
                <a:lnTo>
                  <a:pt x="65222" y="2502"/>
                </a:lnTo>
                <a:lnTo>
                  <a:pt x="82391" y="1825"/>
                </a:lnTo>
                <a:lnTo>
                  <a:pt x="97607" y="1410"/>
                </a:lnTo>
                <a:lnTo>
                  <a:pt x="110871" y="1270"/>
                </a:lnTo>
                <a:lnTo>
                  <a:pt x="165734" y="5993"/>
                </a:lnTo>
                <a:lnTo>
                  <a:pt x="208406" y="20159"/>
                </a:lnTo>
                <a:lnTo>
                  <a:pt x="238887" y="43762"/>
                </a:lnTo>
                <a:lnTo>
                  <a:pt x="257175" y="76795"/>
                </a:lnTo>
                <a:lnTo>
                  <a:pt x="263271" y="119252"/>
                </a:lnTo>
                <a:lnTo>
                  <a:pt x="261959" y="136659"/>
                </a:lnTo>
                <a:lnTo>
                  <a:pt x="242189" y="184023"/>
                </a:lnTo>
                <a:lnTo>
                  <a:pt x="204541" y="218205"/>
                </a:lnTo>
                <a:lnTo>
                  <a:pt x="189230" y="225298"/>
                </a:lnTo>
                <a:lnTo>
                  <a:pt x="303910" y="400050"/>
                </a:lnTo>
                <a:lnTo>
                  <a:pt x="46126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4652" y="928116"/>
            <a:ext cx="242570" cy="414020"/>
          </a:xfrm>
          <a:custGeom>
            <a:avLst/>
            <a:gdLst/>
            <a:ahLst/>
            <a:cxnLst/>
            <a:rect l="l" t="t" r="r" b="b"/>
            <a:pathLst>
              <a:path w="242569" h="414019">
                <a:moveTo>
                  <a:pt x="122047" y="0"/>
                </a:moveTo>
                <a:lnTo>
                  <a:pt x="154410" y="1619"/>
                </a:lnTo>
                <a:lnTo>
                  <a:pt x="182165" y="6476"/>
                </a:lnTo>
                <a:lnTo>
                  <a:pt x="205325" y="14573"/>
                </a:lnTo>
                <a:lnTo>
                  <a:pt x="223901" y="25908"/>
                </a:lnTo>
                <a:lnTo>
                  <a:pt x="202311" y="87122"/>
                </a:lnTo>
                <a:lnTo>
                  <a:pt x="183360" y="75380"/>
                </a:lnTo>
                <a:lnTo>
                  <a:pt x="163861" y="67008"/>
                </a:lnTo>
                <a:lnTo>
                  <a:pt x="143839" y="61993"/>
                </a:lnTo>
                <a:lnTo>
                  <a:pt x="123317" y="60325"/>
                </a:lnTo>
                <a:lnTo>
                  <a:pt x="111722" y="61134"/>
                </a:lnTo>
                <a:lnTo>
                  <a:pt x="75168" y="88217"/>
                </a:lnTo>
                <a:lnTo>
                  <a:pt x="71755" y="107061"/>
                </a:lnTo>
                <a:lnTo>
                  <a:pt x="76517" y="124448"/>
                </a:lnTo>
                <a:lnTo>
                  <a:pt x="90805" y="142144"/>
                </a:lnTo>
                <a:lnTo>
                  <a:pt x="114617" y="160174"/>
                </a:lnTo>
                <a:lnTo>
                  <a:pt x="147955" y="178562"/>
                </a:lnTo>
                <a:lnTo>
                  <a:pt x="166647" y="188182"/>
                </a:lnTo>
                <a:lnTo>
                  <a:pt x="182530" y="197421"/>
                </a:lnTo>
                <a:lnTo>
                  <a:pt x="214201" y="223377"/>
                </a:lnTo>
                <a:lnTo>
                  <a:pt x="236991" y="264576"/>
                </a:lnTo>
                <a:lnTo>
                  <a:pt x="242189" y="302260"/>
                </a:lnTo>
                <a:lnTo>
                  <a:pt x="239785" y="325548"/>
                </a:lnTo>
                <a:lnTo>
                  <a:pt x="220597" y="365553"/>
                </a:lnTo>
                <a:lnTo>
                  <a:pt x="182975" y="396031"/>
                </a:lnTo>
                <a:lnTo>
                  <a:pt x="131540" y="411791"/>
                </a:lnTo>
                <a:lnTo>
                  <a:pt x="100965" y="413766"/>
                </a:lnTo>
                <a:lnTo>
                  <a:pt x="73652" y="411956"/>
                </a:lnTo>
                <a:lnTo>
                  <a:pt x="47720" y="406527"/>
                </a:lnTo>
                <a:lnTo>
                  <a:pt x="23169" y="397478"/>
                </a:lnTo>
                <a:lnTo>
                  <a:pt x="0" y="384810"/>
                </a:lnTo>
                <a:lnTo>
                  <a:pt x="26162" y="321183"/>
                </a:lnTo>
                <a:lnTo>
                  <a:pt x="47118" y="334091"/>
                </a:lnTo>
                <a:lnTo>
                  <a:pt x="67897" y="343296"/>
                </a:lnTo>
                <a:lnTo>
                  <a:pt x="88509" y="348811"/>
                </a:lnTo>
                <a:lnTo>
                  <a:pt x="108966" y="350647"/>
                </a:lnTo>
                <a:lnTo>
                  <a:pt x="136302" y="347910"/>
                </a:lnTo>
                <a:lnTo>
                  <a:pt x="155829" y="339709"/>
                </a:lnTo>
                <a:lnTo>
                  <a:pt x="167544" y="326054"/>
                </a:lnTo>
                <a:lnTo>
                  <a:pt x="171450" y="306959"/>
                </a:lnTo>
                <a:lnTo>
                  <a:pt x="170523" y="296810"/>
                </a:lnTo>
                <a:lnTo>
                  <a:pt x="147355" y="258318"/>
                </a:lnTo>
                <a:lnTo>
                  <a:pt x="95885" y="226313"/>
                </a:lnTo>
                <a:lnTo>
                  <a:pt x="74789" y="215237"/>
                </a:lnTo>
                <a:lnTo>
                  <a:pt x="57419" y="205232"/>
                </a:lnTo>
                <a:lnTo>
                  <a:pt x="26382" y="180500"/>
                </a:lnTo>
                <a:lnTo>
                  <a:pt x="5637" y="142430"/>
                </a:lnTo>
                <a:lnTo>
                  <a:pt x="762" y="107569"/>
                </a:lnTo>
                <a:lnTo>
                  <a:pt x="2883" y="85328"/>
                </a:lnTo>
                <a:lnTo>
                  <a:pt x="19889" y="46847"/>
                </a:lnTo>
                <a:lnTo>
                  <a:pt x="52966" y="17198"/>
                </a:lnTo>
                <a:lnTo>
                  <a:pt x="96591" y="1906"/>
                </a:lnTo>
                <a:lnTo>
                  <a:pt x="12204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9114" y="927861"/>
            <a:ext cx="349885" cy="414020"/>
          </a:xfrm>
          <a:custGeom>
            <a:avLst/>
            <a:gdLst/>
            <a:ahLst/>
            <a:cxnLst/>
            <a:rect l="l" t="t" r="r" b="b"/>
            <a:pathLst>
              <a:path w="349885" h="414019">
                <a:moveTo>
                  <a:pt x="171958" y="0"/>
                </a:moveTo>
                <a:lnTo>
                  <a:pt x="212560" y="3335"/>
                </a:lnTo>
                <a:lnTo>
                  <a:pt x="278524" y="30057"/>
                </a:lnTo>
                <a:lnTo>
                  <a:pt x="323840" y="82925"/>
                </a:lnTo>
                <a:lnTo>
                  <a:pt x="346648" y="158033"/>
                </a:lnTo>
                <a:lnTo>
                  <a:pt x="349503" y="203708"/>
                </a:lnTo>
                <a:lnTo>
                  <a:pt x="346527" y="249521"/>
                </a:lnTo>
                <a:lnTo>
                  <a:pt x="337597" y="290369"/>
                </a:lnTo>
                <a:lnTo>
                  <a:pt x="322714" y="326241"/>
                </a:lnTo>
                <a:lnTo>
                  <a:pt x="275546" y="382033"/>
                </a:lnTo>
                <a:lnTo>
                  <a:pt x="207831" y="410469"/>
                </a:lnTo>
                <a:lnTo>
                  <a:pt x="166497" y="414020"/>
                </a:lnTo>
                <a:lnTo>
                  <a:pt x="128561" y="410497"/>
                </a:lnTo>
                <a:lnTo>
                  <a:pt x="66788" y="382355"/>
                </a:lnTo>
                <a:lnTo>
                  <a:pt x="24110" y="326991"/>
                </a:lnTo>
                <a:lnTo>
                  <a:pt x="10699" y="291068"/>
                </a:lnTo>
                <a:lnTo>
                  <a:pt x="2670" y="249977"/>
                </a:lnTo>
                <a:lnTo>
                  <a:pt x="0" y="203708"/>
                </a:lnTo>
                <a:lnTo>
                  <a:pt x="2909" y="162603"/>
                </a:lnTo>
                <a:lnTo>
                  <a:pt x="11652" y="124809"/>
                </a:lnTo>
                <a:lnTo>
                  <a:pt x="46736" y="59054"/>
                </a:lnTo>
                <a:lnTo>
                  <a:pt x="101488" y="14763"/>
                </a:lnTo>
                <a:lnTo>
                  <a:pt x="1719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6279" y="927861"/>
            <a:ext cx="246379" cy="412750"/>
          </a:xfrm>
          <a:custGeom>
            <a:avLst/>
            <a:gdLst/>
            <a:ahLst/>
            <a:cxnLst/>
            <a:rect l="l" t="t" r="r" b="b"/>
            <a:pathLst>
              <a:path w="246379" h="412750">
                <a:moveTo>
                  <a:pt x="105689" y="0"/>
                </a:moveTo>
                <a:lnTo>
                  <a:pt x="158910" y="6794"/>
                </a:lnTo>
                <a:lnTo>
                  <a:pt x="198958" y="27304"/>
                </a:lnTo>
                <a:lnTo>
                  <a:pt x="224047" y="60055"/>
                </a:lnTo>
                <a:lnTo>
                  <a:pt x="232409" y="103759"/>
                </a:lnTo>
                <a:lnTo>
                  <a:pt x="229269" y="131242"/>
                </a:lnTo>
                <a:lnTo>
                  <a:pt x="219846" y="155225"/>
                </a:lnTo>
                <a:lnTo>
                  <a:pt x="204142" y="175732"/>
                </a:lnTo>
                <a:lnTo>
                  <a:pt x="182156" y="192786"/>
                </a:lnTo>
                <a:lnTo>
                  <a:pt x="209992" y="210528"/>
                </a:lnTo>
                <a:lnTo>
                  <a:pt x="229876" y="233092"/>
                </a:lnTo>
                <a:lnTo>
                  <a:pt x="241806" y="260490"/>
                </a:lnTo>
                <a:lnTo>
                  <a:pt x="245783" y="292735"/>
                </a:lnTo>
                <a:lnTo>
                  <a:pt x="243420" y="319692"/>
                </a:lnTo>
                <a:lnTo>
                  <a:pt x="224512" y="363940"/>
                </a:lnTo>
                <a:lnTo>
                  <a:pt x="187252" y="394995"/>
                </a:lnTo>
                <a:lnTo>
                  <a:pt x="135023" y="410668"/>
                </a:lnTo>
                <a:lnTo>
                  <a:pt x="103504" y="412623"/>
                </a:lnTo>
                <a:lnTo>
                  <a:pt x="74298" y="410192"/>
                </a:lnTo>
                <a:lnTo>
                  <a:pt x="47313" y="402891"/>
                </a:lnTo>
                <a:lnTo>
                  <a:pt x="22548" y="390709"/>
                </a:lnTo>
                <a:lnTo>
                  <a:pt x="0" y="373634"/>
                </a:lnTo>
                <a:lnTo>
                  <a:pt x="35496" y="318642"/>
                </a:lnTo>
                <a:lnTo>
                  <a:pt x="51679" y="333384"/>
                </a:lnTo>
                <a:lnTo>
                  <a:pt x="68545" y="343900"/>
                </a:lnTo>
                <a:lnTo>
                  <a:pt x="86092" y="350200"/>
                </a:lnTo>
                <a:lnTo>
                  <a:pt x="104317" y="352298"/>
                </a:lnTo>
                <a:lnTo>
                  <a:pt x="133952" y="348321"/>
                </a:lnTo>
                <a:lnTo>
                  <a:pt x="155117" y="336391"/>
                </a:lnTo>
                <a:lnTo>
                  <a:pt x="167815" y="316507"/>
                </a:lnTo>
                <a:lnTo>
                  <a:pt x="172046" y="288671"/>
                </a:lnTo>
                <a:lnTo>
                  <a:pt x="170818" y="274861"/>
                </a:lnTo>
                <a:lnTo>
                  <a:pt x="141702" y="233572"/>
                </a:lnTo>
                <a:lnTo>
                  <a:pt x="99402" y="223392"/>
                </a:lnTo>
                <a:lnTo>
                  <a:pt x="86842" y="223392"/>
                </a:lnTo>
                <a:lnTo>
                  <a:pt x="86842" y="164973"/>
                </a:lnTo>
                <a:lnTo>
                  <a:pt x="97497" y="164973"/>
                </a:lnTo>
                <a:lnTo>
                  <a:pt x="124260" y="161780"/>
                </a:lnTo>
                <a:lnTo>
                  <a:pt x="143378" y="152193"/>
                </a:lnTo>
                <a:lnTo>
                  <a:pt x="154849" y="136201"/>
                </a:lnTo>
                <a:lnTo>
                  <a:pt x="158673" y="113791"/>
                </a:lnTo>
                <a:lnTo>
                  <a:pt x="155106" y="90382"/>
                </a:lnTo>
                <a:lnTo>
                  <a:pt x="144403" y="73675"/>
                </a:lnTo>
                <a:lnTo>
                  <a:pt x="126564" y="63660"/>
                </a:lnTo>
                <a:lnTo>
                  <a:pt x="101587" y="60325"/>
                </a:lnTo>
                <a:lnTo>
                  <a:pt x="86944" y="62063"/>
                </a:lnTo>
                <a:lnTo>
                  <a:pt x="72507" y="67278"/>
                </a:lnTo>
                <a:lnTo>
                  <a:pt x="58274" y="75969"/>
                </a:lnTo>
                <a:lnTo>
                  <a:pt x="44246" y="88137"/>
                </a:lnTo>
                <a:lnTo>
                  <a:pt x="10921" y="39242"/>
                </a:lnTo>
                <a:lnTo>
                  <a:pt x="51066" y="11684"/>
                </a:lnTo>
                <a:lnTo>
                  <a:pt x="92032" y="736"/>
                </a:lnTo>
                <a:lnTo>
                  <a:pt x="1056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2205" y="1609344"/>
            <a:ext cx="7920355" cy="4846320"/>
          </a:xfrm>
          <a:custGeom>
            <a:avLst/>
            <a:gdLst/>
            <a:ahLst/>
            <a:cxnLst/>
            <a:rect l="l" t="t" r="r" b="b"/>
            <a:pathLst>
              <a:path w="7920355" h="4846320">
                <a:moveTo>
                  <a:pt x="0" y="4846320"/>
                </a:moveTo>
                <a:lnTo>
                  <a:pt x="7920228" y="4846320"/>
                </a:lnTo>
                <a:lnTo>
                  <a:pt x="7920228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10335" y="1633854"/>
            <a:ext cx="7494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spcBef>
                <a:spcPts val="100"/>
              </a:spcBef>
            </a:pPr>
            <a:r>
              <a:rPr sz="1750" spc="33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matrix representation is equivalent to the </a:t>
            </a:r>
            <a:r>
              <a:rPr sz="2400" spc="-445" dirty="0">
                <a:latin typeface="Trebuchet MS"/>
                <a:cs typeface="Trebuchet MS"/>
              </a:rPr>
              <a:t>three  </a:t>
            </a:r>
            <a:r>
              <a:rPr sz="2400" spc="-10" dirty="0">
                <a:latin typeface="Trebuchet MS"/>
                <a:cs typeface="Trebuchet MS"/>
              </a:rPr>
              <a:t>equation.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86253" y="2438527"/>
            <a:ext cx="5215255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9285" algn="l"/>
                <a:tab pos="3816985" algn="l"/>
              </a:tabLst>
            </a:pPr>
            <a:r>
              <a:rPr sz="3200" i="1" dirty="0">
                <a:latin typeface="Trebuchet MS"/>
                <a:cs typeface="Trebuchet MS"/>
              </a:rPr>
              <a:t>x’=x+</a:t>
            </a:r>
            <a:r>
              <a:rPr sz="3200" i="1" spc="-25" dirty="0">
                <a:latin typeface="Trebuchet MS"/>
                <a:cs typeface="Trebuchet MS"/>
              </a:rPr>
              <a:t> </a:t>
            </a:r>
            <a:r>
              <a:rPr sz="3200" i="1" spc="5" dirty="0">
                <a:latin typeface="Trebuchet MS"/>
                <a:cs typeface="Trebuchet MS"/>
              </a:rPr>
              <a:t>t</a:t>
            </a:r>
            <a:r>
              <a:rPr sz="3150" i="1" spc="7" baseline="-21164" dirty="0">
                <a:latin typeface="Trebuchet MS"/>
                <a:cs typeface="Trebuchet MS"/>
              </a:rPr>
              <a:t>x</a:t>
            </a:r>
            <a:r>
              <a:rPr sz="3150" i="1" spc="22" baseline="-21164" dirty="0">
                <a:latin typeface="Trebuchet MS"/>
                <a:cs typeface="Trebuchet MS"/>
              </a:rPr>
              <a:t> </a:t>
            </a:r>
            <a:r>
              <a:rPr sz="3200" dirty="0"/>
              <a:t>,	</a:t>
            </a:r>
            <a:r>
              <a:rPr sz="3200" i="1" spc="-5" dirty="0">
                <a:latin typeface="Trebuchet MS"/>
                <a:cs typeface="Trebuchet MS"/>
              </a:rPr>
              <a:t>y’=y+</a:t>
            </a:r>
            <a:r>
              <a:rPr sz="3200" i="1" spc="-20" dirty="0">
                <a:latin typeface="Trebuchet MS"/>
                <a:cs typeface="Trebuchet MS"/>
              </a:rPr>
              <a:t> </a:t>
            </a:r>
            <a:r>
              <a:rPr sz="3200" i="1" spc="5" dirty="0">
                <a:latin typeface="Trebuchet MS"/>
                <a:cs typeface="Trebuchet MS"/>
              </a:rPr>
              <a:t>t</a:t>
            </a:r>
            <a:r>
              <a:rPr sz="3150" i="1" spc="7" baseline="-21164" dirty="0">
                <a:latin typeface="Trebuchet MS"/>
                <a:cs typeface="Trebuchet MS"/>
              </a:rPr>
              <a:t>y</a:t>
            </a:r>
            <a:r>
              <a:rPr sz="3150" i="1" spc="502" baseline="-21164" dirty="0">
                <a:latin typeface="Trebuchet MS"/>
                <a:cs typeface="Trebuchet MS"/>
              </a:rPr>
              <a:t> </a:t>
            </a:r>
            <a:r>
              <a:rPr sz="3200" dirty="0"/>
              <a:t>,	</a:t>
            </a:r>
            <a:r>
              <a:rPr sz="3200" i="1" dirty="0">
                <a:latin typeface="Trebuchet MS"/>
                <a:cs typeface="Trebuchet MS"/>
              </a:rPr>
              <a:t>z’=z+</a:t>
            </a:r>
            <a:r>
              <a:rPr sz="3200" i="1" spc="-85" dirty="0">
                <a:latin typeface="Trebuchet MS"/>
                <a:cs typeface="Trebuchet MS"/>
              </a:rPr>
              <a:t> </a:t>
            </a:r>
            <a:r>
              <a:rPr sz="3200" i="1" spc="5" dirty="0">
                <a:latin typeface="Trebuchet MS"/>
                <a:cs typeface="Trebuchet MS"/>
              </a:rPr>
              <a:t>t</a:t>
            </a:r>
            <a:r>
              <a:rPr sz="3150" i="1" spc="7" baseline="-21164" dirty="0">
                <a:latin typeface="Trebuchet MS"/>
                <a:cs typeface="Trebuchet MS"/>
              </a:rPr>
              <a:t>z</a:t>
            </a:r>
            <a:endParaRPr sz="3150" baseline="-21164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0335" y="3005150"/>
            <a:ext cx="7325359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2603500" algn="l"/>
                <a:tab pos="3837940" algn="l"/>
              </a:tabLst>
            </a:pPr>
            <a:r>
              <a:rPr sz="2400" spc="-5" dirty="0">
                <a:latin typeface="Trebuchet MS"/>
                <a:cs typeface="Trebuchet MS"/>
              </a:rPr>
              <a:t>Where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parameter	</a:t>
            </a:r>
            <a:r>
              <a:rPr sz="2400" i="1" spc="-5" dirty="0">
                <a:latin typeface="Trebuchet MS"/>
                <a:cs typeface="Trebuchet MS"/>
              </a:rPr>
              <a:t>t</a:t>
            </a:r>
            <a:r>
              <a:rPr sz="2400" i="1" spc="-7" baseline="-20833" dirty="0">
                <a:latin typeface="Trebuchet MS"/>
                <a:cs typeface="Trebuchet MS"/>
              </a:rPr>
              <a:t>x , </a:t>
            </a:r>
            <a:r>
              <a:rPr sz="2400" i="1" spc="-5" dirty="0">
                <a:latin typeface="Trebuchet MS"/>
                <a:cs typeface="Trebuchet MS"/>
              </a:rPr>
              <a:t>t</a:t>
            </a:r>
            <a:r>
              <a:rPr sz="2400" i="1" spc="-7" baseline="-20833" dirty="0">
                <a:latin typeface="Trebuchet MS"/>
                <a:cs typeface="Trebuchet MS"/>
              </a:rPr>
              <a:t>y</a:t>
            </a:r>
            <a:r>
              <a:rPr sz="2400" i="1" spc="52" baseline="-20833" dirty="0">
                <a:latin typeface="Trebuchet MS"/>
                <a:cs typeface="Trebuchet MS"/>
              </a:rPr>
              <a:t> </a:t>
            </a:r>
            <a:r>
              <a:rPr sz="2400" i="1" spc="-7" baseline="-20833" dirty="0">
                <a:latin typeface="Trebuchet MS"/>
                <a:cs typeface="Trebuchet MS"/>
              </a:rPr>
              <a:t>,</a:t>
            </a:r>
            <a:r>
              <a:rPr sz="2400" i="1" spc="7" baseline="-20833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t</a:t>
            </a:r>
            <a:r>
              <a:rPr sz="2400" i="1" spc="-7" baseline="-20833" dirty="0">
                <a:latin typeface="Trebuchet MS"/>
                <a:cs typeface="Trebuchet MS"/>
              </a:rPr>
              <a:t>z	</a:t>
            </a:r>
            <a:r>
              <a:rPr sz="2400" spc="-5" dirty="0">
                <a:latin typeface="Trebuchet MS"/>
                <a:cs typeface="Trebuchet MS"/>
              </a:rPr>
              <a:t>are specifying translation  distance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the coordinate direction </a:t>
            </a:r>
            <a:r>
              <a:rPr sz="2400" i="1" dirty="0">
                <a:latin typeface="Trebuchet MS"/>
                <a:cs typeface="Trebuchet MS"/>
              </a:rPr>
              <a:t>x , y , z </a:t>
            </a:r>
            <a:r>
              <a:rPr sz="2400" spc="-5" dirty="0">
                <a:latin typeface="Trebuchet MS"/>
                <a:cs typeface="Trebuchet MS"/>
              </a:rPr>
              <a:t>are  assigned any </a:t>
            </a:r>
            <a:r>
              <a:rPr sz="2400" dirty="0">
                <a:latin typeface="Trebuchet MS"/>
                <a:cs typeface="Trebuchet MS"/>
              </a:rPr>
              <a:t>real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4021454" indent="638175">
              <a:lnSpc>
                <a:spcPct val="120900"/>
              </a:lnSpc>
            </a:pPr>
            <a:r>
              <a:rPr sz="2400" spc="-30" dirty="0">
                <a:latin typeface="Trebuchet MS"/>
                <a:cs typeface="Trebuchet MS"/>
              </a:rPr>
              <a:t>Translate </a:t>
            </a:r>
            <a:r>
              <a:rPr sz="2400" spc="-5" dirty="0">
                <a:latin typeface="Trebuchet MS"/>
                <a:cs typeface="Trebuchet MS"/>
              </a:rPr>
              <a:t>an object  by translating each  </a:t>
            </a:r>
            <a:r>
              <a:rPr sz="2400" dirty="0">
                <a:latin typeface="Trebuchet MS"/>
                <a:cs typeface="Trebuchet MS"/>
              </a:rPr>
              <a:t>vertex </a:t>
            </a:r>
            <a:r>
              <a:rPr sz="2400" spc="-5" dirty="0">
                <a:latin typeface="Trebuchet MS"/>
                <a:cs typeface="Trebuchet MS"/>
              </a:rPr>
              <a:t>in the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object.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7463" y="4293109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432816" y="82677"/>
                </a:moveTo>
                <a:lnTo>
                  <a:pt x="0" y="82677"/>
                </a:lnTo>
                <a:lnTo>
                  <a:pt x="133743" y="133731"/>
                </a:lnTo>
                <a:lnTo>
                  <a:pt x="82664" y="216408"/>
                </a:lnTo>
                <a:lnTo>
                  <a:pt x="216408" y="165354"/>
                </a:lnTo>
                <a:lnTo>
                  <a:pt x="318609" y="165354"/>
                </a:lnTo>
                <a:lnTo>
                  <a:pt x="299072" y="133731"/>
                </a:lnTo>
                <a:lnTo>
                  <a:pt x="432816" y="82677"/>
                </a:lnTo>
                <a:close/>
              </a:path>
              <a:path w="433070" h="216535">
                <a:moveTo>
                  <a:pt x="318609" y="165354"/>
                </a:moveTo>
                <a:lnTo>
                  <a:pt x="216408" y="165354"/>
                </a:lnTo>
                <a:lnTo>
                  <a:pt x="350151" y="216408"/>
                </a:lnTo>
                <a:lnTo>
                  <a:pt x="318609" y="165354"/>
                </a:lnTo>
                <a:close/>
              </a:path>
              <a:path w="433070" h="216535">
                <a:moveTo>
                  <a:pt x="216408" y="0"/>
                </a:moveTo>
                <a:lnTo>
                  <a:pt x="165315" y="82677"/>
                </a:lnTo>
                <a:lnTo>
                  <a:pt x="267500" y="82677"/>
                </a:lnTo>
                <a:lnTo>
                  <a:pt x="216408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7463" y="4293109"/>
            <a:ext cx="433070" cy="216535"/>
          </a:xfrm>
          <a:custGeom>
            <a:avLst/>
            <a:gdLst/>
            <a:ahLst/>
            <a:cxnLst/>
            <a:rect l="l" t="t" r="r" b="b"/>
            <a:pathLst>
              <a:path w="433070" h="216535">
                <a:moveTo>
                  <a:pt x="0" y="82677"/>
                </a:moveTo>
                <a:lnTo>
                  <a:pt x="165315" y="82677"/>
                </a:lnTo>
                <a:lnTo>
                  <a:pt x="216408" y="0"/>
                </a:lnTo>
                <a:lnTo>
                  <a:pt x="267500" y="82677"/>
                </a:lnTo>
                <a:lnTo>
                  <a:pt x="432816" y="82677"/>
                </a:lnTo>
                <a:lnTo>
                  <a:pt x="299072" y="133731"/>
                </a:lnTo>
                <a:lnTo>
                  <a:pt x="350151" y="216408"/>
                </a:lnTo>
                <a:lnTo>
                  <a:pt x="216408" y="165354"/>
                </a:lnTo>
                <a:lnTo>
                  <a:pt x="82664" y="216408"/>
                </a:lnTo>
                <a:lnTo>
                  <a:pt x="133743" y="133731"/>
                </a:lnTo>
                <a:lnTo>
                  <a:pt x="0" y="82677"/>
                </a:lnTo>
                <a:close/>
              </a:path>
            </a:pathLst>
          </a:custGeom>
          <a:ln w="39624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8635" y="3933444"/>
            <a:ext cx="4315968" cy="2159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9679" y="3904488"/>
            <a:ext cx="4373880" cy="2217420"/>
          </a:xfrm>
          <a:custGeom>
            <a:avLst/>
            <a:gdLst/>
            <a:ahLst/>
            <a:cxnLst/>
            <a:rect l="l" t="t" r="r" b="b"/>
            <a:pathLst>
              <a:path w="4373880" h="2217420">
                <a:moveTo>
                  <a:pt x="0" y="2217420"/>
                </a:moveTo>
                <a:lnTo>
                  <a:pt x="4373880" y="2217420"/>
                </a:lnTo>
                <a:lnTo>
                  <a:pt x="4373880" y="0"/>
                </a:lnTo>
                <a:lnTo>
                  <a:pt x="0" y="0"/>
                </a:lnTo>
                <a:lnTo>
                  <a:pt x="0" y="2217420"/>
                </a:lnTo>
                <a:close/>
              </a:path>
            </a:pathLst>
          </a:custGeom>
          <a:ln w="5791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17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2205" y="320040"/>
            <a:ext cx="7920355" cy="1143000"/>
          </a:xfrm>
          <a:custGeom>
            <a:avLst/>
            <a:gdLst/>
            <a:ahLst/>
            <a:cxnLst/>
            <a:rect l="l" t="t" r="r" b="b"/>
            <a:pathLst>
              <a:path w="7920355" h="1143000">
                <a:moveTo>
                  <a:pt x="0" y="1142999"/>
                </a:moveTo>
                <a:lnTo>
                  <a:pt x="7920228" y="1142999"/>
                </a:lnTo>
                <a:lnTo>
                  <a:pt x="7920228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956" y="1000125"/>
            <a:ext cx="2906636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1093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9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6512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3026" y="1057275"/>
            <a:ext cx="10180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2383" y="1053719"/>
            <a:ext cx="176275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2171" y="1053719"/>
            <a:ext cx="176326" cy="250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5880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3" y="0"/>
                </a:lnTo>
                <a:lnTo>
                  <a:pt x="192785" y="208533"/>
                </a:lnTo>
                <a:lnTo>
                  <a:pt x="192785" y="0"/>
                </a:lnTo>
                <a:lnTo>
                  <a:pt x="251713" y="0"/>
                </a:lnTo>
                <a:lnTo>
                  <a:pt x="251713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3057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5652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196" y="54482"/>
                </a:lnTo>
                <a:lnTo>
                  <a:pt x="171196" y="345566"/>
                </a:lnTo>
                <a:lnTo>
                  <a:pt x="109855" y="345566"/>
                </a:lnTo>
                <a:lnTo>
                  <a:pt x="109855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5112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195" y="54482"/>
                </a:lnTo>
                <a:lnTo>
                  <a:pt x="171195" y="345566"/>
                </a:lnTo>
                <a:lnTo>
                  <a:pt x="109855" y="345566"/>
                </a:lnTo>
                <a:lnTo>
                  <a:pt x="109855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6071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0224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>
                <a:moveTo>
                  <a:pt x="95770" y="0"/>
                </a:moveTo>
                <a:lnTo>
                  <a:pt x="153361" y="6359"/>
                </a:lnTo>
                <a:lnTo>
                  <a:pt x="194497" y="25447"/>
                </a:lnTo>
                <a:lnTo>
                  <a:pt x="219178" y="57275"/>
                </a:lnTo>
                <a:lnTo>
                  <a:pt x="227406" y="101854"/>
                </a:lnTo>
                <a:lnTo>
                  <a:pt x="226270" y="116855"/>
                </a:lnTo>
                <a:lnTo>
                  <a:pt x="209232" y="157861"/>
                </a:lnTo>
                <a:lnTo>
                  <a:pt x="176685" y="187328"/>
                </a:lnTo>
                <a:lnTo>
                  <a:pt x="163474" y="193421"/>
                </a:lnTo>
                <a:lnTo>
                  <a:pt x="265620" y="349123"/>
                </a:lnTo>
                <a:lnTo>
                  <a:pt x="194843" y="349123"/>
                </a:lnTo>
                <a:lnTo>
                  <a:pt x="102615" y="206375"/>
                </a:lnTo>
                <a:lnTo>
                  <a:pt x="94962" y="206206"/>
                </a:lnTo>
                <a:lnTo>
                  <a:pt x="85925" y="205882"/>
                </a:lnTo>
                <a:lnTo>
                  <a:pt x="75501" y="205392"/>
                </a:lnTo>
                <a:lnTo>
                  <a:pt x="63690" y="204724"/>
                </a:lnTo>
                <a:lnTo>
                  <a:pt x="63690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35" y="3438"/>
                </a:lnTo>
                <a:lnTo>
                  <a:pt x="12560" y="3095"/>
                </a:lnTo>
                <a:lnTo>
                  <a:pt x="24370" y="2538"/>
                </a:lnTo>
                <a:lnTo>
                  <a:pt x="39865" y="1777"/>
                </a:lnTo>
                <a:lnTo>
                  <a:pt x="56362" y="1017"/>
                </a:lnTo>
                <a:lnTo>
                  <a:pt x="71180" y="460"/>
                </a:lnTo>
                <a:lnTo>
                  <a:pt x="84317" y="117"/>
                </a:lnTo>
                <a:lnTo>
                  <a:pt x="9577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1492" y="1001522"/>
            <a:ext cx="303530" cy="350520"/>
          </a:xfrm>
          <a:custGeom>
            <a:avLst/>
            <a:gdLst/>
            <a:ahLst/>
            <a:cxnLst/>
            <a:rect l="l" t="t" r="r" b="b"/>
            <a:pathLst>
              <a:path w="303530" h="350519">
                <a:moveTo>
                  <a:pt x="137794" y="0"/>
                </a:moveTo>
                <a:lnTo>
                  <a:pt x="164591" y="0"/>
                </a:lnTo>
                <a:lnTo>
                  <a:pt x="303530" y="350265"/>
                </a:lnTo>
                <a:lnTo>
                  <a:pt x="235838" y="350265"/>
                </a:lnTo>
                <a:lnTo>
                  <a:pt x="210565" y="280162"/>
                </a:lnTo>
                <a:lnTo>
                  <a:pt x="92201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9517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407" y="11541"/>
                </a:lnTo>
                <a:lnTo>
                  <a:pt x="262508" y="46227"/>
                </a:lnTo>
                <a:lnTo>
                  <a:pt x="292115" y="101726"/>
                </a:lnTo>
                <a:lnTo>
                  <a:pt x="302006" y="175895"/>
                </a:lnTo>
                <a:lnTo>
                  <a:pt x="299432" y="215542"/>
                </a:lnTo>
                <a:lnTo>
                  <a:pt x="278806" y="281836"/>
                </a:lnTo>
                <a:lnTo>
                  <a:pt x="238009" y="329965"/>
                </a:lnTo>
                <a:lnTo>
                  <a:pt x="179613" y="354453"/>
                </a:lnTo>
                <a:lnTo>
                  <a:pt x="143890" y="357504"/>
                </a:lnTo>
                <a:lnTo>
                  <a:pt x="111148" y="354478"/>
                </a:lnTo>
                <a:lnTo>
                  <a:pt x="57808" y="330233"/>
                </a:lnTo>
                <a:lnTo>
                  <a:pt x="20949" y="282461"/>
                </a:lnTo>
                <a:lnTo>
                  <a:pt x="2331" y="215925"/>
                </a:lnTo>
                <a:lnTo>
                  <a:pt x="0" y="175895"/>
                </a:lnTo>
                <a:lnTo>
                  <a:pt x="2526" y="140440"/>
                </a:lnTo>
                <a:lnTo>
                  <a:pt x="22770" y="78007"/>
                </a:lnTo>
                <a:lnTo>
                  <a:pt x="62418" y="28717"/>
                </a:lnTo>
                <a:lnTo>
                  <a:pt x="116468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9369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59" h="357505">
                <a:moveTo>
                  <a:pt x="148577" y="0"/>
                </a:moveTo>
                <a:lnTo>
                  <a:pt x="214395" y="11541"/>
                </a:lnTo>
                <a:lnTo>
                  <a:pt x="262496" y="46227"/>
                </a:lnTo>
                <a:lnTo>
                  <a:pt x="292103" y="101726"/>
                </a:lnTo>
                <a:lnTo>
                  <a:pt x="301993" y="175895"/>
                </a:lnTo>
                <a:lnTo>
                  <a:pt x="299419" y="215542"/>
                </a:lnTo>
                <a:lnTo>
                  <a:pt x="278793" y="281836"/>
                </a:lnTo>
                <a:lnTo>
                  <a:pt x="237997" y="329965"/>
                </a:lnTo>
                <a:lnTo>
                  <a:pt x="179601" y="354453"/>
                </a:lnTo>
                <a:lnTo>
                  <a:pt x="143878" y="357504"/>
                </a:lnTo>
                <a:lnTo>
                  <a:pt x="111129" y="354478"/>
                </a:lnTo>
                <a:lnTo>
                  <a:pt x="57758" y="330233"/>
                </a:lnTo>
                <a:lnTo>
                  <a:pt x="20895" y="282461"/>
                </a:lnTo>
                <a:lnTo>
                  <a:pt x="2321" y="215925"/>
                </a:lnTo>
                <a:lnTo>
                  <a:pt x="0" y="175895"/>
                </a:lnTo>
                <a:lnTo>
                  <a:pt x="2528" y="140440"/>
                </a:lnTo>
                <a:lnTo>
                  <a:pt x="22754" y="78007"/>
                </a:lnTo>
                <a:lnTo>
                  <a:pt x="62384" y="28717"/>
                </a:lnTo>
                <a:lnTo>
                  <a:pt x="116455" y="3190"/>
                </a:lnTo>
                <a:lnTo>
                  <a:pt x="14857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957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56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4" y="113276"/>
                </a:lnTo>
                <a:lnTo>
                  <a:pt x="189893" y="134016"/>
                </a:lnTo>
                <a:lnTo>
                  <a:pt x="176327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397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7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3831" y="1609344"/>
            <a:ext cx="7848600" cy="4846320"/>
          </a:xfrm>
          <a:custGeom>
            <a:avLst/>
            <a:gdLst/>
            <a:ahLst/>
            <a:cxnLst/>
            <a:rect l="l" t="t" r="r" b="b"/>
            <a:pathLst>
              <a:path w="7848600" h="4846320">
                <a:moveTo>
                  <a:pt x="0" y="4846320"/>
                </a:moveTo>
                <a:lnTo>
                  <a:pt x="7848600" y="4846320"/>
                </a:lnTo>
                <a:lnTo>
                  <a:pt x="78486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82267" y="1762915"/>
            <a:ext cx="7691120" cy="1047210"/>
          </a:xfrm>
          <a:prstGeom prst="rect">
            <a:avLst/>
          </a:prstGeom>
        </p:spPr>
        <p:txBody>
          <a:bodyPr vert="horz" wrap="square" lIns="0" tIns="49530" rIns="0" bIns="0" rtlCol="0" anchor="ctr">
            <a:spAutoFit/>
          </a:bodyPr>
          <a:lstStyle/>
          <a:p>
            <a:pPr marL="622300" marR="5080" indent="-609600" algn="just">
              <a:spcBef>
                <a:spcPts val="390"/>
              </a:spcBef>
            </a:pPr>
            <a:r>
              <a:rPr sz="2400" spc="-5" dirty="0"/>
              <a:t>where an object is </a:t>
            </a:r>
            <a:r>
              <a:rPr sz="2400" dirty="0"/>
              <a:t>to </a:t>
            </a:r>
            <a:r>
              <a:rPr sz="2400" spc="-5" dirty="0"/>
              <a:t>be rotated about </a:t>
            </a:r>
            <a:r>
              <a:rPr sz="2400" dirty="0"/>
              <a:t>an </a:t>
            </a:r>
            <a:r>
              <a:rPr sz="2400" spc="-5" dirty="0"/>
              <a:t>axis that </a:t>
            </a:r>
            <a:r>
              <a:rPr sz="2400" spc="10" dirty="0"/>
              <a:t>is  </a:t>
            </a:r>
            <a:r>
              <a:rPr sz="2400" spc="-5" dirty="0"/>
              <a:t>parallel </a:t>
            </a:r>
            <a:r>
              <a:rPr sz="2400" dirty="0"/>
              <a:t>to one </a:t>
            </a:r>
            <a:r>
              <a:rPr sz="2400" spc="-5" dirty="0"/>
              <a:t>of </a:t>
            </a:r>
            <a:r>
              <a:rPr sz="2400" dirty="0"/>
              <a:t>the </a:t>
            </a:r>
            <a:r>
              <a:rPr sz="2400" spc="-5" dirty="0"/>
              <a:t>coordinate axis, </a:t>
            </a:r>
            <a:r>
              <a:rPr sz="2400" dirty="0"/>
              <a:t>we </a:t>
            </a:r>
            <a:r>
              <a:rPr sz="2400" spc="-5" dirty="0"/>
              <a:t>can  obtain the desired rotation </a:t>
            </a:r>
            <a:r>
              <a:rPr sz="2400" dirty="0"/>
              <a:t>with </a:t>
            </a:r>
            <a:r>
              <a:rPr sz="2400" spc="-5" dirty="0"/>
              <a:t>the </a:t>
            </a:r>
            <a:r>
              <a:rPr sz="2400" dirty="0"/>
              <a:t>following  </a:t>
            </a:r>
            <a:r>
              <a:rPr sz="2400" spc="-5" dirty="0"/>
              <a:t>transformation</a:t>
            </a:r>
            <a:r>
              <a:rPr sz="2400" spc="20" dirty="0"/>
              <a:t> </a:t>
            </a:r>
            <a:r>
              <a:rPr sz="2400" spc="-5" dirty="0"/>
              <a:t>sequence.</a:t>
            </a:r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1782267" y="3403472"/>
            <a:ext cx="2974340" cy="2005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Coordinate axis</a:t>
            </a:r>
            <a:r>
              <a:rPr sz="20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rotation</a:t>
            </a:r>
            <a:endParaRPr sz="2000">
              <a:latin typeface="Trebuchet MS"/>
              <a:cs typeface="Trebuchet MS"/>
            </a:endParaRPr>
          </a:p>
          <a:p>
            <a:pPr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900"/>
              </a:lnSpc>
            </a:pPr>
            <a:r>
              <a:rPr sz="2400" spc="-5" dirty="0">
                <a:latin typeface="Trebuchet MS"/>
                <a:cs typeface="Trebuchet MS"/>
              </a:rPr>
              <a:t>Z- axis </a:t>
            </a:r>
            <a:r>
              <a:rPr sz="2400" spc="-20" dirty="0">
                <a:latin typeface="Trebuchet MS"/>
                <a:cs typeface="Trebuchet MS"/>
              </a:rPr>
              <a:t>Rotation(Roll)  </a:t>
            </a:r>
            <a:r>
              <a:rPr sz="2400" spc="-5" dirty="0">
                <a:latin typeface="Trebuchet MS"/>
                <a:cs typeface="Trebuchet MS"/>
              </a:rPr>
              <a:t>Y-axis </a:t>
            </a:r>
            <a:r>
              <a:rPr sz="2400" spc="-35" dirty="0">
                <a:latin typeface="Trebuchet MS"/>
                <a:cs typeface="Trebuchet MS"/>
              </a:rPr>
              <a:t>Rotation(Yaw)  </a:t>
            </a:r>
            <a:r>
              <a:rPr sz="2400" spc="-5" dirty="0">
                <a:latin typeface="Trebuchet MS"/>
                <a:cs typeface="Trebuchet MS"/>
              </a:rPr>
              <a:t>X-axis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Rotation(Pitch)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88635" y="3182111"/>
            <a:ext cx="4463796" cy="3055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7583" y="3131058"/>
            <a:ext cx="4566285" cy="3157855"/>
          </a:xfrm>
          <a:custGeom>
            <a:avLst/>
            <a:gdLst/>
            <a:ahLst/>
            <a:cxnLst/>
            <a:rect l="l" t="t" r="r" b="b"/>
            <a:pathLst>
              <a:path w="4566284" h="3157854">
                <a:moveTo>
                  <a:pt x="0" y="3157728"/>
                </a:moveTo>
                <a:lnTo>
                  <a:pt x="4565904" y="3157728"/>
                </a:lnTo>
                <a:lnTo>
                  <a:pt x="4565904" y="0"/>
                </a:lnTo>
                <a:lnTo>
                  <a:pt x="0" y="0"/>
                </a:lnTo>
                <a:lnTo>
                  <a:pt x="0" y="3157728"/>
                </a:lnTo>
                <a:close/>
              </a:path>
            </a:pathLst>
          </a:custGeom>
          <a:ln w="102107">
            <a:solidFill>
              <a:srgbClr val="66FF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4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draw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= DETECT, gm;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"C:\\TC\\BGI");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circle(100, 100, 50);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closegraph</a:t>
            </a:r>
            <a:r>
              <a:rPr lang="en-US" dirty="0"/>
              <a:t>();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743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831" y="117347"/>
            <a:ext cx="7777480" cy="1346200"/>
          </a:xfrm>
          <a:custGeom>
            <a:avLst/>
            <a:gdLst/>
            <a:ahLst/>
            <a:cxnLst/>
            <a:rect l="l" t="t" r="r" b="b"/>
            <a:pathLst>
              <a:path w="7777480" h="1346200">
                <a:moveTo>
                  <a:pt x="0" y="1345691"/>
                </a:moveTo>
                <a:lnTo>
                  <a:pt x="7776972" y="1345691"/>
                </a:lnTo>
                <a:lnTo>
                  <a:pt x="7776972" y="0"/>
                </a:lnTo>
                <a:lnTo>
                  <a:pt x="0" y="0"/>
                </a:lnTo>
                <a:lnTo>
                  <a:pt x="0" y="1345691"/>
                </a:lnTo>
                <a:close/>
              </a:path>
            </a:pathLst>
          </a:custGeom>
          <a:solidFill>
            <a:srgbClr val="852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3048" y="886713"/>
            <a:ext cx="293789" cy="436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3048" y="886714"/>
            <a:ext cx="294005" cy="436245"/>
          </a:xfrm>
          <a:custGeom>
            <a:avLst/>
            <a:gdLst/>
            <a:ahLst/>
            <a:cxnLst/>
            <a:rect l="l" t="t" r="r" b="b"/>
            <a:pathLst>
              <a:path w="294005" h="436244">
                <a:moveTo>
                  <a:pt x="2971" y="0"/>
                </a:moveTo>
                <a:lnTo>
                  <a:pt x="287235" y="0"/>
                </a:lnTo>
                <a:lnTo>
                  <a:pt x="287235" y="25019"/>
                </a:lnTo>
                <a:lnTo>
                  <a:pt x="104775" y="367411"/>
                </a:lnTo>
                <a:lnTo>
                  <a:pt x="293789" y="367411"/>
                </a:lnTo>
                <a:lnTo>
                  <a:pt x="293789" y="436118"/>
                </a:lnTo>
                <a:lnTo>
                  <a:pt x="0" y="436118"/>
                </a:lnTo>
                <a:lnTo>
                  <a:pt x="0" y="411099"/>
                </a:lnTo>
                <a:lnTo>
                  <a:pt x="181864" y="68834"/>
                </a:lnTo>
                <a:lnTo>
                  <a:pt x="2971" y="68834"/>
                </a:lnTo>
                <a:lnTo>
                  <a:pt x="297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3046" y="1111151"/>
            <a:ext cx="157454" cy="6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3046" y="1111151"/>
            <a:ext cx="157480" cy="70485"/>
          </a:xfrm>
          <a:custGeom>
            <a:avLst/>
            <a:gdLst/>
            <a:ahLst/>
            <a:cxnLst/>
            <a:rect l="l" t="t" r="r" b="b"/>
            <a:pathLst>
              <a:path w="157479" h="70484">
                <a:moveTo>
                  <a:pt x="0" y="69949"/>
                </a:moveTo>
                <a:lnTo>
                  <a:pt x="157454" y="69949"/>
                </a:lnTo>
                <a:lnTo>
                  <a:pt x="157454" y="0"/>
                </a:lnTo>
                <a:lnTo>
                  <a:pt x="0" y="0"/>
                </a:lnTo>
                <a:lnTo>
                  <a:pt x="0" y="69949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125" y="878966"/>
            <a:ext cx="4192117" cy="451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7417" y="1014222"/>
            <a:ext cx="104775" cy="161290"/>
          </a:xfrm>
          <a:custGeom>
            <a:avLst/>
            <a:gdLst/>
            <a:ahLst/>
            <a:cxnLst/>
            <a:rect l="l" t="t" r="r" b="b"/>
            <a:pathLst>
              <a:path w="104775" h="161290">
                <a:moveTo>
                  <a:pt x="52450" y="0"/>
                </a:moveTo>
                <a:lnTo>
                  <a:pt x="0" y="160908"/>
                </a:lnTo>
                <a:lnTo>
                  <a:pt x="104775" y="160908"/>
                </a:lnTo>
                <a:lnTo>
                  <a:pt x="5245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4529" y="1014222"/>
            <a:ext cx="104775" cy="161290"/>
          </a:xfrm>
          <a:custGeom>
            <a:avLst/>
            <a:gdLst/>
            <a:ahLst/>
            <a:cxnLst/>
            <a:rect l="l" t="t" r="r" b="b"/>
            <a:pathLst>
              <a:path w="104775" h="161290">
                <a:moveTo>
                  <a:pt x="52387" y="0"/>
                </a:moveTo>
                <a:lnTo>
                  <a:pt x="0" y="160908"/>
                </a:lnTo>
                <a:lnTo>
                  <a:pt x="104775" y="160908"/>
                </a:lnTo>
                <a:lnTo>
                  <a:pt x="523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6102" y="951358"/>
            <a:ext cx="128015" cy="126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1935" y="947800"/>
            <a:ext cx="220345" cy="313690"/>
          </a:xfrm>
          <a:custGeom>
            <a:avLst/>
            <a:gdLst/>
            <a:ahLst/>
            <a:cxnLst/>
            <a:rect l="l" t="t" r="r" b="b"/>
            <a:pathLst>
              <a:path w="220345" h="313690">
                <a:moveTo>
                  <a:pt x="107187" y="0"/>
                </a:moveTo>
                <a:lnTo>
                  <a:pt x="61388" y="10382"/>
                </a:lnTo>
                <a:lnTo>
                  <a:pt x="27686" y="41528"/>
                </a:lnTo>
                <a:lnTo>
                  <a:pt x="6889" y="90217"/>
                </a:lnTo>
                <a:lnTo>
                  <a:pt x="0" y="153288"/>
                </a:lnTo>
                <a:lnTo>
                  <a:pt x="1619" y="189341"/>
                </a:lnTo>
                <a:lnTo>
                  <a:pt x="14573" y="248586"/>
                </a:lnTo>
                <a:lnTo>
                  <a:pt x="40318" y="290115"/>
                </a:lnTo>
                <a:lnTo>
                  <a:pt x="77950" y="311070"/>
                </a:lnTo>
                <a:lnTo>
                  <a:pt x="101218" y="313689"/>
                </a:lnTo>
                <a:lnTo>
                  <a:pt x="128480" y="311120"/>
                </a:lnTo>
                <a:lnTo>
                  <a:pt x="172763" y="290597"/>
                </a:lnTo>
                <a:lnTo>
                  <a:pt x="203072" y="249783"/>
                </a:lnTo>
                <a:lnTo>
                  <a:pt x="218312" y="190105"/>
                </a:lnTo>
                <a:lnTo>
                  <a:pt x="220217" y="153288"/>
                </a:lnTo>
                <a:lnTo>
                  <a:pt x="215692" y="98088"/>
                </a:lnTo>
                <a:lnTo>
                  <a:pt x="202121" y="55165"/>
                </a:lnTo>
                <a:lnTo>
                  <a:pt x="179508" y="24514"/>
                </a:lnTo>
                <a:lnTo>
                  <a:pt x="147862" y="6127"/>
                </a:lnTo>
                <a:lnTo>
                  <a:pt x="1071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8018" y="947800"/>
            <a:ext cx="220345" cy="313690"/>
          </a:xfrm>
          <a:custGeom>
            <a:avLst/>
            <a:gdLst/>
            <a:ahLst/>
            <a:cxnLst/>
            <a:rect l="l" t="t" r="r" b="b"/>
            <a:pathLst>
              <a:path w="220344" h="313690">
                <a:moveTo>
                  <a:pt x="107187" y="0"/>
                </a:moveTo>
                <a:lnTo>
                  <a:pt x="61388" y="10382"/>
                </a:lnTo>
                <a:lnTo>
                  <a:pt x="27686" y="41528"/>
                </a:lnTo>
                <a:lnTo>
                  <a:pt x="6889" y="90217"/>
                </a:lnTo>
                <a:lnTo>
                  <a:pt x="0" y="153288"/>
                </a:lnTo>
                <a:lnTo>
                  <a:pt x="1619" y="189341"/>
                </a:lnTo>
                <a:lnTo>
                  <a:pt x="14573" y="248586"/>
                </a:lnTo>
                <a:lnTo>
                  <a:pt x="40318" y="290115"/>
                </a:lnTo>
                <a:lnTo>
                  <a:pt x="77950" y="311070"/>
                </a:lnTo>
                <a:lnTo>
                  <a:pt x="101218" y="313689"/>
                </a:lnTo>
                <a:lnTo>
                  <a:pt x="128480" y="311120"/>
                </a:lnTo>
                <a:lnTo>
                  <a:pt x="172763" y="290597"/>
                </a:lnTo>
                <a:lnTo>
                  <a:pt x="203073" y="249783"/>
                </a:lnTo>
                <a:lnTo>
                  <a:pt x="218313" y="190105"/>
                </a:lnTo>
                <a:lnTo>
                  <a:pt x="220218" y="153288"/>
                </a:lnTo>
                <a:lnTo>
                  <a:pt x="215692" y="98088"/>
                </a:lnTo>
                <a:lnTo>
                  <a:pt x="202121" y="55165"/>
                </a:lnTo>
                <a:lnTo>
                  <a:pt x="179508" y="24514"/>
                </a:lnTo>
                <a:lnTo>
                  <a:pt x="147862" y="6127"/>
                </a:lnTo>
                <a:lnTo>
                  <a:pt x="1071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0616" y="886714"/>
            <a:ext cx="318135" cy="442595"/>
          </a:xfrm>
          <a:custGeom>
            <a:avLst/>
            <a:gdLst/>
            <a:ahLst/>
            <a:cxnLst/>
            <a:rect l="l" t="t" r="r" b="b"/>
            <a:pathLst>
              <a:path w="318135" h="442594">
                <a:moveTo>
                  <a:pt x="0" y="0"/>
                </a:moveTo>
                <a:lnTo>
                  <a:pt x="37211" y="0"/>
                </a:lnTo>
                <a:lnTo>
                  <a:pt x="243205" y="263144"/>
                </a:lnTo>
                <a:lnTo>
                  <a:pt x="243205" y="0"/>
                </a:lnTo>
                <a:lnTo>
                  <a:pt x="317626" y="0"/>
                </a:lnTo>
                <a:lnTo>
                  <a:pt x="317626" y="442087"/>
                </a:lnTo>
                <a:lnTo>
                  <a:pt x="286004" y="442087"/>
                </a:lnTo>
                <a:lnTo>
                  <a:pt x="74422" y="166115"/>
                </a:lnTo>
                <a:lnTo>
                  <a:pt x="74422" y="436372"/>
                </a:lnTo>
                <a:lnTo>
                  <a:pt x="0" y="43637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4730" y="886714"/>
            <a:ext cx="77470" cy="436245"/>
          </a:xfrm>
          <a:custGeom>
            <a:avLst/>
            <a:gdLst/>
            <a:ahLst/>
            <a:cxnLst/>
            <a:rect l="l" t="t" r="r" b="b"/>
            <a:pathLst>
              <a:path w="77470" h="436244">
                <a:moveTo>
                  <a:pt x="0" y="0"/>
                </a:moveTo>
                <a:lnTo>
                  <a:pt x="77343" y="0"/>
                </a:lnTo>
                <a:lnTo>
                  <a:pt x="77343" y="436118"/>
                </a:lnTo>
                <a:lnTo>
                  <a:pt x="0" y="43611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092" y="886714"/>
            <a:ext cx="361315" cy="436245"/>
          </a:xfrm>
          <a:custGeom>
            <a:avLst/>
            <a:gdLst/>
            <a:ahLst/>
            <a:cxnLst/>
            <a:rect l="l" t="t" r="r" b="b"/>
            <a:pathLst>
              <a:path w="361314" h="436244">
                <a:moveTo>
                  <a:pt x="0" y="0"/>
                </a:moveTo>
                <a:lnTo>
                  <a:pt x="361061" y="0"/>
                </a:lnTo>
                <a:lnTo>
                  <a:pt x="361061" y="68834"/>
                </a:lnTo>
                <a:lnTo>
                  <a:pt x="216154" y="68834"/>
                </a:lnTo>
                <a:lnTo>
                  <a:pt x="216154" y="436118"/>
                </a:lnTo>
                <a:lnTo>
                  <a:pt x="138811" y="436118"/>
                </a:lnTo>
                <a:lnTo>
                  <a:pt x="138811" y="68834"/>
                </a:lnTo>
                <a:lnTo>
                  <a:pt x="0" y="688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7965" y="886714"/>
            <a:ext cx="361315" cy="436245"/>
          </a:xfrm>
          <a:custGeom>
            <a:avLst/>
            <a:gdLst/>
            <a:ahLst/>
            <a:cxnLst/>
            <a:rect l="l" t="t" r="r" b="b"/>
            <a:pathLst>
              <a:path w="361314" h="436244">
                <a:moveTo>
                  <a:pt x="0" y="0"/>
                </a:moveTo>
                <a:lnTo>
                  <a:pt x="361061" y="0"/>
                </a:lnTo>
                <a:lnTo>
                  <a:pt x="361061" y="68834"/>
                </a:lnTo>
                <a:lnTo>
                  <a:pt x="216154" y="68834"/>
                </a:lnTo>
                <a:lnTo>
                  <a:pt x="216154" y="436118"/>
                </a:lnTo>
                <a:lnTo>
                  <a:pt x="138811" y="436118"/>
                </a:lnTo>
                <a:lnTo>
                  <a:pt x="138811" y="68834"/>
                </a:lnTo>
                <a:lnTo>
                  <a:pt x="0" y="688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2135" y="886714"/>
            <a:ext cx="77470" cy="436245"/>
          </a:xfrm>
          <a:custGeom>
            <a:avLst/>
            <a:gdLst/>
            <a:ahLst/>
            <a:cxnLst/>
            <a:rect l="l" t="t" r="r" b="b"/>
            <a:pathLst>
              <a:path w="77469" h="436244">
                <a:moveTo>
                  <a:pt x="0" y="0"/>
                </a:moveTo>
                <a:lnTo>
                  <a:pt x="77342" y="0"/>
                </a:lnTo>
                <a:lnTo>
                  <a:pt x="77342" y="436118"/>
                </a:lnTo>
                <a:lnTo>
                  <a:pt x="0" y="43611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1696" y="886460"/>
            <a:ext cx="363220" cy="436880"/>
          </a:xfrm>
          <a:custGeom>
            <a:avLst/>
            <a:gdLst/>
            <a:ahLst/>
            <a:cxnLst/>
            <a:rect l="l" t="t" r="r" b="b"/>
            <a:pathLst>
              <a:path w="363219" h="436880">
                <a:moveTo>
                  <a:pt x="10414" y="0"/>
                </a:moveTo>
                <a:lnTo>
                  <a:pt x="89598" y="253"/>
                </a:lnTo>
                <a:lnTo>
                  <a:pt x="178028" y="147700"/>
                </a:lnTo>
                <a:lnTo>
                  <a:pt x="275310" y="253"/>
                </a:lnTo>
                <a:lnTo>
                  <a:pt x="356336" y="253"/>
                </a:lnTo>
                <a:lnTo>
                  <a:pt x="218160" y="211581"/>
                </a:lnTo>
                <a:lnTo>
                  <a:pt x="363194" y="436372"/>
                </a:lnTo>
                <a:lnTo>
                  <a:pt x="278866" y="436372"/>
                </a:lnTo>
                <a:lnTo>
                  <a:pt x="175869" y="279526"/>
                </a:lnTo>
                <a:lnTo>
                  <a:pt x="80670" y="436372"/>
                </a:lnTo>
                <a:lnTo>
                  <a:pt x="0" y="436372"/>
                </a:lnTo>
                <a:lnTo>
                  <a:pt x="130657" y="210438"/>
                </a:lnTo>
                <a:lnTo>
                  <a:pt x="1041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6598" y="882269"/>
            <a:ext cx="335280" cy="440690"/>
          </a:xfrm>
          <a:custGeom>
            <a:avLst/>
            <a:gdLst/>
            <a:ahLst/>
            <a:cxnLst/>
            <a:rect l="l" t="t" r="r" b="b"/>
            <a:pathLst>
              <a:path w="335280" h="440690">
                <a:moveTo>
                  <a:pt x="120903" y="0"/>
                </a:moveTo>
                <a:lnTo>
                  <a:pt x="180643" y="5150"/>
                </a:lnTo>
                <a:lnTo>
                  <a:pt x="227118" y="20596"/>
                </a:lnTo>
                <a:lnTo>
                  <a:pt x="260322" y="46332"/>
                </a:lnTo>
                <a:lnTo>
                  <a:pt x="280249" y="82352"/>
                </a:lnTo>
                <a:lnTo>
                  <a:pt x="286893" y="128650"/>
                </a:lnTo>
                <a:lnTo>
                  <a:pt x="285464" y="147558"/>
                </a:lnTo>
                <a:lnTo>
                  <a:pt x="264032" y="199135"/>
                </a:lnTo>
                <a:lnTo>
                  <a:pt x="222938" y="236354"/>
                </a:lnTo>
                <a:lnTo>
                  <a:pt x="206248" y="244093"/>
                </a:lnTo>
                <a:lnTo>
                  <a:pt x="335152" y="440563"/>
                </a:lnTo>
                <a:lnTo>
                  <a:pt x="245871" y="440563"/>
                </a:lnTo>
                <a:lnTo>
                  <a:pt x="129539" y="260476"/>
                </a:lnTo>
                <a:lnTo>
                  <a:pt x="119824" y="260213"/>
                </a:lnTo>
                <a:lnTo>
                  <a:pt x="108394" y="259794"/>
                </a:lnTo>
                <a:lnTo>
                  <a:pt x="95249" y="259208"/>
                </a:lnTo>
                <a:lnTo>
                  <a:pt x="80390" y="258444"/>
                </a:lnTo>
                <a:lnTo>
                  <a:pt x="80390" y="440563"/>
                </a:lnTo>
                <a:lnTo>
                  <a:pt x="0" y="440563"/>
                </a:lnTo>
                <a:lnTo>
                  <a:pt x="0" y="4444"/>
                </a:lnTo>
                <a:lnTo>
                  <a:pt x="5572" y="4321"/>
                </a:lnTo>
                <a:lnTo>
                  <a:pt x="15811" y="3937"/>
                </a:lnTo>
                <a:lnTo>
                  <a:pt x="30718" y="3266"/>
                </a:lnTo>
                <a:lnTo>
                  <a:pt x="50292" y="2285"/>
                </a:lnTo>
                <a:lnTo>
                  <a:pt x="71129" y="1285"/>
                </a:lnTo>
                <a:lnTo>
                  <a:pt x="89836" y="571"/>
                </a:lnTo>
                <a:lnTo>
                  <a:pt x="106424" y="142"/>
                </a:lnTo>
                <a:lnTo>
                  <a:pt x="12090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8986" y="880873"/>
            <a:ext cx="383540" cy="441959"/>
          </a:xfrm>
          <a:custGeom>
            <a:avLst/>
            <a:gdLst/>
            <a:ahLst/>
            <a:cxnLst/>
            <a:rect l="l" t="t" r="r" b="b"/>
            <a:pathLst>
              <a:path w="383539" h="441959">
                <a:moveTo>
                  <a:pt x="173862" y="0"/>
                </a:moveTo>
                <a:lnTo>
                  <a:pt x="207772" y="0"/>
                </a:lnTo>
                <a:lnTo>
                  <a:pt x="383159" y="441960"/>
                </a:lnTo>
                <a:lnTo>
                  <a:pt x="297688" y="441960"/>
                </a:lnTo>
                <a:lnTo>
                  <a:pt x="265811" y="353567"/>
                </a:lnTo>
                <a:lnTo>
                  <a:pt x="116459" y="353567"/>
                </a:lnTo>
                <a:lnTo>
                  <a:pt x="86105" y="441960"/>
                </a:lnTo>
                <a:lnTo>
                  <a:pt x="0" y="441960"/>
                </a:lnTo>
                <a:lnTo>
                  <a:pt x="17386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6124" y="880873"/>
            <a:ext cx="383540" cy="441959"/>
          </a:xfrm>
          <a:custGeom>
            <a:avLst/>
            <a:gdLst/>
            <a:ahLst/>
            <a:cxnLst/>
            <a:rect l="l" t="t" r="r" b="b"/>
            <a:pathLst>
              <a:path w="383540" h="441959">
                <a:moveTo>
                  <a:pt x="173824" y="0"/>
                </a:moveTo>
                <a:lnTo>
                  <a:pt x="207759" y="0"/>
                </a:lnTo>
                <a:lnTo>
                  <a:pt x="383082" y="441960"/>
                </a:lnTo>
                <a:lnTo>
                  <a:pt x="297649" y="441960"/>
                </a:lnTo>
                <a:lnTo>
                  <a:pt x="265811" y="353567"/>
                </a:lnTo>
                <a:lnTo>
                  <a:pt x="116382" y="353567"/>
                </a:lnTo>
                <a:lnTo>
                  <a:pt x="86017" y="441960"/>
                </a:lnTo>
                <a:lnTo>
                  <a:pt x="0" y="441960"/>
                </a:lnTo>
                <a:lnTo>
                  <a:pt x="17382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8947" y="879347"/>
            <a:ext cx="264160" cy="451484"/>
          </a:xfrm>
          <a:custGeom>
            <a:avLst/>
            <a:gdLst/>
            <a:ahLst/>
            <a:cxnLst/>
            <a:rect l="l" t="t" r="r" b="b"/>
            <a:pathLst>
              <a:path w="264160" h="451484">
                <a:moveTo>
                  <a:pt x="133095" y="0"/>
                </a:moveTo>
                <a:lnTo>
                  <a:pt x="168388" y="1762"/>
                </a:lnTo>
                <a:lnTo>
                  <a:pt x="198643" y="7048"/>
                </a:lnTo>
                <a:lnTo>
                  <a:pt x="223875" y="15859"/>
                </a:lnTo>
                <a:lnTo>
                  <a:pt x="244094" y="28193"/>
                </a:lnTo>
                <a:lnTo>
                  <a:pt x="220598" y="94868"/>
                </a:lnTo>
                <a:lnTo>
                  <a:pt x="199929" y="82127"/>
                </a:lnTo>
                <a:lnTo>
                  <a:pt x="178688" y="73040"/>
                </a:lnTo>
                <a:lnTo>
                  <a:pt x="156876" y="67597"/>
                </a:lnTo>
                <a:lnTo>
                  <a:pt x="134492" y="65786"/>
                </a:lnTo>
                <a:lnTo>
                  <a:pt x="121896" y="66667"/>
                </a:lnTo>
                <a:lnTo>
                  <a:pt x="86536" y="87477"/>
                </a:lnTo>
                <a:lnTo>
                  <a:pt x="78231" y="116712"/>
                </a:lnTo>
                <a:lnTo>
                  <a:pt x="83423" y="135594"/>
                </a:lnTo>
                <a:lnTo>
                  <a:pt x="98996" y="154892"/>
                </a:lnTo>
                <a:lnTo>
                  <a:pt x="124952" y="174595"/>
                </a:lnTo>
                <a:lnTo>
                  <a:pt x="161289" y="194690"/>
                </a:lnTo>
                <a:lnTo>
                  <a:pt x="181671" y="205164"/>
                </a:lnTo>
                <a:lnTo>
                  <a:pt x="198993" y="215233"/>
                </a:lnTo>
                <a:lnTo>
                  <a:pt x="233531" y="243468"/>
                </a:lnTo>
                <a:lnTo>
                  <a:pt x="253872" y="276098"/>
                </a:lnTo>
                <a:lnTo>
                  <a:pt x="263392" y="315085"/>
                </a:lnTo>
                <a:lnTo>
                  <a:pt x="264032" y="329438"/>
                </a:lnTo>
                <a:lnTo>
                  <a:pt x="261415" y="354750"/>
                </a:lnTo>
                <a:lnTo>
                  <a:pt x="240512" y="398375"/>
                </a:lnTo>
                <a:lnTo>
                  <a:pt x="199530" y="431688"/>
                </a:lnTo>
                <a:lnTo>
                  <a:pt x="143472" y="448833"/>
                </a:lnTo>
                <a:lnTo>
                  <a:pt x="110108" y="450976"/>
                </a:lnTo>
                <a:lnTo>
                  <a:pt x="80367" y="449000"/>
                </a:lnTo>
                <a:lnTo>
                  <a:pt x="52101" y="443071"/>
                </a:lnTo>
                <a:lnTo>
                  <a:pt x="25312" y="433189"/>
                </a:lnTo>
                <a:lnTo>
                  <a:pt x="0" y="419353"/>
                </a:lnTo>
                <a:lnTo>
                  <a:pt x="28575" y="350012"/>
                </a:lnTo>
                <a:lnTo>
                  <a:pt x="51415" y="364087"/>
                </a:lnTo>
                <a:lnTo>
                  <a:pt x="74041" y="374126"/>
                </a:lnTo>
                <a:lnTo>
                  <a:pt x="96476" y="380140"/>
                </a:lnTo>
                <a:lnTo>
                  <a:pt x="118744" y="382142"/>
                </a:lnTo>
                <a:lnTo>
                  <a:pt x="148582" y="379166"/>
                </a:lnTo>
                <a:lnTo>
                  <a:pt x="169894" y="370236"/>
                </a:lnTo>
                <a:lnTo>
                  <a:pt x="182681" y="355353"/>
                </a:lnTo>
                <a:lnTo>
                  <a:pt x="186944" y="334517"/>
                </a:lnTo>
                <a:lnTo>
                  <a:pt x="185941" y="323494"/>
                </a:lnTo>
                <a:lnTo>
                  <a:pt x="160672" y="281566"/>
                </a:lnTo>
                <a:lnTo>
                  <a:pt x="127577" y="258897"/>
                </a:lnTo>
                <a:lnTo>
                  <a:pt x="81625" y="234610"/>
                </a:lnTo>
                <a:lnTo>
                  <a:pt x="62674" y="223694"/>
                </a:lnTo>
                <a:lnTo>
                  <a:pt x="28842" y="196734"/>
                </a:lnTo>
                <a:lnTo>
                  <a:pt x="6193" y="155172"/>
                </a:lnTo>
                <a:lnTo>
                  <a:pt x="888" y="117221"/>
                </a:lnTo>
                <a:lnTo>
                  <a:pt x="3200" y="93031"/>
                </a:lnTo>
                <a:lnTo>
                  <a:pt x="21730" y="51034"/>
                </a:lnTo>
                <a:lnTo>
                  <a:pt x="57783" y="18698"/>
                </a:lnTo>
                <a:lnTo>
                  <a:pt x="105356" y="2073"/>
                </a:lnTo>
                <a:lnTo>
                  <a:pt x="13309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1542" y="878966"/>
            <a:ext cx="381000" cy="451484"/>
          </a:xfrm>
          <a:custGeom>
            <a:avLst/>
            <a:gdLst/>
            <a:ahLst/>
            <a:cxnLst/>
            <a:rect l="l" t="t" r="r" b="b"/>
            <a:pathLst>
              <a:path w="381000" h="451484">
                <a:moveTo>
                  <a:pt x="187579" y="0"/>
                </a:moveTo>
                <a:lnTo>
                  <a:pt x="231794" y="3663"/>
                </a:lnTo>
                <a:lnTo>
                  <a:pt x="270510" y="14636"/>
                </a:lnTo>
                <a:lnTo>
                  <a:pt x="331343" y="58420"/>
                </a:lnTo>
                <a:lnTo>
                  <a:pt x="353085" y="90517"/>
                </a:lnTo>
                <a:lnTo>
                  <a:pt x="368601" y="128508"/>
                </a:lnTo>
                <a:lnTo>
                  <a:pt x="377902" y="172380"/>
                </a:lnTo>
                <a:lnTo>
                  <a:pt x="381000" y="222123"/>
                </a:lnTo>
                <a:lnTo>
                  <a:pt x="377759" y="272081"/>
                </a:lnTo>
                <a:lnTo>
                  <a:pt x="368030" y="316611"/>
                </a:lnTo>
                <a:lnTo>
                  <a:pt x="351799" y="355711"/>
                </a:lnTo>
                <a:lnTo>
                  <a:pt x="329057" y="389382"/>
                </a:lnTo>
                <a:lnTo>
                  <a:pt x="300339" y="416478"/>
                </a:lnTo>
                <a:lnTo>
                  <a:pt x="266191" y="435848"/>
                </a:lnTo>
                <a:lnTo>
                  <a:pt x="226615" y="447478"/>
                </a:lnTo>
                <a:lnTo>
                  <a:pt x="181610" y="451358"/>
                </a:lnTo>
                <a:lnTo>
                  <a:pt x="140249" y="447524"/>
                </a:lnTo>
                <a:lnTo>
                  <a:pt x="72864" y="416853"/>
                </a:lnTo>
                <a:lnTo>
                  <a:pt x="26360" y="356514"/>
                </a:lnTo>
                <a:lnTo>
                  <a:pt x="11715" y="317357"/>
                </a:lnTo>
                <a:lnTo>
                  <a:pt x="2928" y="272555"/>
                </a:lnTo>
                <a:lnTo>
                  <a:pt x="0" y="222123"/>
                </a:lnTo>
                <a:lnTo>
                  <a:pt x="3190" y="177333"/>
                </a:lnTo>
                <a:lnTo>
                  <a:pt x="12763" y="136128"/>
                </a:lnTo>
                <a:lnTo>
                  <a:pt x="28717" y="98518"/>
                </a:lnTo>
                <a:lnTo>
                  <a:pt x="51054" y="64516"/>
                </a:lnTo>
                <a:lnTo>
                  <a:pt x="78726" y="36325"/>
                </a:lnTo>
                <a:lnTo>
                  <a:pt x="146976" y="4044"/>
                </a:lnTo>
                <a:lnTo>
                  <a:pt x="18757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7626" y="878966"/>
            <a:ext cx="381000" cy="451484"/>
          </a:xfrm>
          <a:custGeom>
            <a:avLst/>
            <a:gdLst/>
            <a:ahLst/>
            <a:cxnLst/>
            <a:rect l="l" t="t" r="r" b="b"/>
            <a:pathLst>
              <a:path w="381000" h="451484">
                <a:moveTo>
                  <a:pt x="187579" y="0"/>
                </a:moveTo>
                <a:lnTo>
                  <a:pt x="231794" y="3663"/>
                </a:lnTo>
                <a:lnTo>
                  <a:pt x="270510" y="14636"/>
                </a:lnTo>
                <a:lnTo>
                  <a:pt x="331343" y="58420"/>
                </a:lnTo>
                <a:lnTo>
                  <a:pt x="353085" y="90517"/>
                </a:lnTo>
                <a:lnTo>
                  <a:pt x="368601" y="128508"/>
                </a:lnTo>
                <a:lnTo>
                  <a:pt x="377902" y="172380"/>
                </a:lnTo>
                <a:lnTo>
                  <a:pt x="381000" y="222123"/>
                </a:lnTo>
                <a:lnTo>
                  <a:pt x="377759" y="272081"/>
                </a:lnTo>
                <a:lnTo>
                  <a:pt x="368030" y="316611"/>
                </a:lnTo>
                <a:lnTo>
                  <a:pt x="351799" y="355711"/>
                </a:lnTo>
                <a:lnTo>
                  <a:pt x="329056" y="389382"/>
                </a:lnTo>
                <a:lnTo>
                  <a:pt x="300339" y="416478"/>
                </a:lnTo>
                <a:lnTo>
                  <a:pt x="266192" y="435848"/>
                </a:lnTo>
                <a:lnTo>
                  <a:pt x="226615" y="447478"/>
                </a:lnTo>
                <a:lnTo>
                  <a:pt x="181610" y="451358"/>
                </a:lnTo>
                <a:lnTo>
                  <a:pt x="140249" y="447524"/>
                </a:lnTo>
                <a:lnTo>
                  <a:pt x="72864" y="416853"/>
                </a:lnTo>
                <a:lnTo>
                  <a:pt x="26360" y="356514"/>
                </a:lnTo>
                <a:lnTo>
                  <a:pt x="11715" y="317357"/>
                </a:lnTo>
                <a:lnTo>
                  <a:pt x="2928" y="272555"/>
                </a:lnTo>
                <a:lnTo>
                  <a:pt x="0" y="222123"/>
                </a:lnTo>
                <a:lnTo>
                  <a:pt x="3190" y="177333"/>
                </a:lnTo>
                <a:lnTo>
                  <a:pt x="12763" y="136128"/>
                </a:lnTo>
                <a:lnTo>
                  <a:pt x="28717" y="98518"/>
                </a:lnTo>
                <a:lnTo>
                  <a:pt x="51054" y="64516"/>
                </a:lnTo>
                <a:lnTo>
                  <a:pt x="78726" y="36325"/>
                </a:lnTo>
                <a:lnTo>
                  <a:pt x="146976" y="4044"/>
                </a:lnTo>
                <a:lnTo>
                  <a:pt x="18757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3831" y="1609344"/>
            <a:ext cx="7777480" cy="4846320"/>
          </a:xfrm>
          <a:custGeom>
            <a:avLst/>
            <a:gdLst/>
            <a:ahLst/>
            <a:cxnLst/>
            <a:rect l="l" t="t" r="r" b="b"/>
            <a:pathLst>
              <a:path w="7777480" h="4846320">
                <a:moveTo>
                  <a:pt x="0" y="4846320"/>
                </a:moveTo>
                <a:lnTo>
                  <a:pt x="7776972" y="4846320"/>
                </a:lnTo>
                <a:lnTo>
                  <a:pt x="7776972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E2AE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782268" y="1632332"/>
            <a:ext cx="7471409" cy="8185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Z-axis rotation is </a:t>
            </a:r>
            <a:r>
              <a:rPr sz="2600" dirty="0"/>
              <a:t>same </a:t>
            </a:r>
            <a:r>
              <a:rPr sz="2600" spc="-5" dirty="0"/>
              <a:t>as the </a:t>
            </a:r>
            <a:r>
              <a:rPr sz="2600" dirty="0"/>
              <a:t>origin </a:t>
            </a:r>
            <a:r>
              <a:rPr sz="2600" spc="-5" dirty="0"/>
              <a:t>about in </a:t>
            </a:r>
            <a:r>
              <a:rPr sz="2600" dirty="0"/>
              <a:t>2D  </a:t>
            </a:r>
            <a:r>
              <a:rPr sz="2600" spc="-5" dirty="0"/>
              <a:t>for which </a:t>
            </a:r>
            <a:r>
              <a:rPr sz="2600" dirty="0"/>
              <a:t>we </a:t>
            </a:r>
            <a:r>
              <a:rPr sz="2600" spc="-5" dirty="0"/>
              <a:t>have the derived matrices</a:t>
            </a:r>
            <a:r>
              <a:rPr sz="2600" spc="-30" dirty="0"/>
              <a:t> </a:t>
            </a:r>
            <a:r>
              <a:rPr sz="2600" spc="-45" dirty="0"/>
              <a:t>already.</a:t>
            </a:r>
            <a:endParaRPr sz="2600"/>
          </a:p>
        </p:txBody>
      </p:sp>
      <p:sp>
        <p:nvSpPr>
          <p:cNvPr id="27" name="object 27"/>
          <p:cNvSpPr txBox="1"/>
          <p:nvPr/>
        </p:nvSpPr>
        <p:spPr>
          <a:xfrm>
            <a:off x="2181555" y="2897293"/>
            <a:ext cx="2766060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300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</a:rPr>
              <a:t>x’ = x </a:t>
            </a:r>
            <a:r>
              <a:rPr sz="2600" spc="-5" dirty="0">
                <a:latin typeface="Trebuchet MS"/>
                <a:cs typeface="Trebuchet MS"/>
              </a:rPr>
              <a:t>cosθ </a:t>
            </a:r>
            <a:r>
              <a:rPr sz="2600" dirty="0">
                <a:latin typeface="Trebuchet MS"/>
                <a:cs typeface="Trebuchet MS"/>
              </a:rPr>
              <a:t>– y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sinθ  </a:t>
            </a:r>
            <a:r>
              <a:rPr sz="2600" spc="-5" dirty="0">
                <a:latin typeface="Trebuchet MS"/>
                <a:cs typeface="Trebuchet MS"/>
              </a:rPr>
              <a:t>y’ </a:t>
            </a:r>
            <a:r>
              <a:rPr sz="2600" dirty="0">
                <a:latin typeface="Trebuchet MS"/>
                <a:cs typeface="Trebuchet MS"/>
              </a:rPr>
              <a:t>= x sinθ – y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cosθ  </a:t>
            </a:r>
            <a:r>
              <a:rPr sz="2600" dirty="0">
                <a:latin typeface="Trebuchet MS"/>
                <a:cs typeface="Trebuchet MS"/>
              </a:rPr>
              <a:t>z’ =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z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75459" y="4581145"/>
            <a:ext cx="4175760" cy="1778635"/>
          </a:xfrm>
          <a:custGeom>
            <a:avLst/>
            <a:gdLst/>
            <a:ahLst/>
            <a:cxnLst/>
            <a:rect l="l" t="t" r="r" b="b"/>
            <a:pathLst>
              <a:path w="4175760" h="1778635">
                <a:moveTo>
                  <a:pt x="0" y="1778507"/>
                </a:moveTo>
                <a:lnTo>
                  <a:pt x="4175760" y="1778507"/>
                </a:lnTo>
                <a:lnTo>
                  <a:pt x="4175760" y="0"/>
                </a:lnTo>
                <a:lnTo>
                  <a:pt x="0" y="0"/>
                </a:lnTo>
                <a:lnTo>
                  <a:pt x="0" y="177850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98554" y="5161284"/>
            <a:ext cx="70993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582930" algn="l"/>
              </a:tabLst>
            </a:pPr>
            <a:r>
              <a:rPr sz="2300" spc="10" dirty="0">
                <a:latin typeface="Symbol"/>
                <a:cs typeface="Symbol"/>
              </a:rPr>
              <a:t>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3450" spc="7" baseline="-13285" dirty="0">
                <a:latin typeface="Symbol"/>
                <a:cs typeface="Symbol"/>
              </a:rPr>
              <a:t></a:t>
            </a:r>
            <a:r>
              <a:rPr sz="3450" spc="-375" baseline="-132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98554" y="5973419"/>
            <a:ext cx="70993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285750" algn="l"/>
                <a:tab pos="582930" algn="l"/>
              </a:tabLst>
            </a:pPr>
            <a:r>
              <a:rPr sz="2300" spc="10" dirty="0">
                <a:latin typeface="Symbol"/>
                <a:cs typeface="Symbol"/>
              </a:rPr>
              <a:t>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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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2299" y="5161284"/>
            <a:ext cx="909319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55600" algn="l"/>
              </a:tabLst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3450" spc="22" baseline="-13285" dirty="0">
                <a:latin typeface="Symbol"/>
                <a:cs typeface="Symbol"/>
              </a:rPr>
              <a:t></a:t>
            </a:r>
            <a:r>
              <a:rPr sz="3450" spc="-97" baseline="-132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2299" y="5973419"/>
            <a:ext cx="909319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55600" algn="l"/>
                <a:tab pos="782320" algn="l"/>
              </a:tabLst>
            </a:pPr>
            <a:r>
              <a:rPr sz="2300" spc="10" dirty="0">
                <a:latin typeface="Symbol"/>
                <a:cs typeface="Symbol"/>
              </a:rPr>
              <a:t>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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3141" y="5727001"/>
            <a:ext cx="86550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41325" algn="l"/>
              </a:tabLst>
            </a:pPr>
            <a:r>
              <a:rPr sz="3450" spc="104" baseline="-33816" dirty="0">
                <a:latin typeface="Times New Roman"/>
                <a:cs typeface="Times New Roman"/>
              </a:rPr>
              <a:t>1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20" dirty="0">
                <a:latin typeface="Symbol"/>
                <a:cs typeface="Symbol"/>
              </a:rPr>
              <a:t></a:t>
            </a:r>
            <a:r>
              <a:rPr sz="3450" spc="270" baseline="-33816" dirty="0">
                <a:latin typeface="Times New Roman"/>
                <a:cs typeface="Times New Roman"/>
              </a:rPr>
              <a:t>1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25710" y="5370942"/>
            <a:ext cx="173990" cy="91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300" spc="1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>
              <a:spcBef>
                <a:spcPts val="725"/>
              </a:spcBef>
            </a:pPr>
            <a:r>
              <a:rPr sz="2300" spc="1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2299" y="5727001"/>
            <a:ext cx="909319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782320" algn="l"/>
              </a:tabLst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3450" spc="22" baseline="-33816" dirty="0">
                <a:latin typeface="Times New Roman"/>
                <a:cs typeface="Times New Roman"/>
              </a:rPr>
              <a:t>1</a:t>
            </a:r>
            <a:r>
              <a:rPr sz="3450" spc="-337" baseline="-33816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45596" y="5443836"/>
            <a:ext cx="86296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8784" algn="l"/>
              </a:tabLst>
            </a:pPr>
            <a:r>
              <a:rPr sz="3450" spc="44" baseline="-2415" dirty="0">
                <a:latin typeface="Times New Roman"/>
                <a:cs typeface="Times New Roman"/>
              </a:rPr>
              <a:t>0</a:t>
            </a:r>
            <a:r>
              <a:rPr sz="2300" spc="30" dirty="0">
                <a:latin typeface="Symbol"/>
                <a:cs typeface="Symbol"/>
              </a:rPr>
              <a:t></a:t>
            </a:r>
            <a:r>
              <a:rPr sz="2300" spc="3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3450" i="1" spc="15" baseline="-2415" dirty="0">
                <a:latin typeface="Times New Roman"/>
                <a:cs typeface="Times New Roman"/>
              </a:rPr>
              <a:t>z</a:t>
            </a:r>
            <a:r>
              <a:rPr sz="3450" i="1" spc="-525" baseline="-24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45596" y="4878119"/>
            <a:ext cx="86296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8784" algn="l"/>
              </a:tabLst>
            </a:pPr>
            <a:r>
              <a:rPr sz="3450" spc="44" baseline="-26570" dirty="0">
                <a:latin typeface="Times New Roman"/>
                <a:cs typeface="Times New Roman"/>
              </a:rPr>
              <a:t>0</a:t>
            </a:r>
            <a:r>
              <a:rPr sz="2300" spc="30" dirty="0">
                <a:latin typeface="Symbol"/>
                <a:cs typeface="Symbol"/>
              </a:rPr>
              <a:t></a:t>
            </a:r>
            <a:r>
              <a:rPr sz="2300" spc="3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3450" i="1" spc="120" baseline="-26570" dirty="0">
                <a:latin typeface="Times New Roman"/>
                <a:cs typeface="Times New Roman"/>
              </a:rPr>
              <a:t>y</a:t>
            </a:r>
            <a:r>
              <a:rPr sz="2300" spc="8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5596" y="4594954"/>
            <a:ext cx="86296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8784" algn="l"/>
              </a:tabLst>
            </a:pPr>
            <a:r>
              <a:rPr sz="3450" spc="44" baseline="3623" dirty="0">
                <a:latin typeface="Times New Roman"/>
                <a:cs typeface="Times New Roman"/>
              </a:rPr>
              <a:t>0</a:t>
            </a:r>
            <a:r>
              <a:rPr sz="2300" spc="30" dirty="0">
                <a:latin typeface="Symbol"/>
                <a:cs typeface="Symbol"/>
              </a:rPr>
              <a:t></a:t>
            </a:r>
            <a:r>
              <a:rPr sz="2300" spc="3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</a:t>
            </a:r>
            <a:r>
              <a:rPr sz="2300" spc="-405" dirty="0">
                <a:latin typeface="Times New Roman"/>
                <a:cs typeface="Times New Roman"/>
              </a:rPr>
              <a:t> </a:t>
            </a:r>
            <a:r>
              <a:rPr sz="3450" i="1" spc="142" baseline="3623" dirty="0">
                <a:latin typeface="Times New Roman"/>
                <a:cs typeface="Times New Roman"/>
              </a:rPr>
              <a:t>x</a:t>
            </a:r>
            <a:r>
              <a:rPr sz="2300" spc="9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12299" y="5443836"/>
            <a:ext cx="909319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782320" algn="l"/>
              </a:tabLst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3450" i="1" spc="187" baseline="-2415" dirty="0">
                <a:latin typeface="Times New Roman"/>
                <a:cs typeface="Times New Roman"/>
              </a:rPr>
              <a:t>z</a:t>
            </a:r>
            <a:r>
              <a:rPr sz="3450" spc="135" baseline="-2415" dirty="0">
                <a:latin typeface="Times New Roman"/>
                <a:cs typeface="Times New Roman"/>
              </a:rPr>
              <a:t>'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2298" y="4878119"/>
            <a:ext cx="48260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3450" i="1" spc="52" baseline="-26570" dirty="0">
                <a:latin typeface="Times New Roman"/>
                <a:cs typeface="Times New Roman"/>
              </a:rPr>
              <a:t>y</a:t>
            </a:r>
            <a:r>
              <a:rPr sz="3450" spc="52" baseline="-26570" dirty="0">
                <a:latin typeface="Times New Roman"/>
                <a:cs typeface="Times New Roman"/>
              </a:rPr>
              <a:t>'</a:t>
            </a:r>
            <a:r>
              <a:rPr sz="2300" spc="3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2572" y="5000040"/>
            <a:ext cx="68326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450" spc="60" baseline="26570" dirty="0">
                <a:latin typeface="Symbol"/>
                <a:cs typeface="Symbol"/>
              </a:rPr>
              <a:t></a:t>
            </a:r>
            <a:r>
              <a:rPr sz="2300" spc="40" dirty="0">
                <a:latin typeface="Times New Roman"/>
                <a:cs typeface="Times New Roman"/>
              </a:rPr>
              <a:t>sin</a:t>
            </a:r>
            <a:r>
              <a:rPr sz="2300" spc="-425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Symbol"/>
                <a:cs typeface="Symbol"/>
              </a:rPr>
              <a:t>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2298" y="4487896"/>
            <a:ext cx="2984500" cy="17945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 algn="r">
              <a:spcBef>
                <a:spcPts val="645"/>
              </a:spcBef>
              <a:tabLst>
                <a:tab pos="769620" algn="l"/>
                <a:tab pos="1766570" algn="l"/>
                <a:tab pos="2810510" algn="l"/>
              </a:tabLst>
            </a:pPr>
            <a:r>
              <a:rPr sz="3450" spc="15" baseline="-3623" dirty="0">
                <a:latin typeface="Symbol"/>
                <a:cs typeface="Symbol"/>
              </a:rPr>
              <a:t></a:t>
            </a:r>
            <a:r>
              <a:rPr sz="3450" spc="-509" baseline="-3623" dirty="0">
                <a:latin typeface="Times New Roman"/>
                <a:cs typeface="Times New Roman"/>
              </a:rPr>
              <a:t> </a:t>
            </a:r>
            <a:r>
              <a:rPr sz="2300" i="1" spc="65" dirty="0">
                <a:latin typeface="Times New Roman"/>
                <a:cs typeface="Times New Roman"/>
              </a:rPr>
              <a:t>x</a:t>
            </a:r>
            <a:r>
              <a:rPr sz="2300" spc="60" dirty="0">
                <a:latin typeface="Times New Roman"/>
                <a:cs typeface="Times New Roman"/>
              </a:rPr>
              <a:t>'</a:t>
            </a:r>
            <a:r>
              <a:rPr sz="3450" spc="15" baseline="-3623" dirty="0">
                <a:latin typeface="Symbol"/>
                <a:cs typeface="Symbol"/>
              </a:rPr>
              <a:t></a:t>
            </a:r>
            <a:r>
              <a:rPr sz="3450" baseline="-3623" dirty="0">
                <a:latin typeface="Times New Roman"/>
                <a:cs typeface="Times New Roman"/>
              </a:rPr>
              <a:t>	</a:t>
            </a:r>
            <a:r>
              <a:rPr sz="3450" spc="37" baseline="-3623" dirty="0">
                <a:latin typeface="Symbol"/>
                <a:cs typeface="Symbol"/>
              </a:rPr>
              <a:t></a:t>
            </a:r>
            <a:r>
              <a:rPr sz="2300" spc="175" dirty="0">
                <a:latin typeface="Times New Roman"/>
                <a:cs typeface="Times New Roman"/>
              </a:rPr>
              <a:t>c</a:t>
            </a:r>
            <a:r>
              <a:rPr sz="2300" spc="50" dirty="0">
                <a:latin typeface="Times New Roman"/>
                <a:cs typeface="Times New Roman"/>
              </a:rPr>
              <a:t>o</a:t>
            </a:r>
            <a:r>
              <a:rPr sz="2300" spc="-90" dirty="0">
                <a:latin typeface="Times New Roman"/>
                <a:cs typeface="Times New Roman"/>
              </a:rPr>
              <a:t>s</a:t>
            </a:r>
            <a:r>
              <a:rPr sz="2450" i="1" spc="-65" dirty="0">
                <a:latin typeface="Symbol"/>
                <a:cs typeface="Symbol"/>
              </a:rPr>
              <a:t>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Symbol"/>
                <a:cs typeface="Symbol"/>
              </a:rPr>
              <a:t>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135" dirty="0">
                <a:latin typeface="Times New Roman"/>
                <a:cs typeface="Times New Roman"/>
              </a:rPr>
              <a:t>s</a:t>
            </a:r>
            <a:r>
              <a:rPr sz="2300" spc="-130" dirty="0">
                <a:latin typeface="Times New Roman"/>
                <a:cs typeface="Times New Roman"/>
              </a:rPr>
              <a:t>i</a:t>
            </a:r>
            <a:r>
              <a:rPr sz="2300" spc="15" dirty="0">
                <a:latin typeface="Times New Roman"/>
                <a:cs typeface="Times New Roman"/>
              </a:rPr>
              <a:t>n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Symbol"/>
                <a:cs typeface="Symbol"/>
              </a:rPr>
              <a:t>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R="5080" algn="r">
              <a:spcBef>
                <a:spcPts val="545"/>
              </a:spcBef>
              <a:tabLst>
                <a:tab pos="962025" algn="l"/>
              </a:tabLst>
            </a:pPr>
            <a:r>
              <a:rPr sz="2300" spc="175" dirty="0">
                <a:latin typeface="Times New Roman"/>
                <a:cs typeface="Times New Roman"/>
              </a:rPr>
              <a:t>c</a:t>
            </a:r>
            <a:r>
              <a:rPr sz="2300" spc="50" dirty="0">
                <a:latin typeface="Times New Roman"/>
                <a:cs typeface="Times New Roman"/>
              </a:rPr>
              <a:t>o</a:t>
            </a:r>
            <a:r>
              <a:rPr sz="2300" spc="-85" dirty="0">
                <a:latin typeface="Times New Roman"/>
                <a:cs typeface="Times New Roman"/>
              </a:rPr>
              <a:t>s</a:t>
            </a:r>
            <a:r>
              <a:rPr sz="2450" i="1" spc="-65" dirty="0">
                <a:latin typeface="Symbol"/>
                <a:cs typeface="Symbol"/>
              </a:rPr>
              <a:t>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R="6985" algn="r">
              <a:spcBef>
                <a:spcPts val="705"/>
              </a:spcBef>
              <a:tabLst>
                <a:tab pos="732155" algn="l"/>
              </a:tabLst>
            </a:pPr>
            <a:r>
              <a:rPr sz="2300" spc="15" dirty="0">
                <a:latin typeface="Times New Roman"/>
                <a:cs typeface="Times New Roman"/>
              </a:rPr>
              <a:t>0	1</a:t>
            </a:r>
            <a:endParaRPr sz="2300">
              <a:latin typeface="Times New Roman"/>
              <a:cs typeface="Times New Roman"/>
            </a:endParaRPr>
          </a:p>
          <a:p>
            <a:pPr marR="5080" algn="r">
              <a:spcBef>
                <a:spcPts val="725"/>
              </a:spcBef>
              <a:tabLst>
                <a:tab pos="734695" algn="l"/>
              </a:tabLst>
            </a:pPr>
            <a:r>
              <a:rPr sz="2300" spc="15" dirty="0">
                <a:latin typeface="Times New Roman"/>
                <a:cs typeface="Times New Roman"/>
              </a:rPr>
              <a:t>0	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6504" y="4552188"/>
            <a:ext cx="4234180" cy="1836420"/>
          </a:xfrm>
          <a:custGeom>
            <a:avLst/>
            <a:gdLst/>
            <a:ahLst/>
            <a:cxnLst/>
            <a:rect l="l" t="t" r="r" b="b"/>
            <a:pathLst>
              <a:path w="4234180" h="1836420">
                <a:moveTo>
                  <a:pt x="0" y="1836420"/>
                </a:moveTo>
                <a:lnTo>
                  <a:pt x="4233672" y="1836420"/>
                </a:lnTo>
                <a:lnTo>
                  <a:pt x="4233672" y="0"/>
                </a:lnTo>
                <a:lnTo>
                  <a:pt x="0" y="0"/>
                </a:lnTo>
                <a:lnTo>
                  <a:pt x="0" y="1836420"/>
                </a:lnTo>
                <a:close/>
              </a:path>
            </a:pathLst>
          </a:custGeom>
          <a:ln w="5791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4708" y="2546604"/>
            <a:ext cx="3445764" cy="1778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5753" y="2517648"/>
            <a:ext cx="3503929" cy="1836420"/>
          </a:xfrm>
          <a:custGeom>
            <a:avLst/>
            <a:gdLst/>
            <a:ahLst/>
            <a:cxnLst/>
            <a:rect l="l" t="t" r="r" b="b"/>
            <a:pathLst>
              <a:path w="3503929" h="1836420">
                <a:moveTo>
                  <a:pt x="0" y="1836420"/>
                </a:moveTo>
                <a:lnTo>
                  <a:pt x="3503676" y="1836420"/>
                </a:lnTo>
                <a:lnTo>
                  <a:pt x="3503676" y="0"/>
                </a:lnTo>
                <a:lnTo>
                  <a:pt x="0" y="0"/>
                </a:lnTo>
                <a:lnTo>
                  <a:pt x="0" y="1836420"/>
                </a:lnTo>
                <a:close/>
              </a:path>
            </a:pathLst>
          </a:custGeom>
          <a:ln w="5791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73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088" y="332231"/>
            <a:ext cx="7345680" cy="1143000"/>
          </a:xfrm>
          <a:custGeom>
            <a:avLst/>
            <a:gdLst/>
            <a:ahLst/>
            <a:cxnLst/>
            <a:rect l="l" t="t" r="r" b="b"/>
            <a:pathLst>
              <a:path w="7345680" h="1143000">
                <a:moveTo>
                  <a:pt x="0" y="1142999"/>
                </a:moveTo>
                <a:lnTo>
                  <a:pt x="7345680" y="1142999"/>
                </a:lnTo>
                <a:lnTo>
                  <a:pt x="734568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3077" y="990347"/>
            <a:ext cx="6615480" cy="375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1478" y="1102867"/>
            <a:ext cx="87630" cy="134620"/>
          </a:xfrm>
          <a:custGeom>
            <a:avLst/>
            <a:gdLst/>
            <a:ahLst/>
            <a:cxnLst/>
            <a:rect l="l" t="t" r="r" b="b"/>
            <a:pathLst>
              <a:path w="87629" h="134619">
                <a:moveTo>
                  <a:pt x="43561" y="0"/>
                </a:moveTo>
                <a:lnTo>
                  <a:pt x="0" y="134112"/>
                </a:lnTo>
                <a:lnTo>
                  <a:pt x="87122" y="134112"/>
                </a:lnTo>
                <a:lnTo>
                  <a:pt x="4356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2263" y="1102867"/>
            <a:ext cx="87630" cy="134620"/>
          </a:xfrm>
          <a:custGeom>
            <a:avLst/>
            <a:gdLst/>
            <a:ahLst/>
            <a:cxnLst/>
            <a:rect l="l" t="t" r="r" b="b"/>
            <a:pathLst>
              <a:path w="87629" h="134619">
                <a:moveTo>
                  <a:pt x="43561" y="0"/>
                </a:moveTo>
                <a:lnTo>
                  <a:pt x="0" y="134112"/>
                </a:lnTo>
                <a:lnTo>
                  <a:pt x="87122" y="134112"/>
                </a:lnTo>
                <a:lnTo>
                  <a:pt x="4356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9470" y="1102867"/>
            <a:ext cx="87630" cy="134620"/>
          </a:xfrm>
          <a:custGeom>
            <a:avLst/>
            <a:gdLst/>
            <a:ahLst/>
            <a:cxnLst/>
            <a:rect l="l" t="t" r="r" b="b"/>
            <a:pathLst>
              <a:path w="87630" h="134619">
                <a:moveTo>
                  <a:pt x="43561" y="0"/>
                </a:moveTo>
                <a:lnTo>
                  <a:pt x="0" y="134112"/>
                </a:lnTo>
                <a:lnTo>
                  <a:pt x="87122" y="134112"/>
                </a:lnTo>
                <a:lnTo>
                  <a:pt x="4356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7400" y="1050671"/>
            <a:ext cx="139572" cy="25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0029" y="1050417"/>
            <a:ext cx="106807" cy="105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567" y="1050417"/>
            <a:ext cx="106806" cy="105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059" y="1047622"/>
            <a:ext cx="183515" cy="261620"/>
          </a:xfrm>
          <a:custGeom>
            <a:avLst/>
            <a:gdLst/>
            <a:ahLst/>
            <a:cxnLst/>
            <a:rect l="l" t="t" r="r" b="b"/>
            <a:pathLst>
              <a:path w="183515" h="261619">
                <a:moveTo>
                  <a:pt x="89281" y="0"/>
                </a:moveTo>
                <a:lnTo>
                  <a:pt x="51149" y="8651"/>
                </a:lnTo>
                <a:lnTo>
                  <a:pt x="23113" y="34543"/>
                </a:lnTo>
                <a:lnTo>
                  <a:pt x="5794" y="75136"/>
                </a:lnTo>
                <a:lnTo>
                  <a:pt x="0" y="127635"/>
                </a:lnTo>
                <a:lnTo>
                  <a:pt x="1355" y="157660"/>
                </a:lnTo>
                <a:lnTo>
                  <a:pt x="12162" y="206948"/>
                </a:lnTo>
                <a:lnTo>
                  <a:pt x="33589" y="241502"/>
                </a:lnTo>
                <a:lnTo>
                  <a:pt x="84327" y="261112"/>
                </a:lnTo>
                <a:lnTo>
                  <a:pt x="107017" y="258988"/>
                </a:lnTo>
                <a:lnTo>
                  <a:pt x="143871" y="241931"/>
                </a:lnTo>
                <a:lnTo>
                  <a:pt x="169136" y="207948"/>
                </a:lnTo>
                <a:lnTo>
                  <a:pt x="181812" y="158279"/>
                </a:lnTo>
                <a:lnTo>
                  <a:pt x="183387" y="127635"/>
                </a:lnTo>
                <a:lnTo>
                  <a:pt x="177506" y="71794"/>
                </a:lnTo>
                <a:lnTo>
                  <a:pt x="159861" y="31908"/>
                </a:lnTo>
                <a:lnTo>
                  <a:pt x="130452" y="7977"/>
                </a:lnTo>
                <a:lnTo>
                  <a:pt x="8928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2891" y="1047622"/>
            <a:ext cx="183515" cy="261620"/>
          </a:xfrm>
          <a:custGeom>
            <a:avLst/>
            <a:gdLst/>
            <a:ahLst/>
            <a:cxnLst/>
            <a:rect l="l" t="t" r="r" b="b"/>
            <a:pathLst>
              <a:path w="183514" h="261619">
                <a:moveTo>
                  <a:pt x="89281" y="0"/>
                </a:moveTo>
                <a:lnTo>
                  <a:pt x="51149" y="8651"/>
                </a:lnTo>
                <a:lnTo>
                  <a:pt x="23113" y="34543"/>
                </a:lnTo>
                <a:lnTo>
                  <a:pt x="5794" y="75136"/>
                </a:lnTo>
                <a:lnTo>
                  <a:pt x="0" y="127635"/>
                </a:lnTo>
                <a:lnTo>
                  <a:pt x="1355" y="157660"/>
                </a:lnTo>
                <a:lnTo>
                  <a:pt x="12162" y="206948"/>
                </a:lnTo>
                <a:lnTo>
                  <a:pt x="33589" y="241502"/>
                </a:lnTo>
                <a:lnTo>
                  <a:pt x="84327" y="261112"/>
                </a:lnTo>
                <a:lnTo>
                  <a:pt x="107017" y="258988"/>
                </a:lnTo>
                <a:lnTo>
                  <a:pt x="143871" y="241931"/>
                </a:lnTo>
                <a:lnTo>
                  <a:pt x="169136" y="207948"/>
                </a:lnTo>
                <a:lnTo>
                  <a:pt x="181812" y="158279"/>
                </a:lnTo>
                <a:lnTo>
                  <a:pt x="183387" y="127635"/>
                </a:lnTo>
                <a:lnTo>
                  <a:pt x="177506" y="71794"/>
                </a:lnTo>
                <a:lnTo>
                  <a:pt x="159861" y="31908"/>
                </a:lnTo>
                <a:lnTo>
                  <a:pt x="130452" y="7977"/>
                </a:lnTo>
                <a:lnTo>
                  <a:pt x="8928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7493" y="1047622"/>
            <a:ext cx="183515" cy="261620"/>
          </a:xfrm>
          <a:custGeom>
            <a:avLst/>
            <a:gdLst/>
            <a:ahLst/>
            <a:cxnLst/>
            <a:rect l="l" t="t" r="r" b="b"/>
            <a:pathLst>
              <a:path w="183515" h="261619">
                <a:moveTo>
                  <a:pt x="89204" y="0"/>
                </a:moveTo>
                <a:lnTo>
                  <a:pt x="51106" y="8651"/>
                </a:lnTo>
                <a:lnTo>
                  <a:pt x="23037" y="34543"/>
                </a:lnTo>
                <a:lnTo>
                  <a:pt x="5761" y="75136"/>
                </a:lnTo>
                <a:lnTo>
                  <a:pt x="0" y="127635"/>
                </a:lnTo>
                <a:lnTo>
                  <a:pt x="1347" y="157660"/>
                </a:lnTo>
                <a:lnTo>
                  <a:pt x="12124" y="206948"/>
                </a:lnTo>
                <a:lnTo>
                  <a:pt x="33556" y="241502"/>
                </a:lnTo>
                <a:lnTo>
                  <a:pt x="84251" y="261112"/>
                </a:lnTo>
                <a:lnTo>
                  <a:pt x="106975" y="258988"/>
                </a:lnTo>
                <a:lnTo>
                  <a:pt x="143821" y="241931"/>
                </a:lnTo>
                <a:lnTo>
                  <a:pt x="169085" y="207948"/>
                </a:lnTo>
                <a:lnTo>
                  <a:pt x="181761" y="158279"/>
                </a:lnTo>
                <a:lnTo>
                  <a:pt x="183337" y="127635"/>
                </a:lnTo>
                <a:lnTo>
                  <a:pt x="177455" y="71794"/>
                </a:lnTo>
                <a:lnTo>
                  <a:pt x="159807" y="31908"/>
                </a:lnTo>
                <a:lnTo>
                  <a:pt x="130391" y="7977"/>
                </a:lnTo>
                <a:lnTo>
                  <a:pt x="8920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0877" y="1047622"/>
            <a:ext cx="183515" cy="261620"/>
          </a:xfrm>
          <a:custGeom>
            <a:avLst/>
            <a:gdLst/>
            <a:ahLst/>
            <a:cxnLst/>
            <a:rect l="l" t="t" r="r" b="b"/>
            <a:pathLst>
              <a:path w="183515" h="261619">
                <a:moveTo>
                  <a:pt x="89204" y="0"/>
                </a:moveTo>
                <a:lnTo>
                  <a:pt x="51106" y="8651"/>
                </a:lnTo>
                <a:lnTo>
                  <a:pt x="23037" y="34543"/>
                </a:lnTo>
                <a:lnTo>
                  <a:pt x="5761" y="75136"/>
                </a:lnTo>
                <a:lnTo>
                  <a:pt x="0" y="127635"/>
                </a:lnTo>
                <a:lnTo>
                  <a:pt x="1347" y="157660"/>
                </a:lnTo>
                <a:lnTo>
                  <a:pt x="12124" y="206948"/>
                </a:lnTo>
                <a:lnTo>
                  <a:pt x="33556" y="241502"/>
                </a:lnTo>
                <a:lnTo>
                  <a:pt x="84251" y="261112"/>
                </a:lnTo>
                <a:lnTo>
                  <a:pt x="106975" y="258988"/>
                </a:lnTo>
                <a:lnTo>
                  <a:pt x="143832" y="241931"/>
                </a:lnTo>
                <a:lnTo>
                  <a:pt x="169078" y="207948"/>
                </a:lnTo>
                <a:lnTo>
                  <a:pt x="181776" y="158279"/>
                </a:lnTo>
                <a:lnTo>
                  <a:pt x="183362" y="127635"/>
                </a:lnTo>
                <a:lnTo>
                  <a:pt x="177478" y="71794"/>
                </a:lnTo>
                <a:lnTo>
                  <a:pt x="159824" y="31908"/>
                </a:lnTo>
                <a:lnTo>
                  <a:pt x="130400" y="7977"/>
                </a:lnTo>
                <a:lnTo>
                  <a:pt x="8920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4144" y="996822"/>
            <a:ext cx="264795" cy="368300"/>
          </a:xfrm>
          <a:custGeom>
            <a:avLst/>
            <a:gdLst/>
            <a:ahLst/>
            <a:cxnLst/>
            <a:rect l="l" t="t" r="r" b="b"/>
            <a:pathLst>
              <a:path w="264795" h="368300">
                <a:moveTo>
                  <a:pt x="0" y="0"/>
                </a:moveTo>
                <a:lnTo>
                  <a:pt x="30987" y="0"/>
                </a:lnTo>
                <a:lnTo>
                  <a:pt x="202437" y="219075"/>
                </a:lnTo>
                <a:lnTo>
                  <a:pt x="202437" y="0"/>
                </a:lnTo>
                <a:lnTo>
                  <a:pt x="264413" y="0"/>
                </a:lnTo>
                <a:lnTo>
                  <a:pt x="264413" y="367918"/>
                </a:lnTo>
                <a:lnTo>
                  <a:pt x="238125" y="367918"/>
                </a:lnTo>
                <a:lnTo>
                  <a:pt x="61975" y="138302"/>
                </a:lnTo>
                <a:lnTo>
                  <a:pt x="61975" y="363219"/>
                </a:lnTo>
                <a:lnTo>
                  <a:pt x="0" y="3632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7066" y="996822"/>
            <a:ext cx="64769" cy="363220"/>
          </a:xfrm>
          <a:custGeom>
            <a:avLst/>
            <a:gdLst/>
            <a:ahLst/>
            <a:cxnLst/>
            <a:rect l="l" t="t" r="r" b="b"/>
            <a:pathLst>
              <a:path w="64770" h="363219">
                <a:moveTo>
                  <a:pt x="0" y="0"/>
                </a:moveTo>
                <a:lnTo>
                  <a:pt x="64388" y="0"/>
                </a:lnTo>
                <a:lnTo>
                  <a:pt x="64388" y="362965"/>
                </a:lnTo>
                <a:lnTo>
                  <a:pt x="0" y="3629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2641" y="996822"/>
            <a:ext cx="300990" cy="363220"/>
          </a:xfrm>
          <a:custGeom>
            <a:avLst/>
            <a:gdLst/>
            <a:ahLst/>
            <a:cxnLst/>
            <a:rect l="l" t="t" r="r" b="b"/>
            <a:pathLst>
              <a:path w="300989" h="363219">
                <a:moveTo>
                  <a:pt x="0" y="0"/>
                </a:moveTo>
                <a:lnTo>
                  <a:pt x="300609" y="0"/>
                </a:lnTo>
                <a:lnTo>
                  <a:pt x="300609" y="57276"/>
                </a:lnTo>
                <a:lnTo>
                  <a:pt x="179959" y="57276"/>
                </a:lnTo>
                <a:lnTo>
                  <a:pt x="179959" y="362965"/>
                </a:lnTo>
                <a:lnTo>
                  <a:pt x="115570" y="362965"/>
                </a:lnTo>
                <a:lnTo>
                  <a:pt x="115570" y="57276"/>
                </a:lnTo>
                <a:lnTo>
                  <a:pt x="0" y="572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7717" y="996822"/>
            <a:ext cx="300990" cy="363220"/>
          </a:xfrm>
          <a:custGeom>
            <a:avLst/>
            <a:gdLst/>
            <a:ahLst/>
            <a:cxnLst/>
            <a:rect l="l" t="t" r="r" b="b"/>
            <a:pathLst>
              <a:path w="300989" h="363219">
                <a:moveTo>
                  <a:pt x="0" y="0"/>
                </a:moveTo>
                <a:lnTo>
                  <a:pt x="300609" y="0"/>
                </a:lnTo>
                <a:lnTo>
                  <a:pt x="300609" y="57276"/>
                </a:lnTo>
                <a:lnTo>
                  <a:pt x="179959" y="57276"/>
                </a:lnTo>
                <a:lnTo>
                  <a:pt x="179959" y="362965"/>
                </a:lnTo>
                <a:lnTo>
                  <a:pt x="115570" y="362965"/>
                </a:lnTo>
                <a:lnTo>
                  <a:pt x="115570" y="57276"/>
                </a:lnTo>
                <a:lnTo>
                  <a:pt x="0" y="572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0522" y="996822"/>
            <a:ext cx="64769" cy="363220"/>
          </a:xfrm>
          <a:custGeom>
            <a:avLst/>
            <a:gdLst/>
            <a:ahLst/>
            <a:cxnLst/>
            <a:rect l="l" t="t" r="r" b="b"/>
            <a:pathLst>
              <a:path w="64770" h="363219">
                <a:moveTo>
                  <a:pt x="0" y="0"/>
                </a:moveTo>
                <a:lnTo>
                  <a:pt x="64388" y="0"/>
                </a:lnTo>
                <a:lnTo>
                  <a:pt x="64388" y="362965"/>
                </a:lnTo>
                <a:lnTo>
                  <a:pt x="0" y="3629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3789" y="996822"/>
            <a:ext cx="231775" cy="363220"/>
          </a:xfrm>
          <a:custGeom>
            <a:avLst/>
            <a:gdLst/>
            <a:ahLst/>
            <a:cxnLst/>
            <a:rect l="l" t="t" r="r" b="b"/>
            <a:pathLst>
              <a:path w="231775" h="363219">
                <a:moveTo>
                  <a:pt x="0" y="0"/>
                </a:moveTo>
                <a:lnTo>
                  <a:pt x="231648" y="0"/>
                </a:lnTo>
                <a:lnTo>
                  <a:pt x="231648" y="57276"/>
                </a:lnTo>
                <a:lnTo>
                  <a:pt x="64388" y="57276"/>
                </a:lnTo>
                <a:lnTo>
                  <a:pt x="64388" y="142239"/>
                </a:lnTo>
                <a:lnTo>
                  <a:pt x="184403" y="142239"/>
                </a:lnTo>
                <a:lnTo>
                  <a:pt x="184403" y="196976"/>
                </a:lnTo>
                <a:lnTo>
                  <a:pt x="64388" y="196976"/>
                </a:lnTo>
                <a:lnTo>
                  <a:pt x="64388" y="305815"/>
                </a:lnTo>
                <a:lnTo>
                  <a:pt x="228981" y="305815"/>
                </a:lnTo>
                <a:lnTo>
                  <a:pt x="228981" y="362965"/>
                </a:lnTo>
                <a:lnTo>
                  <a:pt x="0" y="3629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0633" y="996822"/>
            <a:ext cx="300990" cy="363220"/>
          </a:xfrm>
          <a:custGeom>
            <a:avLst/>
            <a:gdLst/>
            <a:ahLst/>
            <a:cxnLst/>
            <a:rect l="l" t="t" r="r" b="b"/>
            <a:pathLst>
              <a:path w="300989" h="363219">
                <a:moveTo>
                  <a:pt x="0" y="0"/>
                </a:moveTo>
                <a:lnTo>
                  <a:pt x="300609" y="0"/>
                </a:lnTo>
                <a:lnTo>
                  <a:pt x="300609" y="57276"/>
                </a:lnTo>
                <a:lnTo>
                  <a:pt x="179959" y="57276"/>
                </a:lnTo>
                <a:lnTo>
                  <a:pt x="179959" y="362965"/>
                </a:lnTo>
                <a:lnTo>
                  <a:pt x="115570" y="362965"/>
                </a:lnTo>
                <a:lnTo>
                  <a:pt x="115570" y="57276"/>
                </a:lnTo>
                <a:lnTo>
                  <a:pt x="0" y="572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1768" y="996822"/>
            <a:ext cx="264795" cy="368300"/>
          </a:xfrm>
          <a:custGeom>
            <a:avLst/>
            <a:gdLst/>
            <a:ahLst/>
            <a:cxnLst/>
            <a:rect l="l" t="t" r="r" b="b"/>
            <a:pathLst>
              <a:path w="264794" h="368300">
                <a:moveTo>
                  <a:pt x="0" y="0"/>
                </a:moveTo>
                <a:lnTo>
                  <a:pt x="30987" y="0"/>
                </a:lnTo>
                <a:lnTo>
                  <a:pt x="202437" y="219075"/>
                </a:lnTo>
                <a:lnTo>
                  <a:pt x="202437" y="0"/>
                </a:lnTo>
                <a:lnTo>
                  <a:pt x="264413" y="0"/>
                </a:lnTo>
                <a:lnTo>
                  <a:pt x="264413" y="367918"/>
                </a:lnTo>
                <a:lnTo>
                  <a:pt x="238125" y="367918"/>
                </a:lnTo>
                <a:lnTo>
                  <a:pt x="61975" y="138302"/>
                </a:lnTo>
                <a:lnTo>
                  <a:pt x="61975" y="363219"/>
                </a:lnTo>
                <a:lnTo>
                  <a:pt x="0" y="3632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1306" y="996822"/>
            <a:ext cx="64769" cy="363220"/>
          </a:xfrm>
          <a:custGeom>
            <a:avLst/>
            <a:gdLst/>
            <a:ahLst/>
            <a:cxnLst/>
            <a:rect l="l" t="t" r="r" b="b"/>
            <a:pathLst>
              <a:path w="64769" h="363219">
                <a:moveTo>
                  <a:pt x="0" y="0"/>
                </a:moveTo>
                <a:lnTo>
                  <a:pt x="64388" y="0"/>
                </a:lnTo>
                <a:lnTo>
                  <a:pt x="64388" y="362965"/>
                </a:lnTo>
                <a:lnTo>
                  <a:pt x="0" y="36296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8511" y="996569"/>
            <a:ext cx="302895" cy="363220"/>
          </a:xfrm>
          <a:custGeom>
            <a:avLst/>
            <a:gdLst/>
            <a:ahLst/>
            <a:cxnLst/>
            <a:rect l="l" t="t" r="r" b="b"/>
            <a:pathLst>
              <a:path w="302895" h="363219">
                <a:moveTo>
                  <a:pt x="8762" y="0"/>
                </a:moveTo>
                <a:lnTo>
                  <a:pt x="74675" y="253"/>
                </a:lnTo>
                <a:lnTo>
                  <a:pt x="148209" y="122935"/>
                </a:lnTo>
                <a:lnTo>
                  <a:pt x="229235" y="253"/>
                </a:lnTo>
                <a:lnTo>
                  <a:pt x="296672" y="253"/>
                </a:lnTo>
                <a:lnTo>
                  <a:pt x="181610" y="176148"/>
                </a:lnTo>
                <a:lnTo>
                  <a:pt x="302387" y="363219"/>
                </a:lnTo>
                <a:lnTo>
                  <a:pt x="232155" y="363219"/>
                </a:lnTo>
                <a:lnTo>
                  <a:pt x="146430" y="232663"/>
                </a:lnTo>
                <a:lnTo>
                  <a:pt x="67183" y="363219"/>
                </a:lnTo>
                <a:lnTo>
                  <a:pt x="0" y="363219"/>
                </a:lnTo>
                <a:lnTo>
                  <a:pt x="108838" y="175132"/>
                </a:lnTo>
                <a:lnTo>
                  <a:pt x="876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3900" y="994283"/>
            <a:ext cx="269240" cy="365760"/>
          </a:xfrm>
          <a:custGeom>
            <a:avLst/>
            <a:gdLst/>
            <a:ahLst/>
            <a:cxnLst/>
            <a:rect l="l" t="t" r="r" b="b"/>
            <a:pathLst>
              <a:path w="269239" h="365759">
                <a:moveTo>
                  <a:pt x="96900" y="0"/>
                </a:moveTo>
                <a:lnTo>
                  <a:pt x="167957" y="11620"/>
                </a:lnTo>
                <a:lnTo>
                  <a:pt x="222631" y="46481"/>
                </a:lnTo>
                <a:lnTo>
                  <a:pt x="257492" y="100568"/>
                </a:lnTo>
                <a:lnTo>
                  <a:pt x="269113" y="169799"/>
                </a:lnTo>
                <a:lnTo>
                  <a:pt x="265264" y="221747"/>
                </a:lnTo>
                <a:lnTo>
                  <a:pt x="253717" y="265692"/>
                </a:lnTo>
                <a:lnTo>
                  <a:pt x="234473" y="301637"/>
                </a:lnTo>
                <a:lnTo>
                  <a:pt x="207530" y="329586"/>
                </a:lnTo>
                <a:lnTo>
                  <a:pt x="172891" y="349544"/>
                </a:lnTo>
                <a:lnTo>
                  <a:pt x="130553" y="361516"/>
                </a:lnTo>
                <a:lnTo>
                  <a:pt x="80518" y="365505"/>
                </a:lnTo>
                <a:lnTo>
                  <a:pt x="0" y="365505"/>
                </a:lnTo>
                <a:lnTo>
                  <a:pt x="0" y="2793"/>
                </a:lnTo>
                <a:lnTo>
                  <a:pt x="34982" y="1607"/>
                </a:lnTo>
                <a:lnTo>
                  <a:pt x="62785" y="730"/>
                </a:lnTo>
                <a:lnTo>
                  <a:pt x="83421" y="186"/>
                </a:lnTo>
                <a:lnTo>
                  <a:pt x="9690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3988" y="993139"/>
            <a:ext cx="279400" cy="367030"/>
          </a:xfrm>
          <a:custGeom>
            <a:avLst/>
            <a:gdLst/>
            <a:ahLst/>
            <a:cxnLst/>
            <a:rect l="l" t="t" r="r" b="b"/>
            <a:pathLst>
              <a:path w="279400" h="367030">
                <a:moveTo>
                  <a:pt x="100584" y="0"/>
                </a:moveTo>
                <a:lnTo>
                  <a:pt x="161091" y="6691"/>
                </a:lnTo>
                <a:lnTo>
                  <a:pt x="204311" y="26765"/>
                </a:lnTo>
                <a:lnTo>
                  <a:pt x="230243" y="60221"/>
                </a:lnTo>
                <a:lnTo>
                  <a:pt x="238887" y="107061"/>
                </a:lnTo>
                <a:lnTo>
                  <a:pt x="237696" y="122801"/>
                </a:lnTo>
                <a:lnTo>
                  <a:pt x="219837" y="165735"/>
                </a:lnTo>
                <a:lnTo>
                  <a:pt x="185582" y="196721"/>
                </a:lnTo>
                <a:lnTo>
                  <a:pt x="171703" y="203200"/>
                </a:lnTo>
                <a:lnTo>
                  <a:pt x="279019" y="366649"/>
                </a:lnTo>
                <a:lnTo>
                  <a:pt x="204724" y="366649"/>
                </a:lnTo>
                <a:lnTo>
                  <a:pt x="107823" y="216788"/>
                </a:lnTo>
                <a:lnTo>
                  <a:pt x="99772" y="216600"/>
                </a:lnTo>
                <a:lnTo>
                  <a:pt x="90281" y="216233"/>
                </a:lnTo>
                <a:lnTo>
                  <a:pt x="79337" y="215699"/>
                </a:lnTo>
                <a:lnTo>
                  <a:pt x="66928" y="215011"/>
                </a:lnTo>
                <a:lnTo>
                  <a:pt x="66928" y="366649"/>
                </a:lnTo>
                <a:lnTo>
                  <a:pt x="0" y="366649"/>
                </a:lnTo>
                <a:lnTo>
                  <a:pt x="0" y="3683"/>
                </a:lnTo>
                <a:lnTo>
                  <a:pt x="4691" y="3563"/>
                </a:lnTo>
                <a:lnTo>
                  <a:pt x="13239" y="3206"/>
                </a:lnTo>
                <a:lnTo>
                  <a:pt x="25646" y="2611"/>
                </a:lnTo>
                <a:lnTo>
                  <a:pt x="41910" y="1777"/>
                </a:lnTo>
                <a:lnTo>
                  <a:pt x="59221" y="964"/>
                </a:lnTo>
                <a:lnTo>
                  <a:pt x="74771" y="412"/>
                </a:lnTo>
                <a:lnTo>
                  <a:pt x="88558" y="99"/>
                </a:lnTo>
                <a:lnTo>
                  <a:pt x="1005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4527" y="993139"/>
            <a:ext cx="279400" cy="367030"/>
          </a:xfrm>
          <a:custGeom>
            <a:avLst/>
            <a:gdLst/>
            <a:ahLst/>
            <a:cxnLst/>
            <a:rect l="l" t="t" r="r" b="b"/>
            <a:pathLst>
              <a:path w="279400" h="367030">
                <a:moveTo>
                  <a:pt x="100584" y="0"/>
                </a:moveTo>
                <a:lnTo>
                  <a:pt x="161091" y="6691"/>
                </a:lnTo>
                <a:lnTo>
                  <a:pt x="204311" y="26765"/>
                </a:lnTo>
                <a:lnTo>
                  <a:pt x="230243" y="60221"/>
                </a:lnTo>
                <a:lnTo>
                  <a:pt x="238886" y="107061"/>
                </a:lnTo>
                <a:lnTo>
                  <a:pt x="237696" y="122801"/>
                </a:lnTo>
                <a:lnTo>
                  <a:pt x="219836" y="165735"/>
                </a:lnTo>
                <a:lnTo>
                  <a:pt x="185582" y="196721"/>
                </a:lnTo>
                <a:lnTo>
                  <a:pt x="171703" y="203200"/>
                </a:lnTo>
                <a:lnTo>
                  <a:pt x="279019" y="366649"/>
                </a:lnTo>
                <a:lnTo>
                  <a:pt x="204723" y="366649"/>
                </a:lnTo>
                <a:lnTo>
                  <a:pt x="107822" y="216788"/>
                </a:lnTo>
                <a:lnTo>
                  <a:pt x="99772" y="216600"/>
                </a:lnTo>
                <a:lnTo>
                  <a:pt x="90281" y="216233"/>
                </a:lnTo>
                <a:lnTo>
                  <a:pt x="79337" y="215699"/>
                </a:lnTo>
                <a:lnTo>
                  <a:pt x="66928" y="215011"/>
                </a:lnTo>
                <a:lnTo>
                  <a:pt x="66928" y="366649"/>
                </a:lnTo>
                <a:lnTo>
                  <a:pt x="0" y="366649"/>
                </a:lnTo>
                <a:lnTo>
                  <a:pt x="0" y="3683"/>
                </a:lnTo>
                <a:lnTo>
                  <a:pt x="4691" y="3563"/>
                </a:lnTo>
                <a:lnTo>
                  <a:pt x="13239" y="3206"/>
                </a:lnTo>
                <a:lnTo>
                  <a:pt x="25646" y="2611"/>
                </a:lnTo>
                <a:lnTo>
                  <a:pt x="41909" y="1777"/>
                </a:lnTo>
                <a:lnTo>
                  <a:pt x="59221" y="964"/>
                </a:lnTo>
                <a:lnTo>
                  <a:pt x="74771" y="412"/>
                </a:lnTo>
                <a:lnTo>
                  <a:pt x="88558" y="99"/>
                </a:lnTo>
                <a:lnTo>
                  <a:pt x="10058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46164" y="991869"/>
            <a:ext cx="319405" cy="368300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144779" y="0"/>
                </a:moveTo>
                <a:lnTo>
                  <a:pt x="172974" y="0"/>
                </a:lnTo>
                <a:lnTo>
                  <a:pt x="318897" y="367918"/>
                </a:lnTo>
                <a:lnTo>
                  <a:pt x="247776" y="367918"/>
                </a:lnTo>
                <a:lnTo>
                  <a:pt x="221361" y="294385"/>
                </a:lnTo>
                <a:lnTo>
                  <a:pt x="96900" y="294385"/>
                </a:lnTo>
                <a:lnTo>
                  <a:pt x="71627" y="367918"/>
                </a:lnTo>
                <a:lnTo>
                  <a:pt x="0" y="367918"/>
                </a:lnTo>
                <a:lnTo>
                  <a:pt x="14477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6947" y="991869"/>
            <a:ext cx="319405" cy="368300"/>
          </a:xfrm>
          <a:custGeom>
            <a:avLst/>
            <a:gdLst/>
            <a:ahLst/>
            <a:cxnLst/>
            <a:rect l="l" t="t" r="r" b="b"/>
            <a:pathLst>
              <a:path w="319404" h="368300">
                <a:moveTo>
                  <a:pt x="144779" y="0"/>
                </a:moveTo>
                <a:lnTo>
                  <a:pt x="172974" y="0"/>
                </a:lnTo>
                <a:lnTo>
                  <a:pt x="318897" y="367918"/>
                </a:lnTo>
                <a:lnTo>
                  <a:pt x="247776" y="367918"/>
                </a:lnTo>
                <a:lnTo>
                  <a:pt x="221361" y="294385"/>
                </a:lnTo>
                <a:lnTo>
                  <a:pt x="96900" y="294385"/>
                </a:lnTo>
                <a:lnTo>
                  <a:pt x="71627" y="367918"/>
                </a:lnTo>
                <a:lnTo>
                  <a:pt x="0" y="367918"/>
                </a:lnTo>
                <a:lnTo>
                  <a:pt x="14477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4155" y="991869"/>
            <a:ext cx="319405" cy="368300"/>
          </a:xfrm>
          <a:custGeom>
            <a:avLst/>
            <a:gdLst/>
            <a:ahLst/>
            <a:cxnLst/>
            <a:rect l="l" t="t" r="r" b="b"/>
            <a:pathLst>
              <a:path w="319405" h="368300">
                <a:moveTo>
                  <a:pt x="144780" y="0"/>
                </a:moveTo>
                <a:lnTo>
                  <a:pt x="172974" y="0"/>
                </a:lnTo>
                <a:lnTo>
                  <a:pt x="318896" y="367918"/>
                </a:lnTo>
                <a:lnTo>
                  <a:pt x="247776" y="367918"/>
                </a:lnTo>
                <a:lnTo>
                  <a:pt x="221361" y="294385"/>
                </a:lnTo>
                <a:lnTo>
                  <a:pt x="96900" y="294385"/>
                </a:lnTo>
                <a:lnTo>
                  <a:pt x="71627" y="367918"/>
                </a:lnTo>
                <a:lnTo>
                  <a:pt x="0" y="367918"/>
                </a:lnTo>
                <a:lnTo>
                  <a:pt x="14478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3711" y="990600"/>
            <a:ext cx="219710" cy="375920"/>
          </a:xfrm>
          <a:custGeom>
            <a:avLst/>
            <a:gdLst/>
            <a:ahLst/>
            <a:cxnLst/>
            <a:rect l="l" t="t" r="r" b="b"/>
            <a:pathLst>
              <a:path w="219710" h="375919">
                <a:moveTo>
                  <a:pt x="110743" y="0"/>
                </a:moveTo>
                <a:lnTo>
                  <a:pt x="140102" y="1474"/>
                </a:lnTo>
                <a:lnTo>
                  <a:pt x="165306" y="5889"/>
                </a:lnTo>
                <a:lnTo>
                  <a:pt x="186342" y="13233"/>
                </a:lnTo>
                <a:lnTo>
                  <a:pt x="203200" y="23495"/>
                </a:lnTo>
                <a:lnTo>
                  <a:pt x="183514" y="79121"/>
                </a:lnTo>
                <a:lnTo>
                  <a:pt x="166322" y="68452"/>
                </a:lnTo>
                <a:lnTo>
                  <a:pt x="148653" y="60832"/>
                </a:lnTo>
                <a:lnTo>
                  <a:pt x="130508" y="56260"/>
                </a:lnTo>
                <a:lnTo>
                  <a:pt x="111887" y="54737"/>
                </a:lnTo>
                <a:lnTo>
                  <a:pt x="101381" y="55475"/>
                </a:lnTo>
                <a:lnTo>
                  <a:pt x="68198" y="80089"/>
                </a:lnTo>
                <a:lnTo>
                  <a:pt x="65150" y="97154"/>
                </a:lnTo>
                <a:lnTo>
                  <a:pt x="69463" y="112920"/>
                </a:lnTo>
                <a:lnTo>
                  <a:pt x="82407" y="128984"/>
                </a:lnTo>
                <a:lnTo>
                  <a:pt x="103995" y="145357"/>
                </a:lnTo>
                <a:lnTo>
                  <a:pt x="134238" y="162051"/>
                </a:lnTo>
                <a:lnTo>
                  <a:pt x="151169" y="170816"/>
                </a:lnTo>
                <a:lnTo>
                  <a:pt x="165576" y="179212"/>
                </a:lnTo>
                <a:lnTo>
                  <a:pt x="200977" y="211121"/>
                </a:lnTo>
                <a:lnTo>
                  <a:pt x="217614" y="250951"/>
                </a:lnTo>
                <a:lnTo>
                  <a:pt x="219710" y="274320"/>
                </a:lnTo>
                <a:lnTo>
                  <a:pt x="217541" y="295421"/>
                </a:lnTo>
                <a:lnTo>
                  <a:pt x="200153" y="331720"/>
                </a:lnTo>
                <a:lnTo>
                  <a:pt x="166004" y="359392"/>
                </a:lnTo>
                <a:lnTo>
                  <a:pt x="119332" y="373628"/>
                </a:lnTo>
                <a:lnTo>
                  <a:pt x="91566" y="375412"/>
                </a:lnTo>
                <a:lnTo>
                  <a:pt x="66829" y="373768"/>
                </a:lnTo>
                <a:lnTo>
                  <a:pt x="43306" y="368839"/>
                </a:lnTo>
                <a:lnTo>
                  <a:pt x="21022" y="360624"/>
                </a:lnTo>
                <a:lnTo>
                  <a:pt x="0" y="349123"/>
                </a:lnTo>
                <a:lnTo>
                  <a:pt x="23749" y="291464"/>
                </a:lnTo>
                <a:lnTo>
                  <a:pt x="42727" y="303133"/>
                </a:lnTo>
                <a:lnTo>
                  <a:pt x="61563" y="311467"/>
                </a:lnTo>
                <a:lnTo>
                  <a:pt x="80256" y="316468"/>
                </a:lnTo>
                <a:lnTo>
                  <a:pt x="98805" y="318135"/>
                </a:lnTo>
                <a:lnTo>
                  <a:pt x="123642" y="315658"/>
                </a:lnTo>
                <a:lnTo>
                  <a:pt x="141382" y="308229"/>
                </a:lnTo>
                <a:lnTo>
                  <a:pt x="152026" y="295846"/>
                </a:lnTo>
                <a:lnTo>
                  <a:pt x="155575" y="278511"/>
                </a:lnTo>
                <a:lnTo>
                  <a:pt x="154741" y="269366"/>
                </a:lnTo>
                <a:lnTo>
                  <a:pt x="133732" y="234434"/>
                </a:lnTo>
                <a:lnTo>
                  <a:pt x="86995" y="205359"/>
                </a:lnTo>
                <a:lnTo>
                  <a:pt x="67845" y="195335"/>
                </a:lnTo>
                <a:lnTo>
                  <a:pt x="52101" y="186229"/>
                </a:lnTo>
                <a:lnTo>
                  <a:pt x="17954" y="156098"/>
                </a:lnTo>
                <a:lnTo>
                  <a:pt x="2619" y="119189"/>
                </a:lnTo>
                <a:lnTo>
                  <a:pt x="635" y="97662"/>
                </a:lnTo>
                <a:lnTo>
                  <a:pt x="2563" y="77497"/>
                </a:lnTo>
                <a:lnTo>
                  <a:pt x="17994" y="42548"/>
                </a:lnTo>
                <a:lnTo>
                  <a:pt x="48021" y="15644"/>
                </a:lnTo>
                <a:lnTo>
                  <a:pt x="87645" y="1738"/>
                </a:lnTo>
                <a:lnTo>
                  <a:pt x="11074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3078" y="990600"/>
            <a:ext cx="276225" cy="375920"/>
          </a:xfrm>
          <a:custGeom>
            <a:avLst/>
            <a:gdLst/>
            <a:ahLst/>
            <a:cxnLst/>
            <a:rect l="l" t="t" r="r" b="b"/>
            <a:pathLst>
              <a:path w="276225" h="375919">
                <a:moveTo>
                  <a:pt x="166268" y="0"/>
                </a:moveTo>
                <a:lnTo>
                  <a:pt x="195926" y="1595"/>
                </a:lnTo>
                <a:lnTo>
                  <a:pt x="222456" y="6381"/>
                </a:lnTo>
                <a:lnTo>
                  <a:pt x="245856" y="14358"/>
                </a:lnTo>
                <a:lnTo>
                  <a:pt x="266128" y="25526"/>
                </a:lnTo>
                <a:lnTo>
                  <a:pt x="239610" y="78866"/>
                </a:lnTo>
                <a:lnTo>
                  <a:pt x="227195" y="69385"/>
                </a:lnTo>
                <a:lnTo>
                  <a:pt x="211493" y="62642"/>
                </a:lnTo>
                <a:lnTo>
                  <a:pt x="192505" y="58614"/>
                </a:lnTo>
                <a:lnTo>
                  <a:pt x="170230" y="57276"/>
                </a:lnTo>
                <a:lnTo>
                  <a:pt x="148582" y="59656"/>
                </a:lnTo>
                <a:lnTo>
                  <a:pt x="111416" y="78654"/>
                </a:lnTo>
                <a:lnTo>
                  <a:pt x="83212" y="115560"/>
                </a:lnTo>
                <a:lnTo>
                  <a:pt x="68715" y="163704"/>
                </a:lnTo>
                <a:lnTo>
                  <a:pt x="66903" y="191515"/>
                </a:lnTo>
                <a:lnTo>
                  <a:pt x="68582" y="219160"/>
                </a:lnTo>
                <a:lnTo>
                  <a:pt x="82023" y="265400"/>
                </a:lnTo>
                <a:lnTo>
                  <a:pt x="108353" y="298954"/>
                </a:lnTo>
                <a:lnTo>
                  <a:pt x="144219" y="316011"/>
                </a:lnTo>
                <a:lnTo>
                  <a:pt x="165519" y="318135"/>
                </a:lnTo>
                <a:lnTo>
                  <a:pt x="189774" y="315849"/>
                </a:lnTo>
                <a:lnTo>
                  <a:pt x="211240" y="308990"/>
                </a:lnTo>
                <a:lnTo>
                  <a:pt x="229918" y="297561"/>
                </a:lnTo>
                <a:lnTo>
                  <a:pt x="245808" y="281559"/>
                </a:lnTo>
                <a:lnTo>
                  <a:pt x="275793" y="333501"/>
                </a:lnTo>
                <a:lnTo>
                  <a:pt x="253802" y="351837"/>
                </a:lnTo>
                <a:lnTo>
                  <a:pt x="227226" y="364934"/>
                </a:lnTo>
                <a:lnTo>
                  <a:pt x="196067" y="372792"/>
                </a:lnTo>
                <a:lnTo>
                  <a:pt x="160324" y="375412"/>
                </a:lnTo>
                <a:lnTo>
                  <a:pt x="124405" y="372290"/>
                </a:lnTo>
                <a:lnTo>
                  <a:pt x="65307" y="347283"/>
                </a:lnTo>
                <a:lnTo>
                  <a:pt x="23692" y="298059"/>
                </a:lnTo>
                <a:lnTo>
                  <a:pt x="2631" y="229808"/>
                </a:lnTo>
                <a:lnTo>
                  <a:pt x="0" y="188849"/>
                </a:lnTo>
                <a:lnTo>
                  <a:pt x="2919" y="150221"/>
                </a:lnTo>
                <a:lnTo>
                  <a:pt x="26274" y="82871"/>
                </a:lnTo>
                <a:lnTo>
                  <a:pt x="71699" y="30432"/>
                </a:lnTo>
                <a:lnTo>
                  <a:pt x="131478" y="3381"/>
                </a:lnTo>
                <a:lnTo>
                  <a:pt x="16626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90255" y="990346"/>
            <a:ext cx="317500" cy="375920"/>
          </a:xfrm>
          <a:custGeom>
            <a:avLst/>
            <a:gdLst/>
            <a:ahLst/>
            <a:cxnLst/>
            <a:rect l="l" t="t" r="r" b="b"/>
            <a:pathLst>
              <a:path w="317500" h="375919">
                <a:moveTo>
                  <a:pt x="156083" y="0"/>
                </a:moveTo>
                <a:lnTo>
                  <a:pt x="225139" y="12176"/>
                </a:lnTo>
                <a:lnTo>
                  <a:pt x="275717" y="48640"/>
                </a:lnTo>
                <a:lnTo>
                  <a:pt x="306752" y="106965"/>
                </a:lnTo>
                <a:lnTo>
                  <a:pt x="317119" y="184912"/>
                </a:lnTo>
                <a:lnTo>
                  <a:pt x="314426" y="226484"/>
                </a:lnTo>
                <a:lnTo>
                  <a:pt x="292848" y="296104"/>
                </a:lnTo>
                <a:lnTo>
                  <a:pt x="250035" y="346680"/>
                </a:lnTo>
                <a:lnTo>
                  <a:pt x="188606" y="372449"/>
                </a:lnTo>
                <a:lnTo>
                  <a:pt x="151129" y="375665"/>
                </a:lnTo>
                <a:lnTo>
                  <a:pt x="116695" y="372475"/>
                </a:lnTo>
                <a:lnTo>
                  <a:pt x="60636" y="346948"/>
                </a:lnTo>
                <a:lnTo>
                  <a:pt x="21913" y="296729"/>
                </a:lnTo>
                <a:lnTo>
                  <a:pt x="2430" y="226867"/>
                </a:lnTo>
                <a:lnTo>
                  <a:pt x="0" y="184912"/>
                </a:lnTo>
                <a:lnTo>
                  <a:pt x="2645" y="147625"/>
                </a:lnTo>
                <a:lnTo>
                  <a:pt x="23842" y="82006"/>
                </a:lnTo>
                <a:lnTo>
                  <a:pt x="65446" y="30218"/>
                </a:lnTo>
                <a:lnTo>
                  <a:pt x="122267" y="3357"/>
                </a:lnTo>
                <a:lnTo>
                  <a:pt x="15608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46088" y="990346"/>
            <a:ext cx="317500" cy="375920"/>
          </a:xfrm>
          <a:custGeom>
            <a:avLst/>
            <a:gdLst/>
            <a:ahLst/>
            <a:cxnLst/>
            <a:rect l="l" t="t" r="r" b="b"/>
            <a:pathLst>
              <a:path w="317500" h="375919">
                <a:moveTo>
                  <a:pt x="156083" y="0"/>
                </a:moveTo>
                <a:lnTo>
                  <a:pt x="225139" y="12176"/>
                </a:lnTo>
                <a:lnTo>
                  <a:pt x="275716" y="48640"/>
                </a:lnTo>
                <a:lnTo>
                  <a:pt x="306752" y="106965"/>
                </a:lnTo>
                <a:lnTo>
                  <a:pt x="317119" y="184912"/>
                </a:lnTo>
                <a:lnTo>
                  <a:pt x="314426" y="226484"/>
                </a:lnTo>
                <a:lnTo>
                  <a:pt x="292848" y="296104"/>
                </a:lnTo>
                <a:lnTo>
                  <a:pt x="250035" y="346680"/>
                </a:lnTo>
                <a:lnTo>
                  <a:pt x="188606" y="372449"/>
                </a:lnTo>
                <a:lnTo>
                  <a:pt x="151129" y="375665"/>
                </a:lnTo>
                <a:lnTo>
                  <a:pt x="116695" y="372475"/>
                </a:lnTo>
                <a:lnTo>
                  <a:pt x="60636" y="346948"/>
                </a:lnTo>
                <a:lnTo>
                  <a:pt x="21913" y="296729"/>
                </a:lnTo>
                <a:lnTo>
                  <a:pt x="2430" y="226867"/>
                </a:lnTo>
                <a:lnTo>
                  <a:pt x="0" y="184912"/>
                </a:lnTo>
                <a:lnTo>
                  <a:pt x="2645" y="147625"/>
                </a:lnTo>
                <a:lnTo>
                  <a:pt x="23842" y="82006"/>
                </a:lnTo>
                <a:lnTo>
                  <a:pt x="65446" y="30218"/>
                </a:lnTo>
                <a:lnTo>
                  <a:pt x="122267" y="3357"/>
                </a:lnTo>
                <a:lnTo>
                  <a:pt x="156083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80589" y="990346"/>
            <a:ext cx="317500" cy="375920"/>
          </a:xfrm>
          <a:custGeom>
            <a:avLst/>
            <a:gdLst/>
            <a:ahLst/>
            <a:cxnLst/>
            <a:rect l="l" t="t" r="r" b="b"/>
            <a:pathLst>
              <a:path w="317500" h="375919">
                <a:moveTo>
                  <a:pt x="156108" y="0"/>
                </a:moveTo>
                <a:lnTo>
                  <a:pt x="225177" y="12176"/>
                </a:lnTo>
                <a:lnTo>
                  <a:pt x="275767" y="48640"/>
                </a:lnTo>
                <a:lnTo>
                  <a:pt x="306803" y="106965"/>
                </a:lnTo>
                <a:lnTo>
                  <a:pt x="317169" y="184912"/>
                </a:lnTo>
                <a:lnTo>
                  <a:pt x="314477" y="226484"/>
                </a:lnTo>
                <a:lnTo>
                  <a:pt x="292898" y="296104"/>
                </a:lnTo>
                <a:lnTo>
                  <a:pt x="250090" y="346680"/>
                </a:lnTo>
                <a:lnTo>
                  <a:pt x="188663" y="372449"/>
                </a:lnTo>
                <a:lnTo>
                  <a:pt x="151155" y="375665"/>
                </a:lnTo>
                <a:lnTo>
                  <a:pt x="116729" y="372475"/>
                </a:lnTo>
                <a:lnTo>
                  <a:pt x="60665" y="346948"/>
                </a:lnTo>
                <a:lnTo>
                  <a:pt x="21950" y="296729"/>
                </a:lnTo>
                <a:lnTo>
                  <a:pt x="2438" y="226867"/>
                </a:lnTo>
                <a:lnTo>
                  <a:pt x="0" y="184912"/>
                </a:lnTo>
                <a:lnTo>
                  <a:pt x="2655" y="147625"/>
                </a:lnTo>
                <a:lnTo>
                  <a:pt x="23901" y="82006"/>
                </a:lnTo>
                <a:lnTo>
                  <a:pt x="65532" y="30218"/>
                </a:lnTo>
                <a:lnTo>
                  <a:pt x="122339" y="3357"/>
                </a:lnTo>
                <a:lnTo>
                  <a:pt x="15610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3973" y="990346"/>
            <a:ext cx="317500" cy="375920"/>
          </a:xfrm>
          <a:custGeom>
            <a:avLst/>
            <a:gdLst/>
            <a:ahLst/>
            <a:cxnLst/>
            <a:rect l="l" t="t" r="r" b="b"/>
            <a:pathLst>
              <a:path w="317500" h="375919">
                <a:moveTo>
                  <a:pt x="156108" y="0"/>
                </a:moveTo>
                <a:lnTo>
                  <a:pt x="225180" y="12176"/>
                </a:lnTo>
                <a:lnTo>
                  <a:pt x="275793" y="48640"/>
                </a:lnTo>
                <a:lnTo>
                  <a:pt x="306831" y="106965"/>
                </a:lnTo>
                <a:lnTo>
                  <a:pt x="317182" y="184912"/>
                </a:lnTo>
                <a:lnTo>
                  <a:pt x="314479" y="226484"/>
                </a:lnTo>
                <a:lnTo>
                  <a:pt x="292858" y="296104"/>
                </a:lnTo>
                <a:lnTo>
                  <a:pt x="250048" y="346680"/>
                </a:lnTo>
                <a:lnTo>
                  <a:pt x="188655" y="372449"/>
                </a:lnTo>
                <a:lnTo>
                  <a:pt x="151155" y="375665"/>
                </a:lnTo>
                <a:lnTo>
                  <a:pt x="116729" y="372475"/>
                </a:lnTo>
                <a:lnTo>
                  <a:pt x="60665" y="346948"/>
                </a:lnTo>
                <a:lnTo>
                  <a:pt x="21950" y="296729"/>
                </a:lnTo>
                <a:lnTo>
                  <a:pt x="2438" y="226867"/>
                </a:lnTo>
                <a:lnTo>
                  <a:pt x="0" y="184912"/>
                </a:lnTo>
                <a:lnTo>
                  <a:pt x="2655" y="147625"/>
                </a:lnTo>
                <a:lnTo>
                  <a:pt x="23901" y="82006"/>
                </a:lnTo>
                <a:lnTo>
                  <a:pt x="65532" y="30218"/>
                </a:lnTo>
                <a:lnTo>
                  <a:pt x="122339" y="3357"/>
                </a:lnTo>
                <a:lnTo>
                  <a:pt x="15610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7088" y="1609344"/>
            <a:ext cx="7373620" cy="4846320"/>
          </a:xfrm>
          <a:custGeom>
            <a:avLst/>
            <a:gdLst/>
            <a:ahLst/>
            <a:cxnLst/>
            <a:rect l="l" t="t" r="r" b="b"/>
            <a:pathLst>
              <a:path w="7373620" h="4846320">
                <a:moveTo>
                  <a:pt x="0" y="4846320"/>
                </a:moveTo>
                <a:lnTo>
                  <a:pt x="7373111" y="4846320"/>
                </a:lnTo>
                <a:lnTo>
                  <a:pt x="7373111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E2AE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676400" y="1973366"/>
            <a:ext cx="10515600" cy="31995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430530" marR="5080" indent="-274320">
              <a:lnSpc>
                <a:spcPct val="100000"/>
              </a:lnSpc>
              <a:spcBef>
                <a:spcPts val="95"/>
              </a:spcBef>
            </a:pPr>
            <a:r>
              <a:rPr sz="1100" spc="37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000" spc="-5" dirty="0"/>
              <a:t>Obtain rotations </a:t>
            </a:r>
            <a:r>
              <a:rPr sz="2000" spc="-10" dirty="0"/>
              <a:t>around </a:t>
            </a:r>
            <a:r>
              <a:rPr sz="2000" spc="-5" dirty="0"/>
              <a:t>other </a:t>
            </a:r>
            <a:r>
              <a:rPr sz="2000" spc="-10" dirty="0"/>
              <a:t>axes </a:t>
            </a:r>
            <a:r>
              <a:rPr sz="2000" spc="-580" dirty="0"/>
              <a:t>  </a:t>
            </a:r>
            <a:r>
              <a:rPr sz="2000" spc="-10" dirty="0"/>
              <a:t>cyclic permutation </a:t>
            </a:r>
            <a:r>
              <a:rPr sz="2000" spc="-5" dirty="0"/>
              <a:t>of</a:t>
            </a:r>
            <a:r>
              <a:rPr sz="2000" spc="40" dirty="0"/>
              <a:t> </a:t>
            </a:r>
            <a:r>
              <a:rPr sz="2000" spc="-10" dirty="0"/>
              <a:t>coordinate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26438" y="4496180"/>
            <a:ext cx="24002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98024" y="2462988"/>
            <a:ext cx="3118485" cy="1120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7150" i="1" spc="-645" dirty="0">
                <a:latin typeface="Times New Roman"/>
                <a:cs typeface="Times New Roman"/>
              </a:rPr>
              <a:t>y </a:t>
            </a:r>
            <a:r>
              <a:rPr sz="7150" spc="-1435" dirty="0">
                <a:latin typeface="Symbol"/>
                <a:cs typeface="Symbol"/>
              </a:rPr>
              <a:t></a:t>
            </a:r>
            <a:r>
              <a:rPr sz="7150" spc="-1435" dirty="0">
                <a:latin typeface="Times New Roman"/>
                <a:cs typeface="Times New Roman"/>
              </a:rPr>
              <a:t> </a:t>
            </a:r>
            <a:r>
              <a:rPr sz="7150" i="1" spc="-570" dirty="0">
                <a:latin typeface="Times New Roman"/>
                <a:cs typeface="Times New Roman"/>
              </a:rPr>
              <a:t>z</a:t>
            </a:r>
            <a:r>
              <a:rPr sz="7150" i="1" spc="-25" dirty="0">
                <a:latin typeface="Times New Roman"/>
                <a:cs typeface="Times New Roman"/>
              </a:rPr>
              <a:t> </a:t>
            </a:r>
            <a:r>
              <a:rPr sz="7150" spc="-1435" dirty="0">
                <a:latin typeface="Symbol"/>
                <a:cs typeface="Symbol"/>
              </a:rPr>
              <a:t></a:t>
            </a:r>
            <a:r>
              <a:rPr sz="7150" spc="-1435" dirty="0">
                <a:latin typeface="Times New Roman"/>
                <a:cs typeface="Times New Roman"/>
              </a:rPr>
              <a:t> </a:t>
            </a:r>
            <a:r>
              <a:rPr sz="7150" i="1" spc="-645" dirty="0">
                <a:latin typeface="Times New Roman"/>
                <a:cs typeface="Times New Roman"/>
              </a:rPr>
              <a:t>x</a:t>
            </a:r>
            <a:endParaRPr sz="715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00757" y="1928729"/>
            <a:ext cx="1967864" cy="1120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800" spc="-10" dirty="0">
                <a:latin typeface="Trebuchet MS"/>
                <a:cs typeface="Trebuchet MS"/>
              </a:rPr>
              <a:t>parame</a:t>
            </a:r>
            <a:r>
              <a:rPr sz="2800" spc="-525" dirty="0">
                <a:latin typeface="Trebuchet MS"/>
                <a:cs typeface="Trebuchet MS"/>
              </a:rPr>
              <a:t>t</a:t>
            </a:r>
            <a:r>
              <a:rPr sz="10725" i="1" spc="-3997" baseline="-32634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rebuchet MS"/>
                <a:cs typeface="Trebuchet MS"/>
              </a:rPr>
              <a:t>er</a:t>
            </a:r>
            <a:r>
              <a:rPr sz="2800" spc="-430" dirty="0">
                <a:latin typeface="Trebuchet MS"/>
                <a:cs typeface="Trebuchet MS"/>
              </a:rPr>
              <a:t>s</a:t>
            </a:r>
            <a:r>
              <a:rPr sz="10725" spc="-9960" baseline="-32634" dirty="0">
                <a:latin typeface="Symbol"/>
                <a:cs typeface="Symbol"/>
              </a:rPr>
              <a:t></a:t>
            </a:r>
            <a:r>
              <a:rPr sz="2800" spc="-10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96311" y="3768852"/>
            <a:ext cx="6458712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105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59" y="320040"/>
            <a:ext cx="7632700" cy="1143000"/>
          </a:xfrm>
          <a:custGeom>
            <a:avLst/>
            <a:gdLst/>
            <a:ahLst/>
            <a:cxnLst/>
            <a:rect l="l" t="t" r="r" b="b"/>
            <a:pathLst>
              <a:path w="7632700" h="1143000">
                <a:moveTo>
                  <a:pt x="0" y="1142999"/>
                </a:moveTo>
                <a:lnTo>
                  <a:pt x="7632192" y="1142999"/>
                </a:lnTo>
                <a:lnTo>
                  <a:pt x="7632192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2424" y="1005967"/>
            <a:ext cx="287782" cy="345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2424" y="1005967"/>
            <a:ext cx="288290" cy="346075"/>
          </a:xfrm>
          <a:custGeom>
            <a:avLst/>
            <a:gdLst/>
            <a:ahLst/>
            <a:cxnLst/>
            <a:rect l="l" t="t" r="r" b="b"/>
            <a:pathLst>
              <a:path w="288290" h="346075">
                <a:moveTo>
                  <a:pt x="8254" y="0"/>
                </a:moveTo>
                <a:lnTo>
                  <a:pt x="70993" y="254"/>
                </a:lnTo>
                <a:lnTo>
                  <a:pt x="141058" y="116967"/>
                </a:lnTo>
                <a:lnTo>
                  <a:pt x="218198" y="254"/>
                </a:lnTo>
                <a:lnTo>
                  <a:pt x="282359" y="254"/>
                </a:lnTo>
                <a:lnTo>
                  <a:pt x="172897" y="167767"/>
                </a:lnTo>
                <a:lnTo>
                  <a:pt x="287782" y="345821"/>
                </a:lnTo>
                <a:lnTo>
                  <a:pt x="221030" y="345821"/>
                </a:lnTo>
                <a:lnTo>
                  <a:pt x="139407" y="221487"/>
                </a:lnTo>
                <a:lnTo>
                  <a:pt x="63919" y="345821"/>
                </a:lnTo>
                <a:lnTo>
                  <a:pt x="0" y="345821"/>
                </a:lnTo>
                <a:lnTo>
                  <a:pt x="103555" y="166750"/>
                </a:lnTo>
                <a:lnTo>
                  <a:pt x="825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6509" y="1184085"/>
            <a:ext cx="124787" cy="5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6509" y="1184085"/>
            <a:ext cx="125095" cy="55880"/>
          </a:xfrm>
          <a:custGeom>
            <a:avLst/>
            <a:gdLst/>
            <a:ahLst/>
            <a:cxnLst/>
            <a:rect l="l" t="t" r="r" b="b"/>
            <a:pathLst>
              <a:path w="125095" h="55880">
                <a:moveTo>
                  <a:pt x="0" y="55434"/>
                </a:moveTo>
                <a:lnTo>
                  <a:pt x="124787" y="55434"/>
                </a:lnTo>
                <a:lnTo>
                  <a:pt x="124787" y="0"/>
                </a:lnTo>
                <a:lnTo>
                  <a:pt x="0" y="0"/>
                </a:lnTo>
                <a:lnTo>
                  <a:pt x="0" y="55434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8768" y="1000125"/>
            <a:ext cx="3327806" cy="357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0076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9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8459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516" y="0"/>
                </a:moveTo>
                <a:lnTo>
                  <a:pt x="0" y="127635"/>
                </a:lnTo>
                <a:lnTo>
                  <a:pt x="83032" y="127635"/>
                </a:lnTo>
                <a:lnTo>
                  <a:pt x="4151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2057" y="1057275"/>
            <a:ext cx="101726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1365" y="1053719"/>
            <a:ext cx="176275" cy="250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1205" y="1053719"/>
            <a:ext cx="176275" cy="250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861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3" y="0"/>
                </a:lnTo>
                <a:lnTo>
                  <a:pt x="192786" y="208533"/>
                </a:lnTo>
                <a:lnTo>
                  <a:pt x="192786" y="0"/>
                </a:lnTo>
                <a:lnTo>
                  <a:pt x="251713" y="0"/>
                </a:lnTo>
                <a:lnTo>
                  <a:pt x="251713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2040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4634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196" y="54482"/>
                </a:lnTo>
                <a:lnTo>
                  <a:pt x="171196" y="345566"/>
                </a:lnTo>
                <a:lnTo>
                  <a:pt x="109855" y="345566"/>
                </a:lnTo>
                <a:lnTo>
                  <a:pt x="109855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4095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195" y="54482"/>
                </a:lnTo>
                <a:lnTo>
                  <a:pt x="171195" y="345566"/>
                </a:lnTo>
                <a:lnTo>
                  <a:pt x="109855" y="345566"/>
                </a:lnTo>
                <a:lnTo>
                  <a:pt x="109855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5092" y="1005967"/>
            <a:ext cx="288290" cy="346075"/>
          </a:xfrm>
          <a:custGeom>
            <a:avLst/>
            <a:gdLst/>
            <a:ahLst/>
            <a:cxnLst/>
            <a:rect l="l" t="t" r="r" b="b"/>
            <a:pathLst>
              <a:path w="288290" h="346075">
                <a:moveTo>
                  <a:pt x="8255" y="0"/>
                </a:moveTo>
                <a:lnTo>
                  <a:pt x="70993" y="254"/>
                </a:lnTo>
                <a:lnTo>
                  <a:pt x="141058" y="116967"/>
                </a:lnTo>
                <a:lnTo>
                  <a:pt x="218211" y="254"/>
                </a:lnTo>
                <a:lnTo>
                  <a:pt x="282346" y="254"/>
                </a:lnTo>
                <a:lnTo>
                  <a:pt x="172897" y="167767"/>
                </a:lnTo>
                <a:lnTo>
                  <a:pt x="287807" y="345821"/>
                </a:lnTo>
                <a:lnTo>
                  <a:pt x="221005" y="345821"/>
                </a:lnTo>
                <a:lnTo>
                  <a:pt x="139407" y="221487"/>
                </a:lnTo>
                <a:lnTo>
                  <a:pt x="63919" y="345821"/>
                </a:lnTo>
                <a:lnTo>
                  <a:pt x="0" y="345821"/>
                </a:lnTo>
                <a:lnTo>
                  <a:pt x="103555" y="166750"/>
                </a:lnTo>
                <a:lnTo>
                  <a:pt x="82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9193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>
                <a:moveTo>
                  <a:pt x="95757" y="0"/>
                </a:moveTo>
                <a:lnTo>
                  <a:pt x="153358" y="6359"/>
                </a:lnTo>
                <a:lnTo>
                  <a:pt x="194516" y="25447"/>
                </a:lnTo>
                <a:lnTo>
                  <a:pt x="219219" y="57275"/>
                </a:lnTo>
                <a:lnTo>
                  <a:pt x="227456" y="101854"/>
                </a:lnTo>
                <a:lnTo>
                  <a:pt x="226315" y="116855"/>
                </a:lnTo>
                <a:lnTo>
                  <a:pt x="209295" y="157861"/>
                </a:lnTo>
                <a:lnTo>
                  <a:pt x="176666" y="187328"/>
                </a:lnTo>
                <a:lnTo>
                  <a:pt x="163449" y="193421"/>
                </a:lnTo>
                <a:lnTo>
                  <a:pt x="265683" y="349123"/>
                </a:lnTo>
                <a:lnTo>
                  <a:pt x="194818" y="349123"/>
                </a:lnTo>
                <a:lnTo>
                  <a:pt x="102615" y="206375"/>
                </a:lnTo>
                <a:lnTo>
                  <a:pt x="94972" y="206206"/>
                </a:lnTo>
                <a:lnTo>
                  <a:pt x="85947" y="205882"/>
                </a:lnTo>
                <a:lnTo>
                  <a:pt x="75541" y="205392"/>
                </a:lnTo>
                <a:lnTo>
                  <a:pt x="63754" y="204724"/>
                </a:lnTo>
                <a:lnTo>
                  <a:pt x="63754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27" y="3438"/>
                </a:lnTo>
                <a:lnTo>
                  <a:pt x="12557" y="3095"/>
                </a:lnTo>
                <a:lnTo>
                  <a:pt x="24378" y="2538"/>
                </a:lnTo>
                <a:lnTo>
                  <a:pt x="39877" y="1777"/>
                </a:lnTo>
                <a:lnTo>
                  <a:pt x="56378" y="1017"/>
                </a:lnTo>
                <a:lnTo>
                  <a:pt x="71199" y="460"/>
                </a:lnTo>
                <a:lnTo>
                  <a:pt x="84329" y="117"/>
                </a:lnTo>
                <a:lnTo>
                  <a:pt x="9575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0473" y="1001522"/>
            <a:ext cx="303530" cy="350520"/>
          </a:xfrm>
          <a:custGeom>
            <a:avLst/>
            <a:gdLst/>
            <a:ahLst/>
            <a:cxnLst/>
            <a:rect l="l" t="t" r="r" b="b"/>
            <a:pathLst>
              <a:path w="303530" h="350519">
                <a:moveTo>
                  <a:pt x="137668" y="0"/>
                </a:moveTo>
                <a:lnTo>
                  <a:pt x="164592" y="0"/>
                </a:lnTo>
                <a:lnTo>
                  <a:pt x="303530" y="350265"/>
                </a:lnTo>
                <a:lnTo>
                  <a:pt x="235838" y="350265"/>
                </a:lnTo>
                <a:lnTo>
                  <a:pt x="210565" y="280162"/>
                </a:lnTo>
                <a:lnTo>
                  <a:pt x="92201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66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8769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5" h="350519">
                <a:moveTo>
                  <a:pt x="137756" y="0"/>
                </a:moveTo>
                <a:lnTo>
                  <a:pt x="164642" y="0"/>
                </a:lnTo>
                <a:lnTo>
                  <a:pt x="303593" y="350265"/>
                </a:lnTo>
                <a:lnTo>
                  <a:pt x="235889" y="350265"/>
                </a:lnTo>
                <a:lnTo>
                  <a:pt x="210642" y="280162"/>
                </a:lnTo>
                <a:lnTo>
                  <a:pt x="92227" y="280162"/>
                </a:lnTo>
                <a:lnTo>
                  <a:pt x="68173" y="350265"/>
                </a:lnTo>
                <a:lnTo>
                  <a:pt x="0" y="350265"/>
                </a:lnTo>
                <a:lnTo>
                  <a:pt x="1377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6442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09" y="0"/>
                </a:moveTo>
                <a:lnTo>
                  <a:pt x="133413" y="1404"/>
                </a:lnTo>
                <a:lnTo>
                  <a:pt x="157416" y="5619"/>
                </a:lnTo>
                <a:lnTo>
                  <a:pt x="177418" y="12644"/>
                </a:lnTo>
                <a:lnTo>
                  <a:pt x="193420" y="22478"/>
                </a:lnTo>
                <a:lnTo>
                  <a:pt x="174751" y="75311"/>
                </a:lnTo>
                <a:lnTo>
                  <a:pt x="158418" y="65216"/>
                </a:lnTo>
                <a:lnTo>
                  <a:pt x="141620" y="57991"/>
                </a:lnTo>
                <a:lnTo>
                  <a:pt x="124370" y="53647"/>
                </a:lnTo>
                <a:lnTo>
                  <a:pt x="106679" y="52197"/>
                </a:lnTo>
                <a:lnTo>
                  <a:pt x="96629" y="52889"/>
                </a:lnTo>
                <a:lnTo>
                  <a:pt x="64992" y="76263"/>
                </a:lnTo>
                <a:lnTo>
                  <a:pt x="62103" y="92583"/>
                </a:lnTo>
                <a:lnTo>
                  <a:pt x="66202" y="107584"/>
                </a:lnTo>
                <a:lnTo>
                  <a:pt x="78517" y="122872"/>
                </a:lnTo>
                <a:lnTo>
                  <a:pt x="99071" y="138445"/>
                </a:lnTo>
                <a:lnTo>
                  <a:pt x="127888" y="154305"/>
                </a:lnTo>
                <a:lnTo>
                  <a:pt x="144012" y="162615"/>
                </a:lnTo>
                <a:lnTo>
                  <a:pt x="157718" y="170592"/>
                </a:lnTo>
                <a:lnTo>
                  <a:pt x="191357" y="201041"/>
                </a:lnTo>
                <a:lnTo>
                  <a:pt x="207279" y="238934"/>
                </a:lnTo>
                <a:lnTo>
                  <a:pt x="209295" y="261238"/>
                </a:lnTo>
                <a:lnTo>
                  <a:pt x="207224" y="281267"/>
                </a:lnTo>
                <a:lnTo>
                  <a:pt x="190650" y="315799"/>
                </a:lnTo>
                <a:lnTo>
                  <a:pt x="158168" y="342161"/>
                </a:lnTo>
                <a:lnTo>
                  <a:pt x="113730" y="355687"/>
                </a:lnTo>
                <a:lnTo>
                  <a:pt x="87248" y="357377"/>
                </a:lnTo>
                <a:lnTo>
                  <a:pt x="63650" y="355828"/>
                </a:lnTo>
                <a:lnTo>
                  <a:pt x="41243" y="351170"/>
                </a:lnTo>
                <a:lnTo>
                  <a:pt x="20026" y="343394"/>
                </a:lnTo>
                <a:lnTo>
                  <a:pt x="0" y="332486"/>
                </a:lnTo>
                <a:lnTo>
                  <a:pt x="22606" y="277495"/>
                </a:lnTo>
                <a:lnTo>
                  <a:pt x="40725" y="288643"/>
                </a:lnTo>
                <a:lnTo>
                  <a:pt x="58689" y="296576"/>
                </a:lnTo>
                <a:lnTo>
                  <a:pt x="76487" y="301319"/>
                </a:lnTo>
                <a:lnTo>
                  <a:pt x="94106" y="302895"/>
                </a:lnTo>
                <a:lnTo>
                  <a:pt x="117776" y="300537"/>
                </a:lnTo>
                <a:lnTo>
                  <a:pt x="134683" y="293465"/>
                </a:lnTo>
                <a:lnTo>
                  <a:pt x="144827" y="281678"/>
                </a:lnTo>
                <a:lnTo>
                  <a:pt x="148208" y="265175"/>
                </a:lnTo>
                <a:lnTo>
                  <a:pt x="147401" y="256434"/>
                </a:lnTo>
                <a:lnTo>
                  <a:pt x="127329" y="223206"/>
                </a:lnTo>
                <a:lnTo>
                  <a:pt x="82931" y="195452"/>
                </a:lnTo>
                <a:lnTo>
                  <a:pt x="64662" y="185975"/>
                </a:lnTo>
                <a:lnTo>
                  <a:pt x="49656" y="177355"/>
                </a:lnTo>
                <a:lnTo>
                  <a:pt x="17160" y="148637"/>
                </a:lnTo>
                <a:lnTo>
                  <a:pt x="1216" y="103489"/>
                </a:lnTo>
                <a:lnTo>
                  <a:pt x="762" y="92963"/>
                </a:lnTo>
                <a:lnTo>
                  <a:pt x="2595" y="73796"/>
                </a:lnTo>
                <a:lnTo>
                  <a:pt x="30098" y="26415"/>
                </a:lnTo>
                <a:lnTo>
                  <a:pt x="63611" y="6635"/>
                </a:lnTo>
                <a:lnTo>
                  <a:pt x="83480" y="1662"/>
                </a:lnTo>
                <a:lnTo>
                  <a:pt x="10540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8498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407" y="11541"/>
                </a:lnTo>
                <a:lnTo>
                  <a:pt x="262509" y="46227"/>
                </a:lnTo>
                <a:lnTo>
                  <a:pt x="292115" y="101726"/>
                </a:lnTo>
                <a:lnTo>
                  <a:pt x="302005" y="175895"/>
                </a:lnTo>
                <a:lnTo>
                  <a:pt x="299432" y="215542"/>
                </a:lnTo>
                <a:lnTo>
                  <a:pt x="278806" y="281836"/>
                </a:lnTo>
                <a:lnTo>
                  <a:pt x="238009" y="329965"/>
                </a:lnTo>
                <a:lnTo>
                  <a:pt x="179613" y="354453"/>
                </a:lnTo>
                <a:lnTo>
                  <a:pt x="143890" y="357504"/>
                </a:lnTo>
                <a:lnTo>
                  <a:pt x="111148" y="354478"/>
                </a:lnTo>
                <a:lnTo>
                  <a:pt x="57808" y="330233"/>
                </a:lnTo>
                <a:lnTo>
                  <a:pt x="20949" y="282461"/>
                </a:lnTo>
                <a:lnTo>
                  <a:pt x="2331" y="215925"/>
                </a:lnTo>
                <a:lnTo>
                  <a:pt x="0" y="175895"/>
                </a:lnTo>
                <a:lnTo>
                  <a:pt x="2526" y="140440"/>
                </a:lnTo>
                <a:lnTo>
                  <a:pt x="22770" y="78007"/>
                </a:lnTo>
                <a:lnTo>
                  <a:pt x="62418" y="28717"/>
                </a:lnTo>
                <a:lnTo>
                  <a:pt x="116468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8339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90" y="0"/>
                </a:moveTo>
                <a:lnTo>
                  <a:pt x="214407" y="11541"/>
                </a:lnTo>
                <a:lnTo>
                  <a:pt x="262509" y="46227"/>
                </a:lnTo>
                <a:lnTo>
                  <a:pt x="292115" y="101726"/>
                </a:lnTo>
                <a:lnTo>
                  <a:pt x="302006" y="175895"/>
                </a:lnTo>
                <a:lnTo>
                  <a:pt x="299432" y="215542"/>
                </a:lnTo>
                <a:lnTo>
                  <a:pt x="278806" y="281836"/>
                </a:lnTo>
                <a:lnTo>
                  <a:pt x="238009" y="329965"/>
                </a:lnTo>
                <a:lnTo>
                  <a:pt x="179613" y="354453"/>
                </a:lnTo>
                <a:lnTo>
                  <a:pt x="143891" y="357504"/>
                </a:lnTo>
                <a:lnTo>
                  <a:pt x="111148" y="354478"/>
                </a:lnTo>
                <a:lnTo>
                  <a:pt x="57808" y="330233"/>
                </a:lnTo>
                <a:lnTo>
                  <a:pt x="20949" y="282461"/>
                </a:lnTo>
                <a:lnTo>
                  <a:pt x="2331" y="215925"/>
                </a:lnTo>
                <a:lnTo>
                  <a:pt x="0" y="175895"/>
                </a:lnTo>
                <a:lnTo>
                  <a:pt x="2526" y="140440"/>
                </a:lnTo>
                <a:lnTo>
                  <a:pt x="22770" y="78007"/>
                </a:lnTo>
                <a:lnTo>
                  <a:pt x="62418" y="28717"/>
                </a:lnTo>
                <a:lnTo>
                  <a:pt x="116468" y="3190"/>
                </a:lnTo>
                <a:lnTo>
                  <a:pt x="14859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5460" y="1609344"/>
            <a:ext cx="7705725" cy="4846320"/>
          </a:xfrm>
          <a:custGeom>
            <a:avLst/>
            <a:gdLst/>
            <a:ahLst/>
            <a:cxnLst/>
            <a:rect l="l" t="t" r="r" b="b"/>
            <a:pathLst>
              <a:path w="7705725" h="4846320">
                <a:moveTo>
                  <a:pt x="0" y="4846320"/>
                </a:moveTo>
                <a:lnTo>
                  <a:pt x="7705344" y="4846320"/>
                </a:lnTo>
                <a:lnTo>
                  <a:pt x="7705344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854201" y="1556741"/>
            <a:ext cx="4577715" cy="1915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13030" marR="5080" indent="-100965">
              <a:lnSpc>
                <a:spcPct val="119200"/>
              </a:lnSpc>
              <a:spcBef>
                <a:spcPts val="100"/>
              </a:spcBef>
            </a:pPr>
            <a:r>
              <a:rPr sz="2600" spc="-5" dirty="0"/>
              <a:t>the equation for </a:t>
            </a:r>
            <a:r>
              <a:rPr sz="2600" dirty="0"/>
              <a:t>X-axis </a:t>
            </a:r>
            <a:r>
              <a:rPr sz="2600" spc="-5" dirty="0"/>
              <a:t>rotaion  </a:t>
            </a:r>
            <a:r>
              <a:rPr sz="2600" dirty="0"/>
              <a:t>x’ =</a:t>
            </a:r>
            <a:r>
              <a:rPr sz="2600" spc="-120" dirty="0"/>
              <a:t> </a:t>
            </a:r>
            <a:r>
              <a:rPr sz="2600" dirty="0"/>
              <a:t>x</a:t>
            </a:r>
            <a:endParaRPr sz="2600"/>
          </a:p>
          <a:p>
            <a:pPr marL="113030" marR="1681480">
              <a:lnSpc>
                <a:spcPct val="119200"/>
              </a:lnSpc>
            </a:pPr>
            <a:r>
              <a:rPr sz="2600" spc="-5" dirty="0"/>
              <a:t>y’ </a:t>
            </a:r>
            <a:r>
              <a:rPr sz="2600" dirty="0"/>
              <a:t>= y </a:t>
            </a:r>
            <a:r>
              <a:rPr sz="2600" spc="-5" dirty="0"/>
              <a:t>cosθ </a:t>
            </a:r>
            <a:r>
              <a:rPr sz="2600" dirty="0"/>
              <a:t>– z sinθ  z’ = y sinθ + z</a:t>
            </a:r>
            <a:r>
              <a:rPr sz="2600" spc="-165" dirty="0"/>
              <a:t> </a:t>
            </a:r>
            <a:r>
              <a:rPr sz="2600" spc="-5" dirty="0"/>
              <a:t>cosθ</a:t>
            </a:r>
            <a:endParaRPr sz="2600"/>
          </a:p>
        </p:txBody>
      </p:sp>
      <p:sp>
        <p:nvSpPr>
          <p:cNvPr id="27" name="object 27"/>
          <p:cNvSpPr/>
          <p:nvPr/>
        </p:nvSpPr>
        <p:spPr>
          <a:xfrm>
            <a:off x="1920240" y="3933444"/>
            <a:ext cx="3959860" cy="1676400"/>
          </a:xfrm>
          <a:custGeom>
            <a:avLst/>
            <a:gdLst/>
            <a:ahLst/>
            <a:cxnLst/>
            <a:rect l="l" t="t" r="r" b="b"/>
            <a:pathLst>
              <a:path w="3959860" h="1676400">
                <a:moveTo>
                  <a:pt x="0" y="1676399"/>
                </a:moveTo>
                <a:lnTo>
                  <a:pt x="3959352" y="1676399"/>
                </a:lnTo>
                <a:lnTo>
                  <a:pt x="3959352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79409" y="4491210"/>
            <a:ext cx="67818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553085" algn="l"/>
              </a:tabLst>
            </a:pPr>
            <a:r>
              <a:rPr sz="2250" spc="15" dirty="0">
                <a:latin typeface="Symbol"/>
                <a:cs typeface="Symbol"/>
              </a:rPr>
              <a:t></a:t>
            </a:r>
            <a:r>
              <a:rPr sz="2250" spc="-245" dirty="0">
                <a:latin typeface="Times New Roman"/>
                <a:cs typeface="Times New Roman"/>
              </a:rPr>
              <a:t> </a:t>
            </a:r>
            <a:r>
              <a:rPr sz="3375" spc="15" baseline="-11111" dirty="0">
                <a:latin typeface="Symbol"/>
                <a:cs typeface="Symbol"/>
              </a:rPr>
              <a:t></a:t>
            </a:r>
            <a:r>
              <a:rPr sz="3375" spc="-382" baseline="-11111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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9409" y="5260708"/>
            <a:ext cx="67818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264795" algn="l"/>
                <a:tab pos="553085" algn="l"/>
              </a:tabLst>
            </a:pPr>
            <a:r>
              <a:rPr sz="2250" spc="15" dirty="0">
                <a:latin typeface="Symbol"/>
                <a:cs typeface="Symbol"/>
              </a:rPr>
              <a:t>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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2334" y="4491210"/>
            <a:ext cx="86550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333375" algn="l"/>
              </a:tabLst>
            </a:pPr>
            <a:r>
              <a:rPr sz="2250" spc="15" dirty="0">
                <a:latin typeface="Symbol"/>
                <a:cs typeface="Symbol"/>
              </a:rPr>
              <a:t>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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3375" spc="30" baseline="-11111" dirty="0">
                <a:latin typeface="Symbol"/>
                <a:cs typeface="Symbol"/>
              </a:rPr>
              <a:t></a:t>
            </a:r>
            <a:r>
              <a:rPr sz="3375" spc="-247" baseline="-11111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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2334" y="5260708"/>
            <a:ext cx="86550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333375" algn="l"/>
                <a:tab pos="740410" algn="l"/>
              </a:tabLst>
            </a:pPr>
            <a:r>
              <a:rPr sz="2250" spc="15" dirty="0">
                <a:latin typeface="Symbol"/>
                <a:cs typeface="Symbol"/>
              </a:rPr>
              <a:t>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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8300" y="5052330"/>
            <a:ext cx="82931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415925" algn="l"/>
              </a:tabLst>
            </a:pPr>
            <a:r>
              <a:rPr sz="3375" spc="89" baseline="-28395" dirty="0">
                <a:latin typeface="Times New Roman"/>
                <a:cs typeface="Times New Roman"/>
              </a:rPr>
              <a:t>1</a:t>
            </a:r>
            <a:r>
              <a:rPr sz="2250" spc="15" dirty="0">
                <a:latin typeface="Symbol"/>
                <a:cs typeface="Symbol"/>
              </a:rPr>
              <a:t>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05" dirty="0">
                <a:latin typeface="Symbol"/>
                <a:cs typeface="Symbol"/>
              </a:rPr>
              <a:t></a:t>
            </a:r>
            <a:r>
              <a:rPr sz="3375" spc="254" baseline="-28395" dirty="0">
                <a:latin typeface="Times New Roman"/>
                <a:cs typeface="Times New Roman"/>
              </a:rPr>
              <a:t>1</a:t>
            </a:r>
            <a:r>
              <a:rPr sz="2250" spc="15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4570" y="3814770"/>
            <a:ext cx="1567180" cy="17570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07645">
              <a:spcBef>
                <a:spcPts val="800"/>
              </a:spcBef>
              <a:tabLst>
                <a:tab pos="1116330" algn="l"/>
              </a:tabLst>
            </a:pPr>
            <a:r>
              <a:rPr sz="2250" spc="20" dirty="0">
                <a:latin typeface="Times New Roman"/>
                <a:cs typeface="Times New Roman"/>
              </a:rPr>
              <a:t>0	0</a:t>
            </a:r>
            <a:endParaRPr sz="2250">
              <a:latin typeface="Times New Roman"/>
              <a:cs typeface="Times New Roman"/>
            </a:endParaRPr>
          </a:p>
          <a:p>
            <a:pPr marR="5080" algn="ctr">
              <a:lnSpc>
                <a:spcPct val="126200"/>
              </a:lnSpc>
              <a:tabLst>
                <a:tab pos="828675" algn="l"/>
                <a:tab pos="892175" algn="l"/>
              </a:tabLst>
            </a:pPr>
            <a:r>
              <a:rPr sz="2250" dirty="0">
                <a:latin typeface="Times New Roman"/>
                <a:cs typeface="Times New Roman"/>
              </a:rPr>
              <a:t>cos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</a:t>
            </a:r>
            <a:r>
              <a:rPr sz="2250" spc="2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Symbol"/>
                <a:cs typeface="Symbol"/>
              </a:rPr>
              <a:t>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sin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</a:t>
            </a:r>
            <a:r>
              <a:rPr sz="2250" spc="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sin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</a:t>
            </a:r>
            <a:r>
              <a:rPr sz="2250" spc="20" dirty="0">
                <a:latin typeface="Times New Roman"/>
                <a:cs typeface="Times New Roman"/>
              </a:rPr>
              <a:t>		</a:t>
            </a:r>
            <a:r>
              <a:rPr sz="2250" dirty="0">
                <a:latin typeface="Times New Roman"/>
                <a:cs typeface="Times New Roman"/>
              </a:rPr>
              <a:t>cos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</a:t>
            </a:r>
            <a:r>
              <a:rPr sz="2250" spc="20" dirty="0">
                <a:latin typeface="Times New Roman"/>
                <a:cs typeface="Times New Roman"/>
              </a:rPr>
              <a:t> 0		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2333" y="5052330"/>
            <a:ext cx="10121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740410" algn="l"/>
              </a:tabLst>
            </a:pPr>
            <a:r>
              <a:rPr sz="2250" spc="15" dirty="0">
                <a:latin typeface="Symbol"/>
                <a:cs typeface="Symbol"/>
              </a:rPr>
              <a:t>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3375" spc="30" baseline="-28395" dirty="0">
                <a:latin typeface="Times New Roman"/>
                <a:cs typeface="Times New Roman"/>
              </a:rPr>
              <a:t>1</a:t>
            </a:r>
            <a:r>
              <a:rPr sz="3375" spc="-352" baseline="-2839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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Symbol"/>
                <a:cs typeface="Symbol"/>
              </a:rPr>
              <a:t></a:t>
            </a:r>
            <a:r>
              <a:rPr sz="3375" spc="30" baseline="-28395" dirty="0">
                <a:latin typeface="Times New Roman"/>
                <a:cs typeface="Times New Roman"/>
              </a:rPr>
              <a:t>0</a:t>
            </a:r>
            <a:endParaRPr sz="3375" baseline="-2839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0687" y="4771762"/>
            <a:ext cx="826769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413384" algn="l"/>
              </a:tabLst>
            </a:pPr>
            <a:r>
              <a:rPr sz="3375" spc="37" baseline="1234" dirty="0">
                <a:latin typeface="Times New Roman"/>
                <a:cs typeface="Times New Roman"/>
              </a:rPr>
              <a:t>0</a:t>
            </a:r>
            <a:r>
              <a:rPr sz="2250" spc="25" dirty="0">
                <a:latin typeface="Symbol"/>
                <a:cs typeface="Symbol"/>
              </a:rPr>
              <a:t></a:t>
            </a:r>
            <a:r>
              <a:rPr sz="2250" spc="2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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3375" i="1" spc="22" baseline="1234" dirty="0">
                <a:latin typeface="Times New Roman"/>
                <a:cs typeface="Times New Roman"/>
              </a:rPr>
              <a:t>z</a:t>
            </a:r>
            <a:r>
              <a:rPr sz="3375" i="1" spc="-532" baseline="1234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0687" y="4210658"/>
            <a:ext cx="826769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413384" algn="l"/>
              </a:tabLst>
            </a:pPr>
            <a:r>
              <a:rPr sz="3375" spc="37" baseline="-23456" dirty="0">
                <a:latin typeface="Times New Roman"/>
                <a:cs typeface="Times New Roman"/>
              </a:rPr>
              <a:t>0</a:t>
            </a:r>
            <a:r>
              <a:rPr sz="2250" spc="25" dirty="0">
                <a:latin typeface="Symbol"/>
                <a:cs typeface="Symbol"/>
              </a:rPr>
              <a:t></a:t>
            </a:r>
            <a:r>
              <a:rPr sz="2250" spc="2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</a:t>
            </a:r>
            <a:r>
              <a:rPr sz="2250" spc="-380" dirty="0">
                <a:latin typeface="Times New Roman"/>
                <a:cs typeface="Times New Roman"/>
              </a:rPr>
              <a:t> </a:t>
            </a:r>
            <a:r>
              <a:rPr sz="3375" i="1" spc="112" baseline="-23456" dirty="0">
                <a:latin typeface="Times New Roman"/>
                <a:cs typeface="Times New Roman"/>
              </a:rPr>
              <a:t>y</a:t>
            </a:r>
            <a:r>
              <a:rPr sz="2250" spc="75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30687" y="3930090"/>
            <a:ext cx="826769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413384" algn="l"/>
              </a:tabLst>
            </a:pPr>
            <a:r>
              <a:rPr sz="3375" spc="37" baseline="6172" dirty="0">
                <a:latin typeface="Times New Roman"/>
                <a:cs typeface="Times New Roman"/>
              </a:rPr>
              <a:t>0</a:t>
            </a:r>
            <a:r>
              <a:rPr sz="2250" spc="25" dirty="0">
                <a:latin typeface="Symbol"/>
                <a:cs typeface="Symbol"/>
              </a:rPr>
              <a:t></a:t>
            </a:r>
            <a:r>
              <a:rPr sz="2250" spc="2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</a:t>
            </a:r>
            <a:r>
              <a:rPr sz="2250" spc="-409" dirty="0">
                <a:latin typeface="Times New Roman"/>
                <a:cs typeface="Times New Roman"/>
              </a:rPr>
              <a:t> </a:t>
            </a:r>
            <a:r>
              <a:rPr sz="3375" i="1" spc="135" baseline="6172" dirty="0">
                <a:latin typeface="Times New Roman"/>
                <a:cs typeface="Times New Roman"/>
              </a:rPr>
              <a:t>x</a:t>
            </a:r>
            <a:r>
              <a:rPr sz="2250" spc="90" dirty="0">
                <a:latin typeface="Symbol"/>
                <a:cs typeface="Symbol"/>
              </a:rPr>
              <a:t>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2333" y="4771762"/>
            <a:ext cx="10121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740410" algn="l"/>
              </a:tabLst>
            </a:pPr>
            <a:r>
              <a:rPr sz="2250" spc="15" dirty="0">
                <a:latin typeface="Symbol"/>
                <a:cs typeface="Symbol"/>
              </a:rPr>
              <a:t>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3375" i="1" spc="172" baseline="1234" dirty="0">
                <a:latin typeface="Times New Roman"/>
                <a:cs typeface="Times New Roman"/>
              </a:rPr>
              <a:t>z</a:t>
            </a:r>
            <a:r>
              <a:rPr sz="3375" spc="135" baseline="1234" dirty="0">
                <a:latin typeface="Times New Roman"/>
                <a:cs typeface="Times New Roman"/>
              </a:rPr>
              <a:t>'</a:t>
            </a:r>
            <a:r>
              <a:rPr sz="2250" spc="15" dirty="0">
                <a:latin typeface="Symbol"/>
                <a:cs typeface="Symbol"/>
              </a:rPr>
              <a:t>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Symbol"/>
                <a:cs typeface="Symbol"/>
              </a:rPr>
              <a:t></a:t>
            </a:r>
            <a:r>
              <a:rPr sz="3375" spc="30" baseline="1234" dirty="0">
                <a:latin typeface="Times New Roman"/>
                <a:cs typeface="Times New Roman"/>
              </a:rPr>
              <a:t>0</a:t>
            </a:r>
            <a:endParaRPr sz="3375" baseline="123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2333" y="4210658"/>
            <a:ext cx="10121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740410" algn="l"/>
              </a:tabLst>
            </a:pPr>
            <a:r>
              <a:rPr sz="2250" spc="15" dirty="0">
                <a:latin typeface="Symbol"/>
                <a:cs typeface="Symbol"/>
              </a:rPr>
              <a:t>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3375" i="1" spc="142" baseline="-23456" dirty="0">
                <a:latin typeface="Times New Roman"/>
                <a:cs typeface="Times New Roman"/>
              </a:rPr>
              <a:t>y</a:t>
            </a:r>
            <a:r>
              <a:rPr sz="3375" spc="-22" baseline="-23456" dirty="0">
                <a:latin typeface="Times New Roman"/>
                <a:cs typeface="Times New Roman"/>
              </a:rPr>
              <a:t>'</a:t>
            </a:r>
            <a:r>
              <a:rPr sz="2250" spc="15" dirty="0">
                <a:latin typeface="Symbol"/>
                <a:cs typeface="Symbol"/>
              </a:rPr>
              <a:t>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Symbol"/>
                <a:cs typeface="Symbol"/>
              </a:rPr>
              <a:t></a:t>
            </a:r>
            <a:r>
              <a:rPr sz="3375" spc="30" baseline="-23456" dirty="0">
                <a:latin typeface="Times New Roman"/>
                <a:cs typeface="Times New Roman"/>
              </a:rPr>
              <a:t>0</a:t>
            </a:r>
            <a:endParaRPr sz="3375" baseline="-23456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2333" y="3900994"/>
            <a:ext cx="100965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740410" algn="l"/>
              </a:tabLst>
            </a:pPr>
            <a:r>
              <a:rPr sz="3375" spc="22" baseline="-6172" dirty="0">
                <a:latin typeface="Symbol"/>
                <a:cs typeface="Symbol"/>
              </a:rPr>
              <a:t></a:t>
            </a:r>
            <a:r>
              <a:rPr sz="3375" spc="-517" baseline="-6172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spc="55" dirty="0">
                <a:latin typeface="Times New Roman"/>
                <a:cs typeface="Times New Roman"/>
              </a:rPr>
              <a:t>'</a:t>
            </a:r>
            <a:r>
              <a:rPr sz="3375" spc="22" baseline="-6172" dirty="0">
                <a:latin typeface="Symbol"/>
                <a:cs typeface="Symbol"/>
              </a:rPr>
              <a:t></a:t>
            </a:r>
            <a:r>
              <a:rPr sz="3375" baseline="-6172" dirty="0">
                <a:latin typeface="Times New Roman"/>
                <a:cs typeface="Times New Roman"/>
              </a:rPr>
              <a:t>	</a:t>
            </a:r>
            <a:r>
              <a:rPr sz="3375" baseline="-6172" dirty="0">
                <a:latin typeface="Symbol"/>
                <a:cs typeface="Symbol"/>
              </a:rPr>
              <a:t>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91285" y="3904488"/>
            <a:ext cx="4017645" cy="1734820"/>
          </a:xfrm>
          <a:custGeom>
            <a:avLst/>
            <a:gdLst/>
            <a:ahLst/>
            <a:cxnLst/>
            <a:rect l="l" t="t" r="r" b="b"/>
            <a:pathLst>
              <a:path w="4017645" h="1734820">
                <a:moveTo>
                  <a:pt x="0" y="1734312"/>
                </a:moveTo>
                <a:lnTo>
                  <a:pt x="4017264" y="1734312"/>
                </a:lnTo>
                <a:lnTo>
                  <a:pt x="4017264" y="0"/>
                </a:lnTo>
                <a:lnTo>
                  <a:pt x="0" y="0"/>
                </a:lnTo>
                <a:lnTo>
                  <a:pt x="0" y="1734312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33388" y="1772411"/>
            <a:ext cx="2808732" cy="2055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04433" y="1743456"/>
            <a:ext cx="2867025" cy="2113915"/>
          </a:xfrm>
          <a:custGeom>
            <a:avLst/>
            <a:gdLst/>
            <a:ahLst/>
            <a:cxnLst/>
            <a:rect l="l" t="t" r="r" b="b"/>
            <a:pathLst>
              <a:path w="2867025" h="2113915">
                <a:moveTo>
                  <a:pt x="0" y="2113788"/>
                </a:moveTo>
                <a:lnTo>
                  <a:pt x="2866643" y="2113788"/>
                </a:lnTo>
                <a:lnTo>
                  <a:pt x="2866643" y="0"/>
                </a:lnTo>
                <a:lnTo>
                  <a:pt x="0" y="0"/>
                </a:lnTo>
                <a:lnTo>
                  <a:pt x="0" y="2113788"/>
                </a:lnTo>
                <a:close/>
              </a:path>
            </a:pathLst>
          </a:custGeom>
          <a:ln w="5791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220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59" y="320040"/>
            <a:ext cx="7632700" cy="1143000"/>
          </a:xfrm>
          <a:custGeom>
            <a:avLst/>
            <a:gdLst/>
            <a:ahLst/>
            <a:cxnLst/>
            <a:rect l="l" t="t" r="r" b="b"/>
            <a:pathLst>
              <a:path w="7632700" h="1143000">
                <a:moveTo>
                  <a:pt x="0" y="1142999"/>
                </a:moveTo>
                <a:lnTo>
                  <a:pt x="7632192" y="1142999"/>
                </a:lnTo>
                <a:lnTo>
                  <a:pt x="7632192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2424" y="1006221"/>
            <a:ext cx="293916" cy="345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2425" y="1006222"/>
            <a:ext cx="294005" cy="346075"/>
          </a:xfrm>
          <a:custGeom>
            <a:avLst/>
            <a:gdLst/>
            <a:ahLst/>
            <a:cxnLst/>
            <a:rect l="l" t="t" r="r" b="b"/>
            <a:pathLst>
              <a:path w="294005" h="346075">
                <a:moveTo>
                  <a:pt x="0" y="0"/>
                </a:moveTo>
                <a:lnTo>
                  <a:pt x="65100" y="0"/>
                </a:lnTo>
                <a:lnTo>
                  <a:pt x="146951" y="147446"/>
                </a:lnTo>
                <a:lnTo>
                  <a:pt x="229044" y="0"/>
                </a:lnTo>
                <a:lnTo>
                  <a:pt x="293916" y="0"/>
                </a:lnTo>
                <a:lnTo>
                  <a:pt x="177863" y="203834"/>
                </a:lnTo>
                <a:lnTo>
                  <a:pt x="177863" y="345566"/>
                </a:lnTo>
                <a:lnTo>
                  <a:pt x="116522" y="345566"/>
                </a:lnTo>
                <a:lnTo>
                  <a:pt x="116522" y="20383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2605" y="1184085"/>
            <a:ext cx="124787" cy="55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05" y="1184085"/>
            <a:ext cx="125095" cy="55880"/>
          </a:xfrm>
          <a:custGeom>
            <a:avLst/>
            <a:gdLst/>
            <a:ahLst/>
            <a:cxnLst/>
            <a:rect l="l" t="t" r="r" b="b"/>
            <a:pathLst>
              <a:path w="125095" h="55880">
                <a:moveTo>
                  <a:pt x="0" y="55434"/>
                </a:moveTo>
                <a:lnTo>
                  <a:pt x="124787" y="55434"/>
                </a:lnTo>
                <a:lnTo>
                  <a:pt x="124787" y="0"/>
                </a:lnTo>
                <a:lnTo>
                  <a:pt x="0" y="0"/>
                </a:lnTo>
                <a:lnTo>
                  <a:pt x="0" y="55434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864" y="1000125"/>
            <a:ext cx="3326282" cy="357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4648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4555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4" h="127634">
                <a:moveTo>
                  <a:pt x="41516" y="0"/>
                </a:moveTo>
                <a:lnTo>
                  <a:pt x="0" y="127635"/>
                </a:lnTo>
                <a:lnTo>
                  <a:pt x="83032" y="127635"/>
                </a:lnTo>
                <a:lnTo>
                  <a:pt x="4151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6629" y="1057275"/>
            <a:ext cx="101726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5936" y="1053719"/>
            <a:ext cx="176275" cy="250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777" y="1053719"/>
            <a:ext cx="176275" cy="250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9434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3" y="0"/>
                </a:lnTo>
                <a:lnTo>
                  <a:pt x="192786" y="208533"/>
                </a:lnTo>
                <a:lnTo>
                  <a:pt x="192786" y="0"/>
                </a:lnTo>
                <a:lnTo>
                  <a:pt x="251713" y="0"/>
                </a:lnTo>
                <a:lnTo>
                  <a:pt x="251713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6611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9206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195" y="54482"/>
                </a:lnTo>
                <a:lnTo>
                  <a:pt x="171195" y="345566"/>
                </a:lnTo>
                <a:lnTo>
                  <a:pt x="109855" y="345566"/>
                </a:lnTo>
                <a:lnTo>
                  <a:pt x="109855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8667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195" y="54482"/>
                </a:lnTo>
                <a:lnTo>
                  <a:pt x="171195" y="345566"/>
                </a:lnTo>
                <a:lnTo>
                  <a:pt x="109854" y="345566"/>
                </a:lnTo>
                <a:lnTo>
                  <a:pt x="109854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6080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1188" y="1005967"/>
            <a:ext cx="288290" cy="346075"/>
          </a:xfrm>
          <a:custGeom>
            <a:avLst/>
            <a:gdLst/>
            <a:ahLst/>
            <a:cxnLst/>
            <a:rect l="l" t="t" r="r" b="b"/>
            <a:pathLst>
              <a:path w="288290" h="346075">
                <a:moveTo>
                  <a:pt x="8255" y="0"/>
                </a:moveTo>
                <a:lnTo>
                  <a:pt x="70993" y="254"/>
                </a:lnTo>
                <a:lnTo>
                  <a:pt x="141058" y="116967"/>
                </a:lnTo>
                <a:lnTo>
                  <a:pt x="218211" y="254"/>
                </a:lnTo>
                <a:lnTo>
                  <a:pt x="282346" y="254"/>
                </a:lnTo>
                <a:lnTo>
                  <a:pt x="172897" y="167767"/>
                </a:lnTo>
                <a:lnTo>
                  <a:pt x="287807" y="345821"/>
                </a:lnTo>
                <a:lnTo>
                  <a:pt x="221005" y="345821"/>
                </a:lnTo>
                <a:lnTo>
                  <a:pt x="139407" y="221487"/>
                </a:lnTo>
                <a:lnTo>
                  <a:pt x="63919" y="345821"/>
                </a:lnTo>
                <a:lnTo>
                  <a:pt x="0" y="345821"/>
                </a:lnTo>
                <a:lnTo>
                  <a:pt x="103555" y="166750"/>
                </a:lnTo>
                <a:lnTo>
                  <a:pt x="825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3765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>
                <a:moveTo>
                  <a:pt x="95758" y="0"/>
                </a:moveTo>
                <a:lnTo>
                  <a:pt x="153358" y="6359"/>
                </a:lnTo>
                <a:lnTo>
                  <a:pt x="194516" y="25447"/>
                </a:lnTo>
                <a:lnTo>
                  <a:pt x="219219" y="57275"/>
                </a:lnTo>
                <a:lnTo>
                  <a:pt x="227457" y="101854"/>
                </a:lnTo>
                <a:lnTo>
                  <a:pt x="226315" y="116855"/>
                </a:lnTo>
                <a:lnTo>
                  <a:pt x="209296" y="157861"/>
                </a:lnTo>
                <a:lnTo>
                  <a:pt x="176666" y="187328"/>
                </a:lnTo>
                <a:lnTo>
                  <a:pt x="163449" y="193421"/>
                </a:lnTo>
                <a:lnTo>
                  <a:pt x="265684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4972" y="206206"/>
                </a:lnTo>
                <a:lnTo>
                  <a:pt x="85947" y="205882"/>
                </a:lnTo>
                <a:lnTo>
                  <a:pt x="75541" y="205392"/>
                </a:lnTo>
                <a:lnTo>
                  <a:pt x="63754" y="204724"/>
                </a:lnTo>
                <a:lnTo>
                  <a:pt x="63754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27" y="3438"/>
                </a:lnTo>
                <a:lnTo>
                  <a:pt x="12557" y="3095"/>
                </a:lnTo>
                <a:lnTo>
                  <a:pt x="24378" y="2538"/>
                </a:lnTo>
                <a:lnTo>
                  <a:pt x="39878" y="1777"/>
                </a:lnTo>
                <a:lnTo>
                  <a:pt x="56378" y="1017"/>
                </a:lnTo>
                <a:lnTo>
                  <a:pt x="71199" y="460"/>
                </a:lnTo>
                <a:lnTo>
                  <a:pt x="84329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5045" y="1001522"/>
            <a:ext cx="303530" cy="350520"/>
          </a:xfrm>
          <a:custGeom>
            <a:avLst/>
            <a:gdLst/>
            <a:ahLst/>
            <a:cxnLst/>
            <a:rect l="l" t="t" r="r" b="b"/>
            <a:pathLst>
              <a:path w="303530" h="350519">
                <a:moveTo>
                  <a:pt x="137668" y="0"/>
                </a:moveTo>
                <a:lnTo>
                  <a:pt x="164592" y="0"/>
                </a:lnTo>
                <a:lnTo>
                  <a:pt x="303530" y="350265"/>
                </a:lnTo>
                <a:lnTo>
                  <a:pt x="235839" y="350265"/>
                </a:lnTo>
                <a:lnTo>
                  <a:pt x="210566" y="280162"/>
                </a:lnTo>
                <a:lnTo>
                  <a:pt x="92202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66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4865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5" h="350519">
                <a:moveTo>
                  <a:pt x="137756" y="0"/>
                </a:moveTo>
                <a:lnTo>
                  <a:pt x="164642" y="0"/>
                </a:lnTo>
                <a:lnTo>
                  <a:pt x="303593" y="350265"/>
                </a:lnTo>
                <a:lnTo>
                  <a:pt x="235889" y="350265"/>
                </a:lnTo>
                <a:lnTo>
                  <a:pt x="210642" y="280162"/>
                </a:lnTo>
                <a:lnTo>
                  <a:pt x="92227" y="280162"/>
                </a:lnTo>
                <a:lnTo>
                  <a:pt x="68173" y="350265"/>
                </a:lnTo>
                <a:lnTo>
                  <a:pt x="0" y="350265"/>
                </a:lnTo>
                <a:lnTo>
                  <a:pt x="13775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2538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10" y="0"/>
                </a:moveTo>
                <a:lnTo>
                  <a:pt x="133413" y="1404"/>
                </a:lnTo>
                <a:lnTo>
                  <a:pt x="157416" y="5619"/>
                </a:lnTo>
                <a:lnTo>
                  <a:pt x="177419" y="12644"/>
                </a:lnTo>
                <a:lnTo>
                  <a:pt x="193421" y="22478"/>
                </a:lnTo>
                <a:lnTo>
                  <a:pt x="174752" y="75311"/>
                </a:lnTo>
                <a:lnTo>
                  <a:pt x="158418" y="65216"/>
                </a:lnTo>
                <a:lnTo>
                  <a:pt x="141620" y="57991"/>
                </a:lnTo>
                <a:lnTo>
                  <a:pt x="124370" y="53647"/>
                </a:lnTo>
                <a:lnTo>
                  <a:pt x="106680" y="52197"/>
                </a:lnTo>
                <a:lnTo>
                  <a:pt x="96629" y="52889"/>
                </a:lnTo>
                <a:lnTo>
                  <a:pt x="64992" y="76263"/>
                </a:lnTo>
                <a:lnTo>
                  <a:pt x="62103" y="92583"/>
                </a:lnTo>
                <a:lnTo>
                  <a:pt x="66202" y="107584"/>
                </a:lnTo>
                <a:lnTo>
                  <a:pt x="78517" y="122872"/>
                </a:lnTo>
                <a:lnTo>
                  <a:pt x="99071" y="138445"/>
                </a:lnTo>
                <a:lnTo>
                  <a:pt x="127888" y="154305"/>
                </a:lnTo>
                <a:lnTo>
                  <a:pt x="144012" y="162615"/>
                </a:lnTo>
                <a:lnTo>
                  <a:pt x="157718" y="170592"/>
                </a:lnTo>
                <a:lnTo>
                  <a:pt x="191357" y="201041"/>
                </a:lnTo>
                <a:lnTo>
                  <a:pt x="207279" y="238934"/>
                </a:lnTo>
                <a:lnTo>
                  <a:pt x="209296" y="261238"/>
                </a:lnTo>
                <a:lnTo>
                  <a:pt x="207224" y="281267"/>
                </a:lnTo>
                <a:lnTo>
                  <a:pt x="190650" y="315799"/>
                </a:lnTo>
                <a:lnTo>
                  <a:pt x="158168" y="342161"/>
                </a:lnTo>
                <a:lnTo>
                  <a:pt x="113730" y="355687"/>
                </a:lnTo>
                <a:lnTo>
                  <a:pt x="87249" y="357377"/>
                </a:lnTo>
                <a:lnTo>
                  <a:pt x="63650" y="355828"/>
                </a:lnTo>
                <a:lnTo>
                  <a:pt x="41243" y="351170"/>
                </a:lnTo>
                <a:lnTo>
                  <a:pt x="20026" y="343394"/>
                </a:lnTo>
                <a:lnTo>
                  <a:pt x="0" y="332486"/>
                </a:lnTo>
                <a:lnTo>
                  <a:pt x="22606" y="277495"/>
                </a:lnTo>
                <a:lnTo>
                  <a:pt x="40725" y="288643"/>
                </a:lnTo>
                <a:lnTo>
                  <a:pt x="58689" y="296576"/>
                </a:lnTo>
                <a:lnTo>
                  <a:pt x="76487" y="301319"/>
                </a:lnTo>
                <a:lnTo>
                  <a:pt x="94107" y="302895"/>
                </a:lnTo>
                <a:lnTo>
                  <a:pt x="117776" y="300537"/>
                </a:lnTo>
                <a:lnTo>
                  <a:pt x="134683" y="293465"/>
                </a:lnTo>
                <a:lnTo>
                  <a:pt x="144827" y="281678"/>
                </a:lnTo>
                <a:lnTo>
                  <a:pt x="148209" y="265175"/>
                </a:lnTo>
                <a:lnTo>
                  <a:pt x="147401" y="256434"/>
                </a:lnTo>
                <a:lnTo>
                  <a:pt x="127329" y="223206"/>
                </a:lnTo>
                <a:lnTo>
                  <a:pt x="82931" y="195452"/>
                </a:lnTo>
                <a:lnTo>
                  <a:pt x="64662" y="185975"/>
                </a:lnTo>
                <a:lnTo>
                  <a:pt x="49657" y="177355"/>
                </a:lnTo>
                <a:lnTo>
                  <a:pt x="17160" y="148637"/>
                </a:lnTo>
                <a:lnTo>
                  <a:pt x="1216" y="103489"/>
                </a:lnTo>
                <a:lnTo>
                  <a:pt x="762" y="92963"/>
                </a:lnTo>
                <a:lnTo>
                  <a:pt x="2595" y="73796"/>
                </a:lnTo>
                <a:lnTo>
                  <a:pt x="30099" y="26415"/>
                </a:lnTo>
                <a:lnTo>
                  <a:pt x="63611" y="6635"/>
                </a:lnTo>
                <a:lnTo>
                  <a:pt x="83480" y="1662"/>
                </a:lnTo>
                <a:lnTo>
                  <a:pt x="10541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3071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407" y="11541"/>
                </a:lnTo>
                <a:lnTo>
                  <a:pt x="262508" y="46227"/>
                </a:lnTo>
                <a:lnTo>
                  <a:pt x="292115" y="101726"/>
                </a:lnTo>
                <a:lnTo>
                  <a:pt x="302005" y="175895"/>
                </a:lnTo>
                <a:lnTo>
                  <a:pt x="299432" y="215542"/>
                </a:lnTo>
                <a:lnTo>
                  <a:pt x="278806" y="281836"/>
                </a:lnTo>
                <a:lnTo>
                  <a:pt x="238009" y="329965"/>
                </a:lnTo>
                <a:lnTo>
                  <a:pt x="179613" y="354453"/>
                </a:lnTo>
                <a:lnTo>
                  <a:pt x="143890" y="357504"/>
                </a:lnTo>
                <a:lnTo>
                  <a:pt x="111148" y="354478"/>
                </a:lnTo>
                <a:lnTo>
                  <a:pt x="57808" y="330233"/>
                </a:lnTo>
                <a:lnTo>
                  <a:pt x="20949" y="282461"/>
                </a:lnTo>
                <a:lnTo>
                  <a:pt x="2331" y="215925"/>
                </a:lnTo>
                <a:lnTo>
                  <a:pt x="0" y="175895"/>
                </a:lnTo>
                <a:lnTo>
                  <a:pt x="2526" y="140440"/>
                </a:lnTo>
                <a:lnTo>
                  <a:pt x="22770" y="78007"/>
                </a:lnTo>
                <a:lnTo>
                  <a:pt x="62418" y="28717"/>
                </a:lnTo>
                <a:lnTo>
                  <a:pt x="116468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2910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407" y="11541"/>
                </a:lnTo>
                <a:lnTo>
                  <a:pt x="262508" y="46227"/>
                </a:lnTo>
                <a:lnTo>
                  <a:pt x="292115" y="101726"/>
                </a:lnTo>
                <a:lnTo>
                  <a:pt x="302006" y="175895"/>
                </a:lnTo>
                <a:lnTo>
                  <a:pt x="299432" y="215542"/>
                </a:lnTo>
                <a:lnTo>
                  <a:pt x="278806" y="281836"/>
                </a:lnTo>
                <a:lnTo>
                  <a:pt x="238009" y="329965"/>
                </a:lnTo>
                <a:lnTo>
                  <a:pt x="179613" y="354453"/>
                </a:lnTo>
                <a:lnTo>
                  <a:pt x="143890" y="357504"/>
                </a:lnTo>
                <a:lnTo>
                  <a:pt x="111148" y="354478"/>
                </a:lnTo>
                <a:lnTo>
                  <a:pt x="57808" y="330233"/>
                </a:lnTo>
                <a:lnTo>
                  <a:pt x="20949" y="282461"/>
                </a:lnTo>
                <a:lnTo>
                  <a:pt x="2331" y="215925"/>
                </a:lnTo>
                <a:lnTo>
                  <a:pt x="0" y="175895"/>
                </a:lnTo>
                <a:lnTo>
                  <a:pt x="2526" y="140440"/>
                </a:lnTo>
                <a:lnTo>
                  <a:pt x="22770" y="78007"/>
                </a:lnTo>
                <a:lnTo>
                  <a:pt x="62418" y="28717"/>
                </a:lnTo>
                <a:lnTo>
                  <a:pt x="116468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5460" y="1609344"/>
            <a:ext cx="7705725" cy="4846320"/>
          </a:xfrm>
          <a:custGeom>
            <a:avLst/>
            <a:gdLst/>
            <a:ahLst/>
            <a:cxnLst/>
            <a:rect l="l" t="t" r="r" b="b"/>
            <a:pathLst>
              <a:path w="7705725" h="4846320">
                <a:moveTo>
                  <a:pt x="0" y="4846320"/>
                </a:moveTo>
                <a:lnTo>
                  <a:pt x="7705344" y="4846320"/>
                </a:lnTo>
                <a:lnTo>
                  <a:pt x="7705344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54201" y="1556741"/>
            <a:ext cx="463740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19200"/>
              </a:lnSpc>
              <a:spcBef>
                <a:spcPts val="100"/>
              </a:spcBef>
            </a:pPr>
            <a:r>
              <a:rPr sz="2600" dirty="0">
                <a:latin typeface="Trebuchet MS"/>
                <a:cs typeface="Trebuchet MS"/>
              </a:rPr>
              <a:t>The equation for </a:t>
            </a:r>
            <a:r>
              <a:rPr sz="2600" spc="-10" dirty="0">
                <a:latin typeface="Trebuchet MS"/>
                <a:cs typeface="Trebuchet MS"/>
              </a:rPr>
              <a:t>Y-axis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rotaion  </a:t>
            </a:r>
            <a:r>
              <a:rPr sz="2600" dirty="0">
                <a:latin typeface="Trebuchet MS"/>
                <a:cs typeface="Trebuchet MS"/>
              </a:rPr>
              <a:t>x’ = x </a:t>
            </a:r>
            <a:r>
              <a:rPr sz="2600" spc="-5" dirty="0">
                <a:latin typeface="Trebuchet MS"/>
                <a:cs typeface="Trebuchet MS"/>
              </a:rPr>
              <a:t>cosθ </a:t>
            </a:r>
            <a:r>
              <a:rPr sz="2600" dirty="0">
                <a:latin typeface="Trebuchet MS"/>
                <a:cs typeface="Trebuchet MS"/>
              </a:rPr>
              <a:t>+ z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sinθ</a:t>
            </a:r>
            <a:endParaRPr sz="2600">
              <a:latin typeface="Trebuchet MS"/>
              <a:cs typeface="Trebuchet MS"/>
            </a:endParaRPr>
          </a:p>
          <a:p>
            <a:pPr marL="113030">
              <a:spcBef>
                <a:spcPts val="600"/>
              </a:spcBef>
            </a:pPr>
            <a:r>
              <a:rPr sz="2600" dirty="0">
                <a:latin typeface="Trebuchet MS"/>
                <a:cs typeface="Trebuchet MS"/>
              </a:rPr>
              <a:t>y’ =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y</a:t>
            </a:r>
            <a:endParaRPr sz="2600">
              <a:latin typeface="Trebuchet MS"/>
              <a:cs typeface="Trebuchet MS"/>
            </a:endParaRPr>
          </a:p>
          <a:p>
            <a:pPr marL="113030">
              <a:spcBef>
                <a:spcPts val="600"/>
              </a:spcBef>
              <a:tabLst>
                <a:tab pos="1151255" algn="l"/>
              </a:tabLst>
            </a:pPr>
            <a:r>
              <a:rPr sz="2600" dirty="0">
                <a:latin typeface="Trebuchet MS"/>
                <a:cs typeface="Trebuchet MS"/>
              </a:rPr>
              <a:t>z’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	z </a:t>
            </a:r>
            <a:r>
              <a:rPr sz="2600" spc="-5" dirty="0">
                <a:latin typeface="Trebuchet MS"/>
                <a:cs typeface="Trebuchet MS"/>
              </a:rPr>
              <a:t>cosθ </a:t>
            </a:r>
            <a:r>
              <a:rPr sz="2600" dirty="0">
                <a:latin typeface="Trebuchet MS"/>
                <a:cs typeface="Trebuchet MS"/>
              </a:rPr>
              <a:t>- x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sinθ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91868" y="3855721"/>
            <a:ext cx="3888104" cy="1976755"/>
          </a:xfrm>
          <a:custGeom>
            <a:avLst/>
            <a:gdLst/>
            <a:ahLst/>
            <a:cxnLst/>
            <a:rect l="l" t="t" r="r" b="b"/>
            <a:pathLst>
              <a:path w="3888104" h="1976754">
                <a:moveTo>
                  <a:pt x="0" y="1976627"/>
                </a:moveTo>
                <a:lnTo>
                  <a:pt x="3887724" y="1976627"/>
                </a:lnTo>
                <a:lnTo>
                  <a:pt x="3887724" y="0"/>
                </a:lnTo>
                <a:lnTo>
                  <a:pt x="0" y="0"/>
                </a:lnTo>
                <a:lnTo>
                  <a:pt x="0" y="19766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92102" y="4515608"/>
            <a:ext cx="66611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542925" algn="l"/>
              </a:tabLst>
            </a:pPr>
            <a:r>
              <a:rPr sz="2650" spc="-155" dirty="0">
                <a:latin typeface="Symbol"/>
                <a:cs typeface="Symbol"/>
              </a:rPr>
              <a:t>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3975" spc="-150" baseline="-10482" dirty="0">
                <a:latin typeface="Symbol"/>
                <a:cs typeface="Symbol"/>
              </a:rPr>
              <a:t></a:t>
            </a:r>
            <a:r>
              <a:rPr sz="3975" spc="-540" baseline="-10482" dirty="0">
                <a:latin typeface="Times New Roman"/>
                <a:cs typeface="Times New Roman"/>
              </a:rPr>
              <a:t> </a:t>
            </a: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2102" y="5422946"/>
            <a:ext cx="66611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259715" algn="l"/>
                <a:tab pos="542925" algn="l"/>
              </a:tabLst>
            </a:pPr>
            <a:r>
              <a:rPr sz="2650" spc="-155" dirty="0">
                <a:latin typeface="Symbol"/>
                <a:cs typeface="Symbol"/>
              </a:rPr>
              <a:t></a:t>
            </a:r>
            <a:r>
              <a:rPr sz="2650" spc="-155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</a:t>
            </a:r>
            <a:r>
              <a:rPr sz="2650" spc="-155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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3382" y="4515608"/>
            <a:ext cx="8502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327660" algn="l"/>
              </a:tabLst>
            </a:pP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spc="-155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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3975" spc="-330" baseline="-10482" dirty="0">
                <a:latin typeface="Symbol"/>
                <a:cs typeface="Symbol"/>
              </a:rPr>
              <a:t></a:t>
            </a:r>
            <a:r>
              <a:rPr sz="3975" spc="-322" baseline="-10482" dirty="0">
                <a:latin typeface="Times New Roman"/>
                <a:cs typeface="Times New Roman"/>
              </a:rPr>
              <a:t> </a:t>
            </a:r>
            <a:r>
              <a:rPr sz="2650" spc="-155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3382" y="5422946"/>
            <a:ext cx="8502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327660" algn="l"/>
                <a:tab pos="727075" algn="l"/>
              </a:tabLst>
            </a:pPr>
            <a:r>
              <a:rPr sz="2650" spc="-155" dirty="0">
                <a:latin typeface="Symbol"/>
                <a:cs typeface="Symbol"/>
              </a:rPr>
              <a:t></a:t>
            </a:r>
            <a:r>
              <a:rPr sz="2650" spc="-155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</a:t>
            </a:r>
            <a:r>
              <a:rPr sz="2650" spc="-155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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43726" y="5177241"/>
            <a:ext cx="81470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408305" algn="l"/>
              </a:tabLst>
            </a:pPr>
            <a:r>
              <a:rPr sz="3975" spc="-240" baseline="-28301" dirty="0">
                <a:latin typeface="Times New Roman"/>
                <a:cs typeface="Times New Roman"/>
              </a:rPr>
              <a:t>1</a:t>
            </a:r>
            <a:r>
              <a:rPr sz="2650" spc="-155" dirty="0">
                <a:latin typeface="Symbol"/>
                <a:cs typeface="Symbol"/>
              </a:rPr>
              <a:t>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65" dirty="0">
                <a:latin typeface="Symbol"/>
                <a:cs typeface="Symbol"/>
              </a:rPr>
              <a:t></a:t>
            </a:r>
            <a:r>
              <a:rPr sz="3975" spc="-82" baseline="-28301" dirty="0">
                <a:latin typeface="Times New Roman"/>
                <a:cs typeface="Times New Roman"/>
              </a:rPr>
              <a:t>1</a:t>
            </a:r>
            <a:r>
              <a:rPr sz="2650" spc="-15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7887" y="5350652"/>
            <a:ext cx="15621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2650" spc="-20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47887" y="4329842"/>
            <a:ext cx="15621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2650" spc="-20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23382" y="5177241"/>
            <a:ext cx="8502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727075" algn="l"/>
              </a:tabLst>
            </a:pP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spc="-395" dirty="0">
                <a:latin typeface="Times New Roman"/>
                <a:cs typeface="Times New Roman"/>
              </a:rPr>
              <a:t> </a:t>
            </a:r>
            <a:r>
              <a:rPr sz="3975" spc="-300" baseline="-28301" dirty="0">
                <a:latin typeface="Times New Roman"/>
                <a:cs typeface="Times New Roman"/>
              </a:rPr>
              <a:t>1</a:t>
            </a:r>
            <a:r>
              <a:rPr sz="3975" spc="-509" baseline="-28301" dirty="0">
                <a:latin typeface="Times New Roman"/>
                <a:cs typeface="Times New Roman"/>
              </a:rPr>
              <a:t> </a:t>
            </a:r>
            <a:r>
              <a:rPr sz="2650" spc="-155" dirty="0">
                <a:latin typeface="Symbol"/>
                <a:cs typeface="Symbol"/>
              </a:rPr>
              <a:t>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46069" y="4846415"/>
            <a:ext cx="8121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405765" algn="l"/>
              </a:tabLst>
            </a:pPr>
            <a:r>
              <a:rPr sz="3975" spc="-254" baseline="1048" dirty="0">
                <a:latin typeface="Times New Roman"/>
                <a:cs typeface="Times New Roman"/>
              </a:rPr>
              <a:t>0</a:t>
            </a:r>
            <a:r>
              <a:rPr sz="2650" spc="-170" dirty="0">
                <a:latin typeface="Symbol"/>
                <a:cs typeface="Symbol"/>
              </a:rPr>
              <a:t></a:t>
            </a:r>
            <a:r>
              <a:rPr sz="2650" spc="-170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spc="-455" dirty="0">
                <a:latin typeface="Times New Roman"/>
                <a:cs typeface="Times New Roman"/>
              </a:rPr>
              <a:t> </a:t>
            </a:r>
            <a:r>
              <a:rPr sz="3975" i="1" spc="-240" baseline="1048" dirty="0">
                <a:latin typeface="Times New Roman"/>
                <a:cs typeface="Times New Roman"/>
              </a:rPr>
              <a:t>z</a:t>
            </a:r>
            <a:r>
              <a:rPr sz="3975" i="1" spc="-690" baseline="1048" dirty="0">
                <a:latin typeface="Times New Roman"/>
                <a:cs typeface="Times New Roman"/>
              </a:rPr>
              <a:t> </a:t>
            </a:r>
            <a:r>
              <a:rPr sz="2650" spc="-15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46069" y="4184800"/>
            <a:ext cx="8121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405765" algn="l"/>
              </a:tabLst>
            </a:pPr>
            <a:r>
              <a:rPr sz="3975" spc="-254" baseline="-24109" dirty="0">
                <a:latin typeface="Times New Roman"/>
                <a:cs typeface="Times New Roman"/>
              </a:rPr>
              <a:t>0</a:t>
            </a:r>
            <a:r>
              <a:rPr sz="2650" spc="-170" dirty="0">
                <a:latin typeface="Symbol"/>
                <a:cs typeface="Symbol"/>
              </a:rPr>
              <a:t></a:t>
            </a:r>
            <a:r>
              <a:rPr sz="2650" spc="-170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spc="-480" dirty="0">
                <a:latin typeface="Times New Roman"/>
                <a:cs typeface="Times New Roman"/>
              </a:rPr>
              <a:t> </a:t>
            </a:r>
            <a:r>
              <a:rPr sz="3975" i="1" spc="-165" baseline="-24109" dirty="0">
                <a:latin typeface="Times New Roman"/>
                <a:cs typeface="Times New Roman"/>
              </a:rPr>
              <a:t>y</a:t>
            </a:r>
            <a:r>
              <a:rPr sz="2650" spc="-110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6069" y="3853974"/>
            <a:ext cx="8121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405765" algn="l"/>
              </a:tabLst>
            </a:pPr>
            <a:r>
              <a:rPr sz="3975" spc="-270" baseline="5241" dirty="0">
                <a:latin typeface="Times New Roman"/>
                <a:cs typeface="Times New Roman"/>
              </a:rPr>
              <a:t>0</a:t>
            </a:r>
            <a:r>
              <a:rPr sz="2650" spc="-155" dirty="0">
                <a:latin typeface="Symbol"/>
                <a:cs typeface="Symbol"/>
              </a:rPr>
              <a:t>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60" dirty="0">
                <a:latin typeface="Symbol"/>
                <a:cs typeface="Symbol"/>
              </a:rPr>
              <a:t></a:t>
            </a:r>
            <a:r>
              <a:rPr sz="3975" i="1" spc="-44" baseline="5241" dirty="0">
                <a:latin typeface="Times New Roman"/>
                <a:cs typeface="Times New Roman"/>
              </a:rPr>
              <a:t>x</a:t>
            </a:r>
            <a:r>
              <a:rPr sz="2650" spc="-155" dirty="0">
                <a:latin typeface="Symbol"/>
                <a:cs typeface="Symbol"/>
              </a:rPr>
              <a:t>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3382" y="4846415"/>
            <a:ext cx="156781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727075" algn="l"/>
              </a:tabLst>
            </a:pP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spc="-415" dirty="0">
                <a:latin typeface="Times New Roman"/>
                <a:cs typeface="Times New Roman"/>
              </a:rPr>
              <a:t> </a:t>
            </a:r>
            <a:r>
              <a:rPr sz="3975" i="1" spc="-104" baseline="1048" dirty="0">
                <a:latin typeface="Times New Roman"/>
                <a:cs typeface="Times New Roman"/>
              </a:rPr>
              <a:t>z</a:t>
            </a:r>
            <a:r>
              <a:rPr sz="3975" spc="-104" baseline="1048" dirty="0">
                <a:latin typeface="Times New Roman"/>
                <a:cs typeface="Times New Roman"/>
              </a:rPr>
              <a:t>'</a:t>
            </a:r>
            <a:r>
              <a:rPr sz="2650" spc="-70" dirty="0">
                <a:latin typeface="Symbol"/>
                <a:cs typeface="Symbol"/>
              </a:rPr>
              <a:t></a:t>
            </a:r>
            <a:r>
              <a:rPr sz="2650" spc="-70" dirty="0">
                <a:latin typeface="Times New Roman"/>
                <a:cs typeface="Times New Roman"/>
              </a:rPr>
              <a:t>	</a:t>
            </a:r>
            <a:r>
              <a:rPr sz="2650" spc="-170" dirty="0">
                <a:latin typeface="Symbol"/>
                <a:cs typeface="Symbol"/>
              </a:rPr>
              <a:t></a:t>
            </a:r>
            <a:r>
              <a:rPr sz="3975" spc="-254" baseline="1048" dirty="0">
                <a:latin typeface="Symbol"/>
                <a:cs typeface="Symbol"/>
              </a:rPr>
              <a:t></a:t>
            </a:r>
            <a:r>
              <a:rPr sz="3975" spc="-607" baseline="1048" dirty="0">
                <a:latin typeface="Times New Roman"/>
                <a:cs typeface="Times New Roman"/>
              </a:rPr>
              <a:t> </a:t>
            </a:r>
            <a:r>
              <a:rPr sz="3975" spc="-225" baseline="1048" dirty="0">
                <a:latin typeface="Times New Roman"/>
                <a:cs typeface="Times New Roman"/>
              </a:rPr>
              <a:t>sin</a:t>
            </a:r>
            <a:r>
              <a:rPr sz="3975" spc="-667" baseline="1048" dirty="0">
                <a:latin typeface="Times New Roman"/>
                <a:cs typeface="Times New Roman"/>
              </a:rPr>
              <a:t> </a:t>
            </a:r>
            <a:r>
              <a:rPr sz="3975" spc="-315" baseline="1048" dirty="0">
                <a:latin typeface="Symbol"/>
                <a:cs typeface="Symbol"/>
              </a:rPr>
              <a:t></a:t>
            </a:r>
            <a:endParaRPr sz="3975" baseline="1048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23382" y="4184800"/>
            <a:ext cx="85026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727075" algn="l"/>
              </a:tabLst>
            </a:pPr>
            <a:r>
              <a:rPr sz="2650" spc="-155" dirty="0">
                <a:latin typeface="Symbol"/>
                <a:cs typeface="Symbol"/>
              </a:rPr>
              <a:t></a:t>
            </a:r>
            <a:r>
              <a:rPr sz="2650" spc="-415" dirty="0">
                <a:latin typeface="Times New Roman"/>
                <a:cs typeface="Times New Roman"/>
              </a:rPr>
              <a:t> </a:t>
            </a:r>
            <a:r>
              <a:rPr sz="3975" i="1" spc="-150" baseline="-24109" dirty="0">
                <a:latin typeface="Times New Roman"/>
                <a:cs typeface="Times New Roman"/>
              </a:rPr>
              <a:t>y</a:t>
            </a:r>
            <a:r>
              <a:rPr sz="3975" spc="-142" baseline="-24109" dirty="0">
                <a:latin typeface="Times New Roman"/>
                <a:cs typeface="Times New Roman"/>
              </a:rPr>
              <a:t>'</a:t>
            </a:r>
            <a:r>
              <a:rPr sz="2650" spc="-155" dirty="0">
                <a:latin typeface="Symbol"/>
                <a:cs typeface="Symbol"/>
              </a:rPr>
              <a:t>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55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3381" y="3717996"/>
            <a:ext cx="2778760" cy="257903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>
              <a:spcBef>
                <a:spcPts val="930"/>
              </a:spcBef>
              <a:tabLst>
                <a:tab pos="727075" algn="l"/>
                <a:tab pos="1811020" algn="l"/>
                <a:tab pos="2227580" algn="l"/>
              </a:tabLst>
            </a:pPr>
            <a:r>
              <a:rPr sz="3975" spc="-97" baseline="-5241" dirty="0">
                <a:latin typeface="Symbol"/>
                <a:cs typeface="Symbol"/>
              </a:rPr>
              <a:t></a:t>
            </a:r>
            <a:r>
              <a:rPr sz="2650" i="1" spc="-65" dirty="0">
                <a:latin typeface="Times New Roman"/>
                <a:cs typeface="Times New Roman"/>
              </a:rPr>
              <a:t>x</a:t>
            </a:r>
            <a:r>
              <a:rPr sz="2650" spc="-65" dirty="0">
                <a:latin typeface="Times New Roman"/>
                <a:cs typeface="Times New Roman"/>
              </a:rPr>
              <a:t>'</a:t>
            </a:r>
            <a:r>
              <a:rPr sz="3975" spc="-97" baseline="-5241" dirty="0">
                <a:latin typeface="Symbol"/>
                <a:cs typeface="Symbol"/>
              </a:rPr>
              <a:t></a:t>
            </a:r>
            <a:r>
              <a:rPr sz="3975" spc="-97" baseline="-5241" dirty="0">
                <a:latin typeface="Times New Roman"/>
                <a:cs typeface="Times New Roman"/>
              </a:rPr>
              <a:t>	</a:t>
            </a:r>
            <a:r>
              <a:rPr sz="3975" spc="-232" baseline="-5241" dirty="0">
                <a:latin typeface="Symbol"/>
                <a:cs typeface="Symbol"/>
              </a:rPr>
              <a:t></a:t>
            </a:r>
            <a:r>
              <a:rPr sz="3975" spc="-22" baseline="-5241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cos</a:t>
            </a:r>
            <a:r>
              <a:rPr sz="2650" spc="-145" dirty="0">
                <a:latin typeface="Symbol"/>
                <a:cs typeface="Symbol"/>
              </a:rPr>
              <a:t></a:t>
            </a:r>
            <a:r>
              <a:rPr sz="2650" spc="-145" dirty="0">
                <a:latin typeface="Times New Roman"/>
                <a:cs typeface="Times New Roman"/>
              </a:rPr>
              <a:t>	</a:t>
            </a:r>
            <a:r>
              <a:rPr sz="2650" spc="-200" dirty="0">
                <a:latin typeface="Times New Roman"/>
                <a:cs typeface="Times New Roman"/>
              </a:rPr>
              <a:t>0	</a:t>
            </a:r>
            <a:r>
              <a:rPr sz="2650" spc="-150" dirty="0">
                <a:latin typeface="Times New Roman"/>
                <a:cs typeface="Times New Roman"/>
              </a:rPr>
              <a:t>sin</a:t>
            </a:r>
            <a:r>
              <a:rPr sz="2650" spc="-455" dirty="0">
                <a:latin typeface="Times New Roman"/>
                <a:cs typeface="Times New Roman"/>
              </a:rPr>
              <a:t> </a:t>
            </a:r>
            <a:r>
              <a:rPr sz="2650" spc="-210" dirty="0">
                <a:latin typeface="Symbol"/>
                <a:cs typeface="Symbol"/>
              </a:rPr>
              <a:t></a:t>
            </a:r>
            <a:endParaRPr sz="2650">
              <a:latin typeface="Symbol"/>
              <a:cs typeface="Symbol"/>
            </a:endParaRPr>
          </a:p>
          <a:p>
            <a:pPr marL="1808480">
              <a:spcBef>
                <a:spcPts val="835"/>
              </a:spcBef>
              <a:tabLst>
                <a:tab pos="2416810" algn="l"/>
              </a:tabLst>
            </a:pPr>
            <a:r>
              <a:rPr sz="2650" spc="-200" dirty="0">
                <a:latin typeface="Times New Roman"/>
                <a:cs typeface="Times New Roman"/>
              </a:rPr>
              <a:t>1	0</a:t>
            </a:r>
            <a:endParaRPr sz="2650">
              <a:latin typeface="Times New Roman"/>
              <a:cs typeface="Times New Roman"/>
            </a:endParaRPr>
          </a:p>
          <a:p>
            <a:pPr marL="1811020" marR="5080">
              <a:lnSpc>
                <a:spcPct val="126299"/>
              </a:lnSpc>
              <a:spcBef>
                <a:spcPts val="5"/>
              </a:spcBef>
              <a:tabLst>
                <a:tab pos="2212340" algn="l"/>
                <a:tab pos="2416810" algn="l"/>
              </a:tabLst>
            </a:pPr>
            <a:r>
              <a:rPr sz="2650" spc="-200" dirty="0">
                <a:latin typeface="Times New Roman"/>
                <a:cs typeface="Times New Roman"/>
              </a:rPr>
              <a:t>0	c</a:t>
            </a:r>
            <a:r>
              <a:rPr sz="2650" spc="-229" dirty="0">
                <a:latin typeface="Times New Roman"/>
                <a:cs typeface="Times New Roman"/>
              </a:rPr>
              <a:t>o</a:t>
            </a:r>
            <a:r>
              <a:rPr sz="2650" spc="65" dirty="0">
                <a:latin typeface="Times New Roman"/>
                <a:cs typeface="Times New Roman"/>
              </a:rPr>
              <a:t>s</a:t>
            </a:r>
            <a:r>
              <a:rPr sz="2650" spc="-155" dirty="0">
                <a:latin typeface="Symbol"/>
                <a:cs typeface="Symbol"/>
              </a:rPr>
              <a:t>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spc="-200" dirty="0">
                <a:latin typeface="Times New Roman"/>
                <a:cs typeface="Times New Roman"/>
              </a:rPr>
              <a:t>0		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62912" y="3826765"/>
            <a:ext cx="3945890" cy="2034539"/>
          </a:xfrm>
          <a:custGeom>
            <a:avLst/>
            <a:gdLst/>
            <a:ahLst/>
            <a:cxnLst/>
            <a:rect l="l" t="t" r="r" b="b"/>
            <a:pathLst>
              <a:path w="3945890" h="2034539">
                <a:moveTo>
                  <a:pt x="0" y="2034539"/>
                </a:moveTo>
                <a:lnTo>
                  <a:pt x="3945636" y="2034539"/>
                </a:lnTo>
                <a:lnTo>
                  <a:pt x="3945636" y="0"/>
                </a:lnTo>
                <a:lnTo>
                  <a:pt x="0" y="0"/>
                </a:lnTo>
                <a:lnTo>
                  <a:pt x="0" y="2034539"/>
                </a:lnTo>
                <a:close/>
              </a:path>
            </a:pathLst>
          </a:custGeom>
          <a:ln w="5791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67628" y="2636520"/>
            <a:ext cx="3128772" cy="3384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8672" y="2607564"/>
            <a:ext cx="3187065" cy="3442970"/>
          </a:xfrm>
          <a:custGeom>
            <a:avLst/>
            <a:gdLst/>
            <a:ahLst/>
            <a:cxnLst/>
            <a:rect l="l" t="t" r="r" b="b"/>
            <a:pathLst>
              <a:path w="3187065" h="3442970">
                <a:moveTo>
                  <a:pt x="0" y="3442716"/>
                </a:moveTo>
                <a:lnTo>
                  <a:pt x="3186683" y="3442716"/>
                </a:lnTo>
                <a:lnTo>
                  <a:pt x="3186683" y="0"/>
                </a:lnTo>
                <a:lnTo>
                  <a:pt x="0" y="0"/>
                </a:lnTo>
                <a:lnTo>
                  <a:pt x="0" y="3442716"/>
                </a:lnTo>
                <a:close/>
              </a:path>
            </a:pathLst>
          </a:custGeom>
          <a:ln w="57911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167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831" y="188977"/>
            <a:ext cx="7848600" cy="733425"/>
          </a:xfrm>
          <a:custGeom>
            <a:avLst/>
            <a:gdLst/>
            <a:ahLst/>
            <a:cxnLst/>
            <a:rect l="l" t="t" r="r" b="b"/>
            <a:pathLst>
              <a:path w="7848600" h="733425">
                <a:moveTo>
                  <a:pt x="0" y="733044"/>
                </a:moveTo>
                <a:lnTo>
                  <a:pt x="7848600" y="733044"/>
                </a:lnTo>
                <a:lnTo>
                  <a:pt x="7848600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4617" y="458343"/>
            <a:ext cx="4343641" cy="43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3912" y="743839"/>
            <a:ext cx="99187" cy="155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6447" y="743839"/>
            <a:ext cx="99186" cy="155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2883" y="565405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5068" y="515747"/>
            <a:ext cx="106933" cy="115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7418" y="515494"/>
            <a:ext cx="101790" cy="100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6565" y="511938"/>
            <a:ext cx="176339" cy="250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3697" y="464438"/>
            <a:ext cx="424815" cy="350520"/>
          </a:xfrm>
          <a:custGeom>
            <a:avLst/>
            <a:gdLst/>
            <a:ahLst/>
            <a:cxnLst/>
            <a:rect l="l" t="t" r="r" b="b"/>
            <a:pathLst>
              <a:path w="424814" h="350519">
                <a:moveTo>
                  <a:pt x="0" y="0"/>
                </a:moveTo>
                <a:lnTo>
                  <a:pt x="63880" y="0"/>
                </a:lnTo>
                <a:lnTo>
                  <a:pt x="128777" y="208534"/>
                </a:lnTo>
                <a:lnTo>
                  <a:pt x="198881" y="0"/>
                </a:lnTo>
                <a:lnTo>
                  <a:pt x="225678" y="0"/>
                </a:lnTo>
                <a:lnTo>
                  <a:pt x="296037" y="208534"/>
                </a:lnTo>
                <a:lnTo>
                  <a:pt x="360679" y="0"/>
                </a:lnTo>
                <a:lnTo>
                  <a:pt x="424561" y="0"/>
                </a:lnTo>
                <a:lnTo>
                  <a:pt x="312800" y="350393"/>
                </a:lnTo>
                <a:lnTo>
                  <a:pt x="287527" y="350393"/>
                </a:lnTo>
                <a:lnTo>
                  <a:pt x="212089" y="132461"/>
                </a:lnTo>
                <a:lnTo>
                  <a:pt x="138683" y="350393"/>
                </a:lnTo>
                <a:lnTo>
                  <a:pt x="113411" y="35039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297" y="464439"/>
            <a:ext cx="294005" cy="346075"/>
          </a:xfrm>
          <a:custGeom>
            <a:avLst/>
            <a:gdLst/>
            <a:ahLst/>
            <a:cxnLst/>
            <a:rect l="l" t="t" r="r" b="b"/>
            <a:pathLst>
              <a:path w="294004" h="346075">
                <a:moveTo>
                  <a:pt x="0" y="0"/>
                </a:moveTo>
                <a:lnTo>
                  <a:pt x="65024" y="0"/>
                </a:lnTo>
                <a:lnTo>
                  <a:pt x="146938" y="147447"/>
                </a:lnTo>
                <a:lnTo>
                  <a:pt x="228980" y="0"/>
                </a:lnTo>
                <a:lnTo>
                  <a:pt x="293877" y="0"/>
                </a:lnTo>
                <a:lnTo>
                  <a:pt x="177800" y="203835"/>
                </a:lnTo>
                <a:lnTo>
                  <a:pt x="177800" y="345694"/>
                </a:lnTo>
                <a:lnTo>
                  <a:pt x="116458" y="345694"/>
                </a:lnTo>
                <a:lnTo>
                  <a:pt x="116458" y="20383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3505" y="464439"/>
            <a:ext cx="259715" cy="346075"/>
          </a:xfrm>
          <a:custGeom>
            <a:avLst/>
            <a:gdLst/>
            <a:ahLst/>
            <a:cxnLst/>
            <a:rect l="l" t="t" r="r" b="b"/>
            <a:pathLst>
              <a:path w="259714" h="346075">
                <a:moveTo>
                  <a:pt x="0" y="0"/>
                </a:moveTo>
                <a:lnTo>
                  <a:pt x="61340" y="0"/>
                </a:lnTo>
                <a:lnTo>
                  <a:pt x="61340" y="135509"/>
                </a:lnTo>
                <a:lnTo>
                  <a:pt x="198881" y="135509"/>
                </a:lnTo>
                <a:lnTo>
                  <a:pt x="198881" y="0"/>
                </a:lnTo>
                <a:lnTo>
                  <a:pt x="259460" y="0"/>
                </a:lnTo>
                <a:lnTo>
                  <a:pt x="259460" y="345694"/>
                </a:lnTo>
                <a:lnTo>
                  <a:pt x="198881" y="345694"/>
                </a:lnTo>
                <a:lnTo>
                  <a:pt x="198881" y="189991"/>
                </a:lnTo>
                <a:lnTo>
                  <a:pt x="61340" y="189991"/>
                </a:lnTo>
                <a:lnTo>
                  <a:pt x="61340" y="345694"/>
                </a:lnTo>
                <a:lnTo>
                  <a:pt x="0" y="3456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1586" y="464439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610"/>
                </a:lnTo>
                <a:lnTo>
                  <a:pt x="171195" y="54610"/>
                </a:lnTo>
                <a:lnTo>
                  <a:pt x="171195" y="345694"/>
                </a:lnTo>
                <a:lnTo>
                  <a:pt x="109854" y="345694"/>
                </a:lnTo>
                <a:lnTo>
                  <a:pt x="109854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9223" y="464439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0" y="0"/>
                </a:lnTo>
                <a:lnTo>
                  <a:pt x="61340" y="345694"/>
                </a:lnTo>
                <a:lnTo>
                  <a:pt x="0" y="3456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824" y="464439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28" y="0"/>
                </a:lnTo>
                <a:lnTo>
                  <a:pt x="61328" y="291211"/>
                </a:lnTo>
                <a:lnTo>
                  <a:pt x="217538" y="291211"/>
                </a:lnTo>
                <a:lnTo>
                  <a:pt x="217538" y="345694"/>
                </a:lnTo>
                <a:lnTo>
                  <a:pt x="0" y="3456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0124" y="464439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28" y="0"/>
                </a:lnTo>
                <a:lnTo>
                  <a:pt x="61328" y="291211"/>
                </a:lnTo>
                <a:lnTo>
                  <a:pt x="217487" y="291211"/>
                </a:lnTo>
                <a:lnTo>
                  <a:pt x="217487" y="345694"/>
                </a:lnTo>
                <a:lnTo>
                  <a:pt x="0" y="34569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4616" y="462152"/>
            <a:ext cx="229870" cy="347980"/>
          </a:xfrm>
          <a:custGeom>
            <a:avLst/>
            <a:gdLst/>
            <a:ahLst/>
            <a:cxnLst/>
            <a:rect l="l" t="t" r="r" b="b"/>
            <a:pathLst>
              <a:path w="229869" h="347980">
                <a:moveTo>
                  <a:pt x="71754" y="0"/>
                </a:moveTo>
                <a:lnTo>
                  <a:pt x="109896" y="1571"/>
                </a:lnTo>
                <a:lnTo>
                  <a:pt x="169749" y="14144"/>
                </a:lnTo>
                <a:lnTo>
                  <a:pt x="207984" y="39461"/>
                </a:lnTo>
                <a:lnTo>
                  <a:pt x="226982" y="78616"/>
                </a:lnTo>
                <a:lnTo>
                  <a:pt x="229361" y="103505"/>
                </a:lnTo>
                <a:lnTo>
                  <a:pt x="223753" y="146298"/>
                </a:lnTo>
                <a:lnTo>
                  <a:pt x="206928" y="179583"/>
                </a:lnTo>
                <a:lnTo>
                  <a:pt x="178887" y="203357"/>
                </a:lnTo>
                <a:lnTo>
                  <a:pt x="139628" y="217622"/>
                </a:lnTo>
                <a:lnTo>
                  <a:pt x="89153" y="222376"/>
                </a:lnTo>
                <a:lnTo>
                  <a:pt x="83558" y="222279"/>
                </a:lnTo>
                <a:lnTo>
                  <a:pt x="77057" y="221980"/>
                </a:lnTo>
                <a:lnTo>
                  <a:pt x="69651" y="221466"/>
                </a:lnTo>
                <a:lnTo>
                  <a:pt x="61340" y="220725"/>
                </a:lnTo>
                <a:lnTo>
                  <a:pt x="61340" y="347980"/>
                </a:lnTo>
                <a:lnTo>
                  <a:pt x="0" y="347980"/>
                </a:lnTo>
                <a:lnTo>
                  <a:pt x="0" y="2539"/>
                </a:lnTo>
                <a:lnTo>
                  <a:pt x="27481" y="1446"/>
                </a:lnTo>
                <a:lnTo>
                  <a:pt x="48593" y="650"/>
                </a:lnTo>
                <a:lnTo>
                  <a:pt x="63347" y="164"/>
                </a:lnTo>
                <a:lnTo>
                  <a:pt x="7175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4617" y="461009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>
                <a:moveTo>
                  <a:pt x="95770" y="0"/>
                </a:moveTo>
                <a:lnTo>
                  <a:pt x="153359" y="6359"/>
                </a:lnTo>
                <a:lnTo>
                  <a:pt x="194490" y="25447"/>
                </a:lnTo>
                <a:lnTo>
                  <a:pt x="219168" y="57275"/>
                </a:lnTo>
                <a:lnTo>
                  <a:pt x="227393" y="101853"/>
                </a:lnTo>
                <a:lnTo>
                  <a:pt x="226259" y="116853"/>
                </a:lnTo>
                <a:lnTo>
                  <a:pt x="209232" y="157734"/>
                </a:lnTo>
                <a:lnTo>
                  <a:pt x="176685" y="187273"/>
                </a:lnTo>
                <a:lnTo>
                  <a:pt x="163474" y="193420"/>
                </a:lnTo>
                <a:lnTo>
                  <a:pt x="265620" y="349123"/>
                </a:lnTo>
                <a:lnTo>
                  <a:pt x="194843" y="349123"/>
                </a:lnTo>
                <a:lnTo>
                  <a:pt x="102615" y="206375"/>
                </a:lnTo>
                <a:lnTo>
                  <a:pt x="94962" y="206188"/>
                </a:lnTo>
                <a:lnTo>
                  <a:pt x="85925" y="205835"/>
                </a:lnTo>
                <a:lnTo>
                  <a:pt x="75501" y="205339"/>
                </a:lnTo>
                <a:lnTo>
                  <a:pt x="63690" y="204724"/>
                </a:lnTo>
                <a:lnTo>
                  <a:pt x="63690" y="349123"/>
                </a:lnTo>
                <a:lnTo>
                  <a:pt x="0" y="349123"/>
                </a:lnTo>
                <a:lnTo>
                  <a:pt x="0" y="3428"/>
                </a:lnTo>
                <a:lnTo>
                  <a:pt x="4435" y="3331"/>
                </a:lnTo>
                <a:lnTo>
                  <a:pt x="12560" y="3032"/>
                </a:lnTo>
                <a:lnTo>
                  <a:pt x="24370" y="2518"/>
                </a:lnTo>
                <a:lnTo>
                  <a:pt x="39865" y="1777"/>
                </a:lnTo>
                <a:lnTo>
                  <a:pt x="56362" y="964"/>
                </a:lnTo>
                <a:lnTo>
                  <a:pt x="71180" y="412"/>
                </a:lnTo>
                <a:lnTo>
                  <a:pt x="84317" y="99"/>
                </a:lnTo>
                <a:lnTo>
                  <a:pt x="9577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3280" y="459740"/>
            <a:ext cx="303530" cy="350520"/>
          </a:xfrm>
          <a:custGeom>
            <a:avLst/>
            <a:gdLst/>
            <a:ahLst/>
            <a:cxnLst/>
            <a:rect l="l" t="t" r="r" b="b"/>
            <a:pathLst>
              <a:path w="303529" h="350520">
                <a:moveTo>
                  <a:pt x="137795" y="0"/>
                </a:moveTo>
                <a:lnTo>
                  <a:pt x="164592" y="0"/>
                </a:lnTo>
                <a:lnTo>
                  <a:pt x="303530" y="350393"/>
                </a:lnTo>
                <a:lnTo>
                  <a:pt x="235839" y="350393"/>
                </a:lnTo>
                <a:lnTo>
                  <a:pt x="210566" y="280288"/>
                </a:lnTo>
                <a:lnTo>
                  <a:pt x="92202" y="280288"/>
                </a:lnTo>
                <a:lnTo>
                  <a:pt x="68199" y="350393"/>
                </a:lnTo>
                <a:lnTo>
                  <a:pt x="0" y="350393"/>
                </a:lnTo>
                <a:lnTo>
                  <a:pt x="137795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1338" y="458598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2" y="0"/>
                </a:moveTo>
                <a:lnTo>
                  <a:pt x="186481" y="1522"/>
                </a:lnTo>
                <a:lnTo>
                  <a:pt x="211756" y="6080"/>
                </a:lnTo>
                <a:lnTo>
                  <a:pt x="234055" y="13662"/>
                </a:lnTo>
                <a:lnTo>
                  <a:pt x="253364" y="24256"/>
                </a:lnTo>
                <a:lnTo>
                  <a:pt x="228092" y="75056"/>
                </a:lnTo>
                <a:lnTo>
                  <a:pt x="216255" y="66055"/>
                </a:lnTo>
                <a:lnTo>
                  <a:pt x="201310" y="59626"/>
                </a:lnTo>
                <a:lnTo>
                  <a:pt x="183247" y="55768"/>
                </a:lnTo>
                <a:lnTo>
                  <a:pt x="162051" y="54482"/>
                </a:lnTo>
                <a:lnTo>
                  <a:pt x="141479" y="56745"/>
                </a:lnTo>
                <a:lnTo>
                  <a:pt x="106098" y="74842"/>
                </a:lnTo>
                <a:lnTo>
                  <a:pt x="79238" y="109987"/>
                </a:lnTo>
                <a:lnTo>
                  <a:pt x="65470" y="155846"/>
                </a:lnTo>
                <a:lnTo>
                  <a:pt x="63754" y="182372"/>
                </a:lnTo>
                <a:lnTo>
                  <a:pt x="65349" y="208661"/>
                </a:lnTo>
                <a:lnTo>
                  <a:pt x="78112" y="252666"/>
                </a:lnTo>
                <a:lnTo>
                  <a:pt x="103135" y="284624"/>
                </a:lnTo>
                <a:lnTo>
                  <a:pt x="157606" y="302894"/>
                </a:lnTo>
                <a:lnTo>
                  <a:pt x="180679" y="300706"/>
                </a:lnTo>
                <a:lnTo>
                  <a:pt x="201120" y="294147"/>
                </a:lnTo>
                <a:lnTo>
                  <a:pt x="218918" y="283231"/>
                </a:lnTo>
                <a:lnTo>
                  <a:pt x="234061" y="267969"/>
                </a:lnTo>
                <a:lnTo>
                  <a:pt x="262509" y="317500"/>
                </a:lnTo>
                <a:lnTo>
                  <a:pt x="241575" y="334928"/>
                </a:lnTo>
                <a:lnTo>
                  <a:pt x="216296" y="347392"/>
                </a:lnTo>
                <a:lnTo>
                  <a:pt x="186660" y="354879"/>
                </a:lnTo>
                <a:lnTo>
                  <a:pt x="152654" y="357377"/>
                </a:lnTo>
                <a:lnTo>
                  <a:pt x="118463" y="354401"/>
                </a:lnTo>
                <a:lnTo>
                  <a:pt x="62178" y="330588"/>
                </a:lnTo>
                <a:lnTo>
                  <a:pt x="22556" y="283771"/>
                </a:lnTo>
                <a:lnTo>
                  <a:pt x="2502" y="218759"/>
                </a:lnTo>
                <a:lnTo>
                  <a:pt x="0" y="179704"/>
                </a:lnTo>
                <a:lnTo>
                  <a:pt x="2784" y="142966"/>
                </a:lnTo>
                <a:lnTo>
                  <a:pt x="25020" y="78870"/>
                </a:lnTo>
                <a:lnTo>
                  <a:pt x="68266" y="28985"/>
                </a:lnTo>
                <a:lnTo>
                  <a:pt x="125138" y="3216"/>
                </a:lnTo>
                <a:lnTo>
                  <a:pt x="1582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3762" y="458343"/>
            <a:ext cx="302260" cy="358140"/>
          </a:xfrm>
          <a:custGeom>
            <a:avLst/>
            <a:gdLst/>
            <a:ahLst/>
            <a:cxnLst/>
            <a:rect l="l" t="t" r="r" b="b"/>
            <a:pathLst>
              <a:path w="302259" h="358140">
                <a:moveTo>
                  <a:pt x="148602" y="0"/>
                </a:moveTo>
                <a:lnTo>
                  <a:pt x="214361" y="11588"/>
                </a:lnTo>
                <a:lnTo>
                  <a:pt x="262547" y="46228"/>
                </a:lnTo>
                <a:lnTo>
                  <a:pt x="292093" y="101790"/>
                </a:lnTo>
                <a:lnTo>
                  <a:pt x="301942" y="176022"/>
                </a:lnTo>
                <a:lnTo>
                  <a:pt x="299368" y="215598"/>
                </a:lnTo>
                <a:lnTo>
                  <a:pt x="278786" y="281892"/>
                </a:lnTo>
                <a:lnTo>
                  <a:pt x="238038" y="330039"/>
                </a:lnTo>
                <a:lnTo>
                  <a:pt x="179593" y="354562"/>
                </a:lnTo>
                <a:lnTo>
                  <a:pt x="143891" y="357632"/>
                </a:lnTo>
                <a:lnTo>
                  <a:pt x="111122" y="354603"/>
                </a:lnTo>
                <a:lnTo>
                  <a:pt x="57749" y="330307"/>
                </a:lnTo>
                <a:lnTo>
                  <a:pt x="20895" y="282463"/>
                </a:lnTo>
                <a:lnTo>
                  <a:pt x="2321" y="215979"/>
                </a:lnTo>
                <a:lnTo>
                  <a:pt x="0" y="176022"/>
                </a:lnTo>
                <a:lnTo>
                  <a:pt x="2528" y="140493"/>
                </a:lnTo>
                <a:lnTo>
                  <a:pt x="22754" y="78009"/>
                </a:lnTo>
                <a:lnTo>
                  <a:pt x="62382" y="28717"/>
                </a:lnTo>
                <a:lnTo>
                  <a:pt x="116460" y="3190"/>
                </a:lnTo>
                <a:lnTo>
                  <a:pt x="14860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2205" y="1053083"/>
            <a:ext cx="7920355" cy="5687695"/>
          </a:xfrm>
          <a:custGeom>
            <a:avLst/>
            <a:gdLst/>
            <a:ahLst/>
            <a:cxnLst/>
            <a:rect l="l" t="t" r="r" b="b"/>
            <a:pathLst>
              <a:path w="7920355" h="5687695">
                <a:moveTo>
                  <a:pt x="0" y="5687568"/>
                </a:moveTo>
                <a:lnTo>
                  <a:pt x="7920228" y="5687568"/>
                </a:lnTo>
                <a:lnTo>
                  <a:pt x="7920228" y="0"/>
                </a:lnTo>
                <a:lnTo>
                  <a:pt x="0" y="0"/>
                </a:lnTo>
                <a:lnTo>
                  <a:pt x="0" y="5687568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10335" y="1000760"/>
            <a:ext cx="2261235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Roll:- </a:t>
            </a:r>
            <a:r>
              <a:rPr sz="2400" spc="-20" dirty="0">
                <a:latin typeface="Trebuchet MS"/>
                <a:cs typeface="Trebuchet MS"/>
              </a:rPr>
              <a:t>Rotation  </a:t>
            </a:r>
            <a:r>
              <a:rPr sz="2400" spc="-5" dirty="0">
                <a:latin typeface="Trebuchet MS"/>
                <a:cs typeface="Trebuchet MS"/>
              </a:rPr>
              <a:t>around </a:t>
            </a:r>
            <a:r>
              <a:rPr sz="2400" dirty="0">
                <a:latin typeface="Trebuchet MS"/>
                <a:cs typeface="Trebuchet MS"/>
              </a:rPr>
              <a:t>Front </a:t>
            </a:r>
            <a:r>
              <a:rPr sz="2400" spc="-5" dirty="0">
                <a:latin typeface="Trebuchet MS"/>
                <a:cs typeface="Trebuchet MS"/>
              </a:rPr>
              <a:t>to  back </a:t>
            </a:r>
            <a:r>
              <a:rPr sz="2400" spc="-10" dirty="0">
                <a:latin typeface="Trebuchet MS"/>
                <a:cs typeface="Trebuchet MS"/>
              </a:rPr>
              <a:t>(Z-axis)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388357" y="1000760"/>
            <a:ext cx="4984750" cy="13519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126364" algn="just">
              <a:lnSpc>
                <a:spcPct val="1208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</a:rPr>
              <a:t>Pitch </a:t>
            </a:r>
            <a:r>
              <a:rPr sz="2400" spc="-5" dirty="0">
                <a:solidFill>
                  <a:srgbClr val="FF0000"/>
                </a:solidFill>
              </a:rPr>
              <a:t>:- </a:t>
            </a:r>
            <a:r>
              <a:rPr sz="2400" spc="-5" dirty="0"/>
              <a:t>rotation </a:t>
            </a:r>
            <a:r>
              <a:rPr sz="2400" spc="-50" dirty="0">
                <a:solidFill>
                  <a:srgbClr val="FF0000"/>
                </a:solidFill>
              </a:rPr>
              <a:t>Yaw:- </a:t>
            </a:r>
            <a:r>
              <a:rPr sz="2400" spc="-5" dirty="0"/>
              <a:t>rotation  around the </a:t>
            </a:r>
            <a:r>
              <a:rPr sz="2400" dirty="0"/>
              <a:t>side </a:t>
            </a:r>
            <a:r>
              <a:rPr sz="2400" spc="-5" dirty="0"/>
              <a:t>to around the verti-  side (about x-axis) cal</a:t>
            </a:r>
            <a:r>
              <a:rPr sz="2400" spc="40" dirty="0"/>
              <a:t> </a:t>
            </a:r>
            <a:r>
              <a:rPr sz="2400" spc="-5" dirty="0"/>
              <a:t>axis(y-axis)</a:t>
            </a:r>
            <a:endParaRPr sz="2400" dirty="0"/>
          </a:p>
        </p:txBody>
      </p:sp>
      <p:sp>
        <p:nvSpPr>
          <p:cNvPr id="25" name="object 25"/>
          <p:cNvSpPr/>
          <p:nvPr/>
        </p:nvSpPr>
        <p:spPr>
          <a:xfrm>
            <a:off x="1703831" y="2511551"/>
            <a:ext cx="2520696" cy="419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54596" y="2526793"/>
            <a:ext cx="2497836" cy="410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39767" y="1053084"/>
            <a:ext cx="72390" cy="5805805"/>
          </a:xfrm>
          <a:custGeom>
            <a:avLst/>
            <a:gdLst/>
            <a:ahLst/>
            <a:cxnLst/>
            <a:rect l="l" t="t" r="r" b="b"/>
            <a:pathLst>
              <a:path w="72389" h="5805805">
                <a:moveTo>
                  <a:pt x="72008" y="0"/>
                </a:moveTo>
                <a:lnTo>
                  <a:pt x="0" y="580526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0108" y="1019556"/>
            <a:ext cx="68580" cy="5688965"/>
          </a:xfrm>
          <a:custGeom>
            <a:avLst/>
            <a:gdLst/>
            <a:ahLst/>
            <a:cxnLst/>
            <a:rect l="l" t="t" r="r" b="b"/>
            <a:pathLst>
              <a:path w="68579" h="5688965">
                <a:moveTo>
                  <a:pt x="0" y="0"/>
                </a:moveTo>
                <a:lnTo>
                  <a:pt x="68452" y="56886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26635" y="2511551"/>
            <a:ext cx="2648712" cy="412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4024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2" y="1000125"/>
            <a:ext cx="2582087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7952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9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649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3" y="0"/>
                </a:lnTo>
                <a:lnTo>
                  <a:pt x="192658" y="208533"/>
                </a:lnTo>
                <a:lnTo>
                  <a:pt x="192658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79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8836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4" y="291083"/>
                </a:lnTo>
                <a:lnTo>
                  <a:pt x="217424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8224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5" y="350265"/>
                </a:lnTo>
                <a:lnTo>
                  <a:pt x="210693" y="280162"/>
                </a:lnTo>
                <a:lnTo>
                  <a:pt x="92328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226" y="1000253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>
                <a:moveTo>
                  <a:pt x="175006" y="0"/>
                </a:moveTo>
                <a:lnTo>
                  <a:pt x="202340" y="2139"/>
                </a:lnTo>
                <a:lnTo>
                  <a:pt x="227568" y="8540"/>
                </a:lnTo>
                <a:lnTo>
                  <a:pt x="250676" y="19180"/>
                </a:lnTo>
                <a:lnTo>
                  <a:pt x="271653" y="34036"/>
                </a:lnTo>
                <a:lnTo>
                  <a:pt x="245999" y="83312"/>
                </a:lnTo>
                <a:lnTo>
                  <a:pt x="239831" y="78476"/>
                </a:lnTo>
                <a:lnTo>
                  <a:pt x="232187" y="73675"/>
                </a:lnTo>
                <a:lnTo>
                  <a:pt x="191420" y="56991"/>
                </a:lnTo>
                <a:lnTo>
                  <a:pt x="173609" y="54610"/>
                </a:lnTo>
                <a:lnTo>
                  <a:pt x="149437" y="56757"/>
                </a:lnTo>
                <a:lnTo>
                  <a:pt x="109190" y="74005"/>
                </a:lnTo>
                <a:lnTo>
                  <a:pt x="80182" y="107870"/>
                </a:lnTo>
                <a:lnTo>
                  <a:pt x="65462" y="154162"/>
                </a:lnTo>
                <a:lnTo>
                  <a:pt x="63627" y="181737"/>
                </a:lnTo>
                <a:lnTo>
                  <a:pt x="65436" y="207902"/>
                </a:lnTo>
                <a:lnTo>
                  <a:pt x="79914" y="251995"/>
                </a:lnTo>
                <a:lnTo>
                  <a:pt x="108295" y="284356"/>
                </a:lnTo>
                <a:lnTo>
                  <a:pt x="147625" y="300843"/>
                </a:lnTo>
                <a:lnTo>
                  <a:pt x="171196" y="302895"/>
                </a:lnTo>
                <a:lnTo>
                  <a:pt x="186862" y="301775"/>
                </a:lnTo>
                <a:lnTo>
                  <a:pt x="225171" y="284988"/>
                </a:lnTo>
                <a:lnTo>
                  <a:pt x="225171" y="217043"/>
                </a:lnTo>
                <a:lnTo>
                  <a:pt x="177292" y="217043"/>
                </a:lnTo>
                <a:lnTo>
                  <a:pt x="177292" y="164719"/>
                </a:lnTo>
                <a:lnTo>
                  <a:pt x="286512" y="164719"/>
                </a:lnTo>
                <a:lnTo>
                  <a:pt x="286512" y="319405"/>
                </a:lnTo>
                <a:lnTo>
                  <a:pt x="246578" y="341872"/>
                </a:lnTo>
                <a:lnTo>
                  <a:pt x="195611" y="354885"/>
                </a:lnTo>
                <a:lnTo>
                  <a:pt x="161290" y="357377"/>
                </a:lnTo>
                <a:lnTo>
                  <a:pt x="126069" y="354349"/>
                </a:lnTo>
                <a:lnTo>
                  <a:pt x="67153" y="330053"/>
                </a:lnTo>
                <a:lnTo>
                  <a:pt x="24431" y="282402"/>
                </a:lnTo>
                <a:lnTo>
                  <a:pt x="2714" y="218064"/>
                </a:lnTo>
                <a:lnTo>
                  <a:pt x="0" y="180086"/>
                </a:lnTo>
                <a:lnTo>
                  <a:pt x="2954" y="141960"/>
                </a:lnTo>
                <a:lnTo>
                  <a:pt x="26628" y="76948"/>
                </a:lnTo>
                <a:lnTo>
                  <a:pt x="73136" y="28182"/>
                </a:lnTo>
                <a:lnTo>
                  <a:pt x="136953" y="3139"/>
                </a:lnTo>
                <a:lnTo>
                  <a:pt x="1750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0347" y="1000253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1" y="0"/>
                </a:moveTo>
                <a:lnTo>
                  <a:pt x="186461" y="1524"/>
                </a:lnTo>
                <a:lnTo>
                  <a:pt x="211693" y="6096"/>
                </a:lnTo>
                <a:lnTo>
                  <a:pt x="233947" y="13716"/>
                </a:lnTo>
                <a:lnTo>
                  <a:pt x="253238" y="24384"/>
                </a:lnTo>
                <a:lnTo>
                  <a:pt x="228091" y="75057"/>
                </a:lnTo>
                <a:lnTo>
                  <a:pt x="216255" y="66075"/>
                </a:lnTo>
                <a:lnTo>
                  <a:pt x="201310" y="59689"/>
                </a:lnTo>
                <a:lnTo>
                  <a:pt x="183247" y="55876"/>
                </a:lnTo>
                <a:lnTo>
                  <a:pt x="162052" y="54610"/>
                </a:lnTo>
                <a:lnTo>
                  <a:pt x="141406" y="56872"/>
                </a:lnTo>
                <a:lnTo>
                  <a:pt x="105973" y="74969"/>
                </a:lnTo>
                <a:lnTo>
                  <a:pt x="79164" y="110095"/>
                </a:lnTo>
                <a:lnTo>
                  <a:pt x="65361" y="155866"/>
                </a:lnTo>
                <a:lnTo>
                  <a:pt x="63627" y="182372"/>
                </a:lnTo>
                <a:lnTo>
                  <a:pt x="65224" y="208661"/>
                </a:lnTo>
                <a:lnTo>
                  <a:pt x="78039" y="252666"/>
                </a:lnTo>
                <a:lnTo>
                  <a:pt x="103116" y="284624"/>
                </a:lnTo>
                <a:lnTo>
                  <a:pt x="157479" y="302895"/>
                </a:lnTo>
                <a:lnTo>
                  <a:pt x="180605" y="300724"/>
                </a:lnTo>
                <a:lnTo>
                  <a:pt x="201040" y="294195"/>
                </a:lnTo>
                <a:lnTo>
                  <a:pt x="218809" y="283285"/>
                </a:lnTo>
                <a:lnTo>
                  <a:pt x="233934" y="267970"/>
                </a:lnTo>
                <a:lnTo>
                  <a:pt x="262509" y="317626"/>
                </a:lnTo>
                <a:lnTo>
                  <a:pt x="241555" y="335035"/>
                </a:lnTo>
                <a:lnTo>
                  <a:pt x="216233" y="347456"/>
                </a:lnTo>
                <a:lnTo>
                  <a:pt x="186553" y="354899"/>
                </a:lnTo>
                <a:lnTo>
                  <a:pt x="152527" y="357377"/>
                </a:lnTo>
                <a:lnTo>
                  <a:pt x="118354" y="354401"/>
                </a:lnTo>
                <a:lnTo>
                  <a:pt x="62104" y="330588"/>
                </a:lnTo>
                <a:lnTo>
                  <a:pt x="22502" y="283773"/>
                </a:lnTo>
                <a:lnTo>
                  <a:pt x="2500" y="218813"/>
                </a:lnTo>
                <a:lnTo>
                  <a:pt x="0" y="179832"/>
                </a:lnTo>
                <a:lnTo>
                  <a:pt x="2766" y="143037"/>
                </a:lnTo>
                <a:lnTo>
                  <a:pt x="24967" y="78926"/>
                </a:lnTo>
                <a:lnTo>
                  <a:pt x="68212" y="29039"/>
                </a:lnTo>
                <a:lnTo>
                  <a:pt x="125120" y="3234"/>
                </a:lnTo>
                <a:lnTo>
                  <a:pt x="1582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3408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60" y="0"/>
                </a:moveTo>
                <a:lnTo>
                  <a:pt x="133392" y="1404"/>
                </a:lnTo>
                <a:lnTo>
                  <a:pt x="157372" y="5619"/>
                </a:lnTo>
                <a:lnTo>
                  <a:pt x="177398" y="12644"/>
                </a:lnTo>
                <a:lnTo>
                  <a:pt x="193471" y="22478"/>
                </a:lnTo>
                <a:lnTo>
                  <a:pt x="174802" y="75311"/>
                </a:lnTo>
                <a:lnTo>
                  <a:pt x="158395" y="65216"/>
                </a:lnTo>
                <a:lnTo>
                  <a:pt x="141560" y="57991"/>
                </a:lnTo>
                <a:lnTo>
                  <a:pt x="124296" y="53647"/>
                </a:lnTo>
                <a:lnTo>
                  <a:pt x="106603" y="52197"/>
                </a:lnTo>
                <a:lnTo>
                  <a:pt x="96606" y="52889"/>
                </a:lnTo>
                <a:lnTo>
                  <a:pt x="64963" y="76263"/>
                </a:lnTo>
                <a:lnTo>
                  <a:pt x="62026" y="92583"/>
                </a:lnTo>
                <a:lnTo>
                  <a:pt x="66144" y="107584"/>
                </a:lnTo>
                <a:lnTo>
                  <a:pt x="78489" y="122872"/>
                </a:lnTo>
                <a:lnTo>
                  <a:pt x="99049" y="138445"/>
                </a:lnTo>
                <a:lnTo>
                  <a:pt x="127812" y="154305"/>
                </a:lnTo>
                <a:lnTo>
                  <a:pt x="143953" y="162615"/>
                </a:lnTo>
                <a:lnTo>
                  <a:pt x="157689" y="170592"/>
                </a:lnTo>
                <a:lnTo>
                  <a:pt x="191392" y="201041"/>
                </a:lnTo>
                <a:lnTo>
                  <a:pt x="207219" y="238934"/>
                </a:lnTo>
                <a:lnTo>
                  <a:pt x="209219" y="261238"/>
                </a:lnTo>
                <a:lnTo>
                  <a:pt x="207148" y="281267"/>
                </a:lnTo>
                <a:lnTo>
                  <a:pt x="190574" y="315799"/>
                </a:lnTo>
                <a:lnTo>
                  <a:pt x="158094" y="342161"/>
                </a:lnTo>
                <a:lnTo>
                  <a:pt x="113707" y="355687"/>
                </a:lnTo>
                <a:lnTo>
                  <a:pt x="87299" y="357377"/>
                </a:lnTo>
                <a:lnTo>
                  <a:pt x="63700" y="355828"/>
                </a:lnTo>
                <a:lnTo>
                  <a:pt x="41287" y="351170"/>
                </a:lnTo>
                <a:lnTo>
                  <a:pt x="20055" y="343394"/>
                </a:lnTo>
                <a:lnTo>
                  <a:pt x="0" y="332486"/>
                </a:lnTo>
                <a:lnTo>
                  <a:pt x="22656" y="277495"/>
                </a:lnTo>
                <a:lnTo>
                  <a:pt x="40758" y="288643"/>
                </a:lnTo>
                <a:lnTo>
                  <a:pt x="58693" y="296576"/>
                </a:lnTo>
                <a:lnTo>
                  <a:pt x="76484" y="301319"/>
                </a:lnTo>
                <a:lnTo>
                  <a:pt x="94157" y="302895"/>
                </a:lnTo>
                <a:lnTo>
                  <a:pt x="117754" y="300537"/>
                </a:lnTo>
                <a:lnTo>
                  <a:pt x="134623" y="293465"/>
                </a:lnTo>
                <a:lnTo>
                  <a:pt x="144753" y="281678"/>
                </a:lnTo>
                <a:lnTo>
                  <a:pt x="148132" y="265175"/>
                </a:lnTo>
                <a:lnTo>
                  <a:pt x="147345" y="256434"/>
                </a:lnTo>
                <a:lnTo>
                  <a:pt x="127360" y="223206"/>
                </a:lnTo>
                <a:lnTo>
                  <a:pt x="82854" y="195452"/>
                </a:lnTo>
                <a:lnTo>
                  <a:pt x="64642" y="185975"/>
                </a:lnTo>
                <a:lnTo>
                  <a:pt x="49644" y="177355"/>
                </a:lnTo>
                <a:lnTo>
                  <a:pt x="17159" y="148637"/>
                </a:lnTo>
                <a:lnTo>
                  <a:pt x="1175" y="103489"/>
                </a:lnTo>
                <a:lnTo>
                  <a:pt x="711" y="92963"/>
                </a:lnTo>
                <a:lnTo>
                  <a:pt x="2544" y="73796"/>
                </a:lnTo>
                <a:lnTo>
                  <a:pt x="30022" y="26415"/>
                </a:lnTo>
                <a:lnTo>
                  <a:pt x="63598" y="6635"/>
                </a:lnTo>
                <a:lnTo>
                  <a:pt x="83475" y="1662"/>
                </a:lnTo>
                <a:lnTo>
                  <a:pt x="10546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0240" y="1700783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98370" y="1724610"/>
            <a:ext cx="6636384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750" spc="33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400" spc="-5" dirty="0">
                <a:latin typeface="Trebuchet MS"/>
                <a:cs typeface="Trebuchet MS"/>
              </a:rPr>
              <a:t>Changes the </a:t>
            </a:r>
            <a:r>
              <a:rPr sz="2400" dirty="0">
                <a:latin typeface="Trebuchet MS"/>
                <a:cs typeface="Trebuchet MS"/>
              </a:rPr>
              <a:t>size of </a:t>
            </a:r>
            <a:r>
              <a:rPr sz="2400" spc="-5" dirty="0">
                <a:latin typeface="Trebuchet MS"/>
                <a:cs typeface="Trebuchet MS"/>
              </a:rPr>
              <a:t>the object 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repositions</a:t>
            </a:r>
            <a:endParaRPr sz="2400">
              <a:latin typeface="Trebuchet MS"/>
              <a:cs typeface="Trebuchet MS"/>
            </a:endParaRPr>
          </a:p>
          <a:p>
            <a:pPr marR="12700" algn="ctr"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the object </a:t>
            </a:r>
            <a:r>
              <a:rPr sz="2400" dirty="0">
                <a:latin typeface="Trebuchet MS"/>
                <a:cs typeface="Trebuchet MS"/>
              </a:rPr>
              <a:t>relative </a:t>
            </a:r>
            <a:r>
              <a:rPr sz="2400" spc="-5" dirty="0">
                <a:latin typeface="Trebuchet MS"/>
                <a:cs typeface="Trebuchet MS"/>
              </a:rPr>
              <a:t>to the coordinate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origin.</a:t>
            </a:r>
            <a:endParaRPr sz="2400">
              <a:latin typeface="Trebuchet MS"/>
              <a:cs typeface="Trebuchet MS"/>
            </a:endParaRPr>
          </a:p>
          <a:p>
            <a:pPr marL="945515">
              <a:spcBef>
                <a:spcPts val="1030"/>
              </a:spcBef>
              <a:tabLst>
                <a:tab pos="2070100" algn="l"/>
              </a:tabLst>
            </a:pPr>
            <a:r>
              <a:rPr sz="3500" b="1" spc="36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5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250" spc="-3734" baseline="3174" dirty="0">
                <a:solidFill>
                  <a:srgbClr val="FFFFFF"/>
                </a:solidFill>
                <a:latin typeface="Symbol"/>
                <a:cs typeface="Symbol"/>
              </a:rPr>
              <a:t></a:t>
            </a:r>
            <a:r>
              <a:rPr sz="5250" spc="525" baseline="31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325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3500" spc="3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5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sz="3500" spc="150" dirty="0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sz="35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b="1" spc="36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9500" y="4089737"/>
            <a:ext cx="68072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556260" algn="l"/>
              </a:tabLst>
            </a:pPr>
            <a:r>
              <a:rPr sz="2750" spc="-180" dirty="0">
                <a:latin typeface="Symbol"/>
                <a:cs typeface="Symbol"/>
              </a:rPr>
              <a:t></a:t>
            </a:r>
            <a:r>
              <a:rPr sz="2750" spc="-355" dirty="0">
                <a:latin typeface="Times New Roman"/>
                <a:cs typeface="Times New Roman"/>
              </a:rPr>
              <a:t> </a:t>
            </a:r>
            <a:r>
              <a:rPr sz="4125" spc="-179" baseline="-14141" dirty="0">
                <a:latin typeface="Symbol"/>
                <a:cs typeface="Symbol"/>
              </a:rPr>
              <a:t></a:t>
            </a:r>
            <a:r>
              <a:rPr sz="4125" spc="-555" baseline="-14141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500" y="5063482"/>
            <a:ext cx="68072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266700" algn="l"/>
                <a:tab pos="556260" algn="l"/>
              </a:tabLst>
            </a:pPr>
            <a:r>
              <a:rPr sz="2750" spc="-180" dirty="0">
                <a:latin typeface="Symbol"/>
                <a:cs typeface="Symbol"/>
              </a:rPr>
              <a:t></a:t>
            </a:r>
            <a:r>
              <a:rPr sz="2750" spc="-18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</a:t>
            </a:r>
            <a:r>
              <a:rPr sz="2750" spc="-18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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6657" y="4089737"/>
            <a:ext cx="893444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352425" algn="l"/>
              </a:tabLst>
            </a:pP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18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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4125" spc="-390" baseline="-14141" dirty="0">
                <a:latin typeface="Symbol"/>
                <a:cs typeface="Symbol"/>
              </a:rPr>
              <a:t></a:t>
            </a:r>
            <a:r>
              <a:rPr sz="4125" spc="-209" baseline="-14141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Symbol"/>
                <a:cs typeface="Symbol"/>
              </a:rPr>
              <a:t>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6657" y="5063482"/>
            <a:ext cx="893444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352425" algn="l"/>
                <a:tab pos="768985" algn="l"/>
              </a:tabLst>
            </a:pPr>
            <a:r>
              <a:rPr sz="2750" spc="-180" dirty="0">
                <a:latin typeface="Symbol"/>
                <a:cs typeface="Symbol"/>
              </a:rPr>
              <a:t></a:t>
            </a:r>
            <a:r>
              <a:rPr sz="2750" spc="-18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</a:t>
            </a:r>
            <a:r>
              <a:rPr sz="2750" spc="-18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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7942" y="4768419"/>
            <a:ext cx="83248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417830" algn="l"/>
              </a:tabLst>
            </a:pPr>
            <a:r>
              <a:rPr sz="4125" spc="-277" baseline="-33333" dirty="0">
                <a:latin typeface="Times New Roman"/>
                <a:cs typeface="Times New Roman"/>
              </a:rPr>
              <a:t>1</a:t>
            </a:r>
            <a:r>
              <a:rPr sz="2750" spc="-180" dirty="0">
                <a:latin typeface="Symbol"/>
                <a:cs typeface="Symbol"/>
              </a:rPr>
              <a:t>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80" dirty="0">
                <a:latin typeface="Symbol"/>
                <a:cs typeface="Symbol"/>
              </a:rPr>
              <a:t></a:t>
            </a:r>
            <a:r>
              <a:rPr sz="4125" spc="-120" baseline="-33333" dirty="0">
                <a:latin typeface="Times New Roman"/>
                <a:cs typeface="Times New Roman"/>
              </a:rPr>
              <a:t>1</a:t>
            </a:r>
            <a:r>
              <a:rPr sz="2750" spc="-180" dirty="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6657" y="4768419"/>
            <a:ext cx="10896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768985" algn="l"/>
              </a:tabLst>
            </a:pP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4125" spc="-352" baseline="-33333" dirty="0">
                <a:latin typeface="Times New Roman"/>
                <a:cs typeface="Times New Roman"/>
              </a:rPr>
              <a:t>1</a:t>
            </a:r>
            <a:r>
              <a:rPr sz="4125" spc="-419" baseline="-33333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Symbol"/>
                <a:cs typeface="Symbol"/>
              </a:rPr>
              <a:t></a:t>
            </a:r>
            <a:r>
              <a:rPr sz="2750" spc="-18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365" dirty="0">
                <a:latin typeface="Times New Roman"/>
                <a:cs typeface="Times New Roman"/>
              </a:rPr>
              <a:t> </a:t>
            </a:r>
            <a:r>
              <a:rPr sz="4125" spc="-352" baseline="-33333" dirty="0">
                <a:latin typeface="Times New Roman"/>
                <a:cs typeface="Times New Roman"/>
              </a:rPr>
              <a:t>0</a:t>
            </a:r>
            <a:endParaRPr sz="4125" baseline="-333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0197" y="4429093"/>
            <a:ext cx="829944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415925" algn="l"/>
              </a:tabLst>
            </a:pPr>
            <a:r>
              <a:rPr sz="4125" spc="-284" baseline="-3030" dirty="0">
                <a:latin typeface="Times New Roman"/>
                <a:cs typeface="Times New Roman"/>
              </a:rPr>
              <a:t>0</a:t>
            </a:r>
            <a:r>
              <a:rPr sz="2750" spc="-190" dirty="0">
                <a:latin typeface="Symbol"/>
                <a:cs typeface="Symbol"/>
              </a:rPr>
              <a:t></a:t>
            </a:r>
            <a:r>
              <a:rPr sz="2750" spc="-19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470" dirty="0">
                <a:latin typeface="Times New Roman"/>
                <a:cs typeface="Times New Roman"/>
              </a:rPr>
              <a:t> </a:t>
            </a:r>
            <a:r>
              <a:rPr sz="4125" i="1" spc="-277" baseline="-3030" dirty="0">
                <a:latin typeface="Times New Roman"/>
                <a:cs typeface="Times New Roman"/>
              </a:rPr>
              <a:t>z</a:t>
            </a:r>
            <a:r>
              <a:rPr sz="4125" i="1" spc="-712" baseline="-303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10197" y="3750402"/>
            <a:ext cx="829944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415925" algn="l"/>
              </a:tabLst>
            </a:pPr>
            <a:r>
              <a:rPr sz="4125" spc="-284" baseline="-26262" dirty="0">
                <a:latin typeface="Times New Roman"/>
                <a:cs typeface="Times New Roman"/>
              </a:rPr>
              <a:t>0</a:t>
            </a:r>
            <a:r>
              <a:rPr sz="2750" spc="-190" dirty="0">
                <a:latin typeface="Symbol"/>
                <a:cs typeface="Symbol"/>
              </a:rPr>
              <a:t></a:t>
            </a:r>
            <a:r>
              <a:rPr sz="2750" spc="-19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495" dirty="0">
                <a:latin typeface="Times New Roman"/>
                <a:cs typeface="Times New Roman"/>
              </a:rPr>
              <a:t> </a:t>
            </a:r>
            <a:r>
              <a:rPr sz="4125" i="1" spc="-202" baseline="-26262" dirty="0">
                <a:latin typeface="Times New Roman"/>
                <a:cs typeface="Times New Roman"/>
              </a:rPr>
              <a:t>y</a:t>
            </a:r>
            <a:r>
              <a:rPr sz="2750" spc="-135" dirty="0"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0197" y="3411077"/>
            <a:ext cx="829944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415925" algn="l"/>
              </a:tabLst>
            </a:pPr>
            <a:r>
              <a:rPr sz="4125" spc="-300" baseline="4040" dirty="0">
                <a:latin typeface="Times New Roman"/>
                <a:cs typeface="Times New Roman"/>
              </a:rPr>
              <a:t>0</a:t>
            </a:r>
            <a:r>
              <a:rPr sz="2750" spc="-180" dirty="0">
                <a:latin typeface="Symbol"/>
                <a:cs typeface="Symbol"/>
              </a:rPr>
              <a:t>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45" dirty="0">
                <a:latin typeface="Symbol"/>
                <a:cs typeface="Symbol"/>
              </a:rPr>
              <a:t></a:t>
            </a:r>
            <a:r>
              <a:rPr sz="4125" i="1" spc="-75" baseline="4040" dirty="0">
                <a:latin typeface="Times New Roman"/>
                <a:cs typeface="Times New Roman"/>
              </a:rPr>
              <a:t>x</a:t>
            </a:r>
            <a:r>
              <a:rPr sz="2750" spc="-180" dirty="0">
                <a:latin typeface="Symbol"/>
                <a:cs typeface="Symbol"/>
              </a:rPr>
              <a:t>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86657" y="4429093"/>
            <a:ext cx="10896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768985" algn="l"/>
              </a:tabLst>
            </a:pP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425" dirty="0">
                <a:latin typeface="Times New Roman"/>
                <a:cs typeface="Times New Roman"/>
              </a:rPr>
              <a:t> </a:t>
            </a:r>
            <a:r>
              <a:rPr sz="4125" i="1" spc="-1185" baseline="-3030" dirty="0">
                <a:latin typeface="Times New Roman"/>
                <a:cs typeface="Times New Roman"/>
              </a:rPr>
              <a:t>z</a:t>
            </a:r>
            <a:r>
              <a:rPr sz="2750" spc="-790" dirty="0">
                <a:latin typeface="Symbol"/>
                <a:cs typeface="Symbol"/>
              </a:rPr>
              <a:t></a:t>
            </a:r>
            <a:r>
              <a:rPr sz="2750" spc="-79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365" dirty="0">
                <a:latin typeface="Times New Roman"/>
                <a:cs typeface="Times New Roman"/>
              </a:rPr>
              <a:t> </a:t>
            </a:r>
            <a:r>
              <a:rPr sz="4125" spc="-352" baseline="-3030" dirty="0">
                <a:latin typeface="Times New Roman"/>
                <a:cs typeface="Times New Roman"/>
              </a:rPr>
              <a:t>0</a:t>
            </a:r>
            <a:endParaRPr sz="4125" baseline="-303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6657" y="3750402"/>
            <a:ext cx="10896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  <a:tabLst>
                <a:tab pos="768985" algn="l"/>
              </a:tabLst>
            </a:pP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425" dirty="0">
                <a:latin typeface="Times New Roman"/>
                <a:cs typeface="Times New Roman"/>
              </a:rPr>
              <a:t> </a:t>
            </a:r>
            <a:r>
              <a:rPr sz="4125" i="1" spc="-1260" baseline="-26262" dirty="0">
                <a:latin typeface="Times New Roman"/>
                <a:cs typeface="Times New Roman"/>
              </a:rPr>
              <a:t>y</a:t>
            </a:r>
            <a:r>
              <a:rPr sz="4125" spc="-1260" baseline="-23232" dirty="0">
                <a:latin typeface="Symbol"/>
                <a:cs typeface="Symbol"/>
              </a:rPr>
              <a:t></a:t>
            </a:r>
            <a:r>
              <a:rPr sz="2750" spc="-840" dirty="0">
                <a:latin typeface="Symbol"/>
                <a:cs typeface="Symbol"/>
              </a:rPr>
              <a:t></a:t>
            </a:r>
            <a:r>
              <a:rPr sz="2750" spc="-840" dirty="0">
                <a:latin typeface="Times New Roman"/>
                <a:cs typeface="Times New Roman"/>
              </a:rPr>
              <a:t>	</a:t>
            </a:r>
            <a:r>
              <a:rPr sz="2750" spc="-180" dirty="0">
                <a:latin typeface="Symbol"/>
                <a:cs typeface="Symbol"/>
              </a:rPr>
              <a:t></a:t>
            </a:r>
            <a:r>
              <a:rPr sz="2750" spc="-365" dirty="0">
                <a:latin typeface="Times New Roman"/>
                <a:cs typeface="Times New Roman"/>
              </a:rPr>
              <a:t> </a:t>
            </a:r>
            <a:r>
              <a:rPr sz="4125" spc="-352" baseline="-26262" dirty="0">
                <a:latin typeface="Times New Roman"/>
                <a:cs typeface="Times New Roman"/>
              </a:rPr>
              <a:t>0</a:t>
            </a:r>
            <a:endParaRPr sz="4125" baseline="-2626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6657" y="3411077"/>
            <a:ext cx="476884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2750" spc="45" dirty="0">
                <a:latin typeface="Symbol"/>
                <a:cs typeface="Symbol"/>
              </a:rPr>
              <a:t></a:t>
            </a:r>
            <a:r>
              <a:rPr sz="4125" i="1" spc="-284" baseline="4040" dirty="0">
                <a:latin typeface="Times New Roman"/>
                <a:cs typeface="Times New Roman"/>
              </a:rPr>
              <a:t>x</a:t>
            </a:r>
            <a:r>
              <a:rPr sz="4125" spc="-3172" baseline="7070" dirty="0">
                <a:latin typeface="Symbol"/>
                <a:cs typeface="Symbol"/>
              </a:rPr>
              <a:t></a:t>
            </a:r>
            <a:r>
              <a:rPr sz="2750" spc="-180" dirty="0">
                <a:latin typeface="Symbol"/>
                <a:cs typeface="Symbol"/>
              </a:rPr>
              <a:t>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1922" y="4152427"/>
            <a:ext cx="88265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600" i="1" spc="-12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55795" y="3279019"/>
            <a:ext cx="1360170" cy="215011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>
              <a:spcBef>
                <a:spcPts val="975"/>
              </a:spcBef>
              <a:tabLst>
                <a:tab pos="680085" algn="l"/>
                <a:tab pos="1195070" algn="l"/>
              </a:tabLst>
            </a:pPr>
            <a:r>
              <a:rPr sz="4125" spc="-157" baseline="-4040" dirty="0">
                <a:latin typeface="Symbol"/>
                <a:cs typeface="Symbol"/>
              </a:rPr>
              <a:t></a:t>
            </a:r>
            <a:r>
              <a:rPr sz="2750" i="1" spc="-105" dirty="0">
                <a:latin typeface="Times New Roman"/>
                <a:cs typeface="Times New Roman"/>
              </a:rPr>
              <a:t>s</a:t>
            </a:r>
            <a:r>
              <a:rPr sz="2400" i="1" spc="-157" baseline="-24305" dirty="0">
                <a:latin typeface="Times New Roman"/>
                <a:cs typeface="Times New Roman"/>
              </a:rPr>
              <a:t>x	</a:t>
            </a:r>
            <a:r>
              <a:rPr sz="2750" spc="-235" dirty="0">
                <a:latin typeface="Times New Roman"/>
                <a:cs typeface="Times New Roman"/>
              </a:rPr>
              <a:t>0	0</a:t>
            </a:r>
            <a:endParaRPr sz="2750">
              <a:latin typeface="Times New Roman"/>
              <a:cs typeface="Times New Roman"/>
            </a:endParaRPr>
          </a:p>
          <a:p>
            <a:pPr marL="633730">
              <a:spcBef>
                <a:spcPts val="880"/>
              </a:spcBef>
              <a:tabLst>
                <a:tab pos="1195070" algn="l"/>
              </a:tabLst>
            </a:pPr>
            <a:r>
              <a:rPr sz="2750" i="1" spc="-185" dirty="0">
                <a:latin typeface="Times New Roman"/>
                <a:cs typeface="Times New Roman"/>
              </a:rPr>
              <a:t>s	</a:t>
            </a:r>
            <a:r>
              <a:rPr sz="2750" spc="-23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680085">
              <a:spcBef>
                <a:spcPts val="880"/>
              </a:spcBef>
              <a:tabLst>
                <a:tab pos="1156335" algn="l"/>
              </a:tabLst>
            </a:pPr>
            <a:r>
              <a:rPr sz="2750" spc="-235" dirty="0">
                <a:latin typeface="Times New Roman"/>
                <a:cs typeface="Times New Roman"/>
              </a:rPr>
              <a:t>0	</a:t>
            </a:r>
            <a:r>
              <a:rPr sz="2750" i="1" spc="-95" dirty="0">
                <a:latin typeface="Times New Roman"/>
                <a:cs typeface="Times New Roman"/>
              </a:rPr>
              <a:t>s</a:t>
            </a:r>
            <a:r>
              <a:rPr sz="2400" i="1" spc="-165" baseline="-24305" dirty="0">
                <a:latin typeface="Times New Roman"/>
                <a:cs typeface="Times New Roman"/>
              </a:rPr>
              <a:t>z</a:t>
            </a:r>
            <a:endParaRPr sz="2400" baseline="-24305">
              <a:latin typeface="Times New Roman"/>
              <a:cs typeface="Times New Roman"/>
            </a:endParaRPr>
          </a:p>
          <a:p>
            <a:pPr marL="680085">
              <a:spcBef>
                <a:spcPts val="885"/>
              </a:spcBef>
              <a:tabLst>
                <a:tab pos="1195070" algn="l"/>
              </a:tabLst>
            </a:pPr>
            <a:r>
              <a:rPr sz="2750" spc="-235" dirty="0">
                <a:latin typeface="Times New Roman"/>
                <a:cs typeface="Times New Roman"/>
              </a:rPr>
              <a:t>0	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09444" y="3363468"/>
            <a:ext cx="3412490" cy="2182495"/>
          </a:xfrm>
          <a:custGeom>
            <a:avLst/>
            <a:gdLst/>
            <a:ahLst/>
            <a:cxnLst/>
            <a:rect l="l" t="t" r="r" b="b"/>
            <a:pathLst>
              <a:path w="3412490" h="2182495">
                <a:moveTo>
                  <a:pt x="0" y="2182367"/>
                </a:moveTo>
                <a:lnTo>
                  <a:pt x="3412235" y="2182367"/>
                </a:lnTo>
                <a:lnTo>
                  <a:pt x="3412235" y="0"/>
                </a:lnTo>
                <a:lnTo>
                  <a:pt x="0" y="0"/>
                </a:lnTo>
                <a:lnTo>
                  <a:pt x="0" y="2182367"/>
                </a:lnTo>
                <a:close/>
              </a:path>
            </a:pathLst>
          </a:custGeom>
          <a:ln w="5791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2408" y="2709672"/>
            <a:ext cx="2717800" cy="2879090"/>
          </a:xfrm>
          <a:custGeom>
            <a:avLst/>
            <a:gdLst/>
            <a:ahLst/>
            <a:cxnLst/>
            <a:rect l="l" t="t" r="r" b="b"/>
            <a:pathLst>
              <a:path w="2717800" h="2879090">
                <a:moveTo>
                  <a:pt x="0" y="2878836"/>
                </a:moveTo>
                <a:lnTo>
                  <a:pt x="2717291" y="2878836"/>
                </a:lnTo>
                <a:lnTo>
                  <a:pt x="2717291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2407" y="4968975"/>
            <a:ext cx="572770" cy="610235"/>
          </a:xfrm>
          <a:custGeom>
            <a:avLst/>
            <a:gdLst/>
            <a:ahLst/>
            <a:cxnLst/>
            <a:rect l="l" t="t" r="r" b="b"/>
            <a:pathLst>
              <a:path w="572770" h="610235">
                <a:moveTo>
                  <a:pt x="564981" y="0"/>
                </a:moveTo>
                <a:lnTo>
                  <a:pt x="0" y="590719"/>
                </a:lnTo>
                <a:lnTo>
                  <a:pt x="0" y="610119"/>
                </a:lnTo>
                <a:lnTo>
                  <a:pt x="571646" y="12434"/>
                </a:lnTo>
                <a:lnTo>
                  <a:pt x="572145" y="7569"/>
                </a:lnTo>
                <a:lnTo>
                  <a:pt x="568466" y="698"/>
                </a:lnTo>
                <a:lnTo>
                  <a:pt x="564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1343" y="4970048"/>
            <a:ext cx="1424305" cy="618490"/>
          </a:xfrm>
          <a:custGeom>
            <a:avLst/>
            <a:gdLst/>
            <a:ahLst/>
            <a:cxnLst/>
            <a:rect l="l" t="t" r="r" b="b"/>
            <a:pathLst>
              <a:path w="1424304" h="618489">
                <a:moveTo>
                  <a:pt x="4945" y="0"/>
                </a:moveTo>
                <a:lnTo>
                  <a:pt x="1830" y="2277"/>
                </a:lnTo>
                <a:lnTo>
                  <a:pt x="0" y="10467"/>
                </a:lnTo>
                <a:lnTo>
                  <a:pt x="1636" y="14828"/>
                </a:lnTo>
                <a:lnTo>
                  <a:pt x="1386687" y="618459"/>
                </a:lnTo>
                <a:lnTo>
                  <a:pt x="1424032" y="618459"/>
                </a:lnTo>
                <a:lnTo>
                  <a:pt x="4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7349" y="2709703"/>
            <a:ext cx="0" cy="2275840"/>
          </a:xfrm>
          <a:custGeom>
            <a:avLst/>
            <a:gdLst/>
            <a:ahLst/>
            <a:cxnLst/>
            <a:rect l="l" t="t" r="r" b="b"/>
            <a:pathLst>
              <a:path h="2275840">
                <a:moveTo>
                  <a:pt x="0" y="0"/>
                </a:moveTo>
                <a:lnTo>
                  <a:pt x="0" y="2275833"/>
                </a:lnTo>
              </a:path>
            </a:pathLst>
          </a:custGeom>
          <a:ln w="12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6523" y="4324519"/>
            <a:ext cx="267335" cy="652780"/>
          </a:xfrm>
          <a:custGeom>
            <a:avLst/>
            <a:gdLst/>
            <a:ahLst/>
            <a:cxnLst/>
            <a:rect l="l" t="t" r="r" b="b"/>
            <a:pathLst>
              <a:path w="267335" h="652779">
                <a:moveTo>
                  <a:pt x="266797" y="0"/>
                </a:moveTo>
                <a:lnTo>
                  <a:pt x="0" y="489211"/>
                </a:lnTo>
                <a:lnTo>
                  <a:pt x="266797" y="652269"/>
                </a:lnTo>
                <a:lnTo>
                  <a:pt x="266797" y="0"/>
                </a:lnTo>
                <a:close/>
              </a:path>
            </a:pathLst>
          </a:custGeom>
          <a:solidFill>
            <a:srgbClr val="5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6523" y="4324519"/>
            <a:ext cx="267335" cy="652780"/>
          </a:xfrm>
          <a:custGeom>
            <a:avLst/>
            <a:gdLst/>
            <a:ahLst/>
            <a:cxnLst/>
            <a:rect l="l" t="t" r="r" b="b"/>
            <a:pathLst>
              <a:path w="267335" h="652779">
                <a:moveTo>
                  <a:pt x="0" y="489211"/>
                </a:moveTo>
                <a:lnTo>
                  <a:pt x="266797" y="652269"/>
                </a:lnTo>
                <a:lnTo>
                  <a:pt x="266797" y="0"/>
                </a:lnTo>
                <a:lnTo>
                  <a:pt x="0" y="489211"/>
                </a:lnTo>
                <a:close/>
              </a:path>
            </a:pathLst>
          </a:custGeom>
          <a:ln w="7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42674" y="4324519"/>
            <a:ext cx="267335" cy="652780"/>
          </a:xfrm>
          <a:custGeom>
            <a:avLst/>
            <a:gdLst/>
            <a:ahLst/>
            <a:cxnLst/>
            <a:rect l="l" t="t" r="r" b="b"/>
            <a:pathLst>
              <a:path w="267335" h="652779">
                <a:moveTo>
                  <a:pt x="0" y="0"/>
                </a:moveTo>
                <a:lnTo>
                  <a:pt x="0" y="652269"/>
                </a:lnTo>
                <a:lnTo>
                  <a:pt x="266890" y="489211"/>
                </a:lnTo>
                <a:lnTo>
                  <a:pt x="0" y="0"/>
                </a:lnTo>
                <a:close/>
              </a:path>
            </a:pathLst>
          </a:custGeom>
          <a:solidFill>
            <a:srgbClr val="414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42674" y="4324519"/>
            <a:ext cx="267335" cy="652780"/>
          </a:xfrm>
          <a:custGeom>
            <a:avLst/>
            <a:gdLst/>
            <a:ahLst/>
            <a:cxnLst/>
            <a:rect l="l" t="t" r="r" b="b"/>
            <a:pathLst>
              <a:path w="267335" h="652779">
                <a:moveTo>
                  <a:pt x="0" y="652269"/>
                </a:moveTo>
                <a:lnTo>
                  <a:pt x="266890" y="489211"/>
                </a:lnTo>
                <a:lnTo>
                  <a:pt x="0" y="0"/>
                </a:lnTo>
                <a:lnTo>
                  <a:pt x="0" y="652269"/>
                </a:lnTo>
                <a:close/>
              </a:path>
            </a:pathLst>
          </a:custGeom>
          <a:ln w="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0211" y="3019981"/>
            <a:ext cx="534035" cy="1304925"/>
          </a:xfrm>
          <a:custGeom>
            <a:avLst/>
            <a:gdLst/>
            <a:ahLst/>
            <a:cxnLst/>
            <a:rect l="l" t="t" r="r" b="b"/>
            <a:pathLst>
              <a:path w="534034" h="1304925">
                <a:moveTo>
                  <a:pt x="533780" y="0"/>
                </a:moveTo>
                <a:lnTo>
                  <a:pt x="0" y="978449"/>
                </a:lnTo>
                <a:lnTo>
                  <a:pt x="533780" y="1304538"/>
                </a:lnTo>
                <a:lnTo>
                  <a:pt x="533780" y="0"/>
                </a:lnTo>
                <a:close/>
              </a:path>
            </a:pathLst>
          </a:custGeom>
          <a:solidFill>
            <a:srgbClr val="54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0211" y="3019981"/>
            <a:ext cx="534035" cy="1304925"/>
          </a:xfrm>
          <a:custGeom>
            <a:avLst/>
            <a:gdLst/>
            <a:ahLst/>
            <a:cxnLst/>
            <a:rect l="l" t="t" r="r" b="b"/>
            <a:pathLst>
              <a:path w="534034" h="1304925">
                <a:moveTo>
                  <a:pt x="0" y="978449"/>
                </a:moveTo>
                <a:lnTo>
                  <a:pt x="533780" y="1304539"/>
                </a:lnTo>
                <a:lnTo>
                  <a:pt x="533780" y="0"/>
                </a:lnTo>
                <a:lnTo>
                  <a:pt x="0" y="978449"/>
                </a:lnTo>
                <a:close/>
              </a:path>
            </a:pathLst>
          </a:custGeom>
          <a:ln w="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43252" y="3019981"/>
            <a:ext cx="534035" cy="1304925"/>
          </a:xfrm>
          <a:custGeom>
            <a:avLst/>
            <a:gdLst/>
            <a:ahLst/>
            <a:cxnLst/>
            <a:rect l="l" t="t" r="r" b="b"/>
            <a:pathLst>
              <a:path w="534034" h="1304925">
                <a:moveTo>
                  <a:pt x="0" y="0"/>
                </a:moveTo>
                <a:lnTo>
                  <a:pt x="0" y="1304538"/>
                </a:lnTo>
                <a:lnTo>
                  <a:pt x="533780" y="978449"/>
                </a:lnTo>
                <a:lnTo>
                  <a:pt x="0" y="0"/>
                </a:lnTo>
                <a:close/>
              </a:path>
            </a:pathLst>
          </a:custGeom>
          <a:solidFill>
            <a:srgbClr val="414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43252" y="3019981"/>
            <a:ext cx="534035" cy="1304925"/>
          </a:xfrm>
          <a:custGeom>
            <a:avLst/>
            <a:gdLst/>
            <a:ahLst/>
            <a:cxnLst/>
            <a:rect l="l" t="t" r="r" b="b"/>
            <a:pathLst>
              <a:path w="534034" h="1304925">
                <a:moveTo>
                  <a:pt x="0" y="1304539"/>
                </a:moveTo>
                <a:lnTo>
                  <a:pt x="533780" y="978449"/>
                </a:lnTo>
                <a:lnTo>
                  <a:pt x="0" y="0"/>
                </a:lnTo>
                <a:lnTo>
                  <a:pt x="0" y="1304539"/>
                </a:lnTo>
                <a:close/>
              </a:path>
            </a:pathLst>
          </a:custGeom>
          <a:ln w="7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83453" y="2680717"/>
            <a:ext cx="2775585" cy="2936875"/>
          </a:xfrm>
          <a:custGeom>
            <a:avLst/>
            <a:gdLst/>
            <a:ahLst/>
            <a:cxnLst/>
            <a:rect l="l" t="t" r="r" b="b"/>
            <a:pathLst>
              <a:path w="2775584" h="2936875">
                <a:moveTo>
                  <a:pt x="0" y="2936748"/>
                </a:moveTo>
                <a:lnTo>
                  <a:pt x="2775204" y="2936748"/>
                </a:lnTo>
                <a:lnTo>
                  <a:pt x="2775204" y="0"/>
                </a:lnTo>
                <a:lnTo>
                  <a:pt x="0" y="0"/>
                </a:lnTo>
                <a:lnTo>
                  <a:pt x="0" y="2936748"/>
                </a:lnTo>
                <a:close/>
              </a:path>
            </a:pathLst>
          </a:custGeom>
          <a:ln w="5791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898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2" y="1000125"/>
            <a:ext cx="2582087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7952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9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649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3" y="0"/>
                </a:lnTo>
                <a:lnTo>
                  <a:pt x="192658" y="208533"/>
                </a:lnTo>
                <a:lnTo>
                  <a:pt x="192658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4" y="350265"/>
                </a:lnTo>
                <a:lnTo>
                  <a:pt x="58927" y="131571"/>
                </a:lnTo>
                <a:lnTo>
                  <a:pt x="58927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79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8836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4" y="291083"/>
                </a:lnTo>
                <a:lnTo>
                  <a:pt x="217424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8224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5" y="350265"/>
                </a:lnTo>
                <a:lnTo>
                  <a:pt x="210693" y="280162"/>
                </a:lnTo>
                <a:lnTo>
                  <a:pt x="92328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226" y="1000253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19" h="357505">
                <a:moveTo>
                  <a:pt x="175006" y="0"/>
                </a:moveTo>
                <a:lnTo>
                  <a:pt x="202340" y="2139"/>
                </a:lnTo>
                <a:lnTo>
                  <a:pt x="227568" y="8540"/>
                </a:lnTo>
                <a:lnTo>
                  <a:pt x="250676" y="19180"/>
                </a:lnTo>
                <a:lnTo>
                  <a:pt x="271653" y="34036"/>
                </a:lnTo>
                <a:lnTo>
                  <a:pt x="245999" y="83312"/>
                </a:lnTo>
                <a:lnTo>
                  <a:pt x="239831" y="78476"/>
                </a:lnTo>
                <a:lnTo>
                  <a:pt x="232187" y="73675"/>
                </a:lnTo>
                <a:lnTo>
                  <a:pt x="191420" y="56991"/>
                </a:lnTo>
                <a:lnTo>
                  <a:pt x="173609" y="54610"/>
                </a:lnTo>
                <a:lnTo>
                  <a:pt x="149437" y="56757"/>
                </a:lnTo>
                <a:lnTo>
                  <a:pt x="109190" y="74005"/>
                </a:lnTo>
                <a:lnTo>
                  <a:pt x="80182" y="107870"/>
                </a:lnTo>
                <a:lnTo>
                  <a:pt x="65462" y="154162"/>
                </a:lnTo>
                <a:lnTo>
                  <a:pt x="63627" y="181737"/>
                </a:lnTo>
                <a:lnTo>
                  <a:pt x="65436" y="207902"/>
                </a:lnTo>
                <a:lnTo>
                  <a:pt x="79914" y="251995"/>
                </a:lnTo>
                <a:lnTo>
                  <a:pt x="108295" y="284356"/>
                </a:lnTo>
                <a:lnTo>
                  <a:pt x="147625" y="300843"/>
                </a:lnTo>
                <a:lnTo>
                  <a:pt x="171196" y="302895"/>
                </a:lnTo>
                <a:lnTo>
                  <a:pt x="186862" y="301775"/>
                </a:lnTo>
                <a:lnTo>
                  <a:pt x="225171" y="284988"/>
                </a:lnTo>
                <a:lnTo>
                  <a:pt x="225171" y="217043"/>
                </a:lnTo>
                <a:lnTo>
                  <a:pt x="177292" y="217043"/>
                </a:lnTo>
                <a:lnTo>
                  <a:pt x="177292" y="164719"/>
                </a:lnTo>
                <a:lnTo>
                  <a:pt x="286512" y="164719"/>
                </a:lnTo>
                <a:lnTo>
                  <a:pt x="286512" y="319405"/>
                </a:lnTo>
                <a:lnTo>
                  <a:pt x="246578" y="341872"/>
                </a:lnTo>
                <a:lnTo>
                  <a:pt x="195611" y="354885"/>
                </a:lnTo>
                <a:lnTo>
                  <a:pt x="161290" y="357377"/>
                </a:lnTo>
                <a:lnTo>
                  <a:pt x="126069" y="354349"/>
                </a:lnTo>
                <a:lnTo>
                  <a:pt x="67153" y="330053"/>
                </a:lnTo>
                <a:lnTo>
                  <a:pt x="24431" y="282402"/>
                </a:lnTo>
                <a:lnTo>
                  <a:pt x="2714" y="218064"/>
                </a:lnTo>
                <a:lnTo>
                  <a:pt x="0" y="180086"/>
                </a:lnTo>
                <a:lnTo>
                  <a:pt x="2954" y="141960"/>
                </a:lnTo>
                <a:lnTo>
                  <a:pt x="26628" y="76948"/>
                </a:lnTo>
                <a:lnTo>
                  <a:pt x="73136" y="28182"/>
                </a:lnTo>
                <a:lnTo>
                  <a:pt x="136953" y="3139"/>
                </a:lnTo>
                <a:lnTo>
                  <a:pt x="1750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0347" y="1000253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1" y="0"/>
                </a:moveTo>
                <a:lnTo>
                  <a:pt x="186461" y="1524"/>
                </a:lnTo>
                <a:lnTo>
                  <a:pt x="211693" y="6096"/>
                </a:lnTo>
                <a:lnTo>
                  <a:pt x="233947" y="13716"/>
                </a:lnTo>
                <a:lnTo>
                  <a:pt x="253238" y="24384"/>
                </a:lnTo>
                <a:lnTo>
                  <a:pt x="228091" y="75057"/>
                </a:lnTo>
                <a:lnTo>
                  <a:pt x="216255" y="66075"/>
                </a:lnTo>
                <a:lnTo>
                  <a:pt x="201310" y="59689"/>
                </a:lnTo>
                <a:lnTo>
                  <a:pt x="183247" y="55876"/>
                </a:lnTo>
                <a:lnTo>
                  <a:pt x="162052" y="54610"/>
                </a:lnTo>
                <a:lnTo>
                  <a:pt x="141406" y="56872"/>
                </a:lnTo>
                <a:lnTo>
                  <a:pt x="105973" y="74969"/>
                </a:lnTo>
                <a:lnTo>
                  <a:pt x="79164" y="110095"/>
                </a:lnTo>
                <a:lnTo>
                  <a:pt x="65361" y="155866"/>
                </a:lnTo>
                <a:lnTo>
                  <a:pt x="63627" y="182372"/>
                </a:lnTo>
                <a:lnTo>
                  <a:pt x="65224" y="208661"/>
                </a:lnTo>
                <a:lnTo>
                  <a:pt x="78039" y="252666"/>
                </a:lnTo>
                <a:lnTo>
                  <a:pt x="103116" y="284624"/>
                </a:lnTo>
                <a:lnTo>
                  <a:pt x="157479" y="302895"/>
                </a:lnTo>
                <a:lnTo>
                  <a:pt x="180605" y="300724"/>
                </a:lnTo>
                <a:lnTo>
                  <a:pt x="201040" y="294195"/>
                </a:lnTo>
                <a:lnTo>
                  <a:pt x="218809" y="283285"/>
                </a:lnTo>
                <a:lnTo>
                  <a:pt x="233934" y="267970"/>
                </a:lnTo>
                <a:lnTo>
                  <a:pt x="262509" y="317626"/>
                </a:lnTo>
                <a:lnTo>
                  <a:pt x="241555" y="335035"/>
                </a:lnTo>
                <a:lnTo>
                  <a:pt x="216233" y="347456"/>
                </a:lnTo>
                <a:lnTo>
                  <a:pt x="186553" y="354899"/>
                </a:lnTo>
                <a:lnTo>
                  <a:pt x="152527" y="357377"/>
                </a:lnTo>
                <a:lnTo>
                  <a:pt x="118354" y="354401"/>
                </a:lnTo>
                <a:lnTo>
                  <a:pt x="62104" y="330588"/>
                </a:lnTo>
                <a:lnTo>
                  <a:pt x="22502" y="283773"/>
                </a:lnTo>
                <a:lnTo>
                  <a:pt x="2500" y="218813"/>
                </a:lnTo>
                <a:lnTo>
                  <a:pt x="0" y="179832"/>
                </a:lnTo>
                <a:lnTo>
                  <a:pt x="2766" y="143037"/>
                </a:lnTo>
                <a:lnTo>
                  <a:pt x="24967" y="78926"/>
                </a:lnTo>
                <a:lnTo>
                  <a:pt x="68212" y="29039"/>
                </a:lnTo>
                <a:lnTo>
                  <a:pt x="125120" y="3234"/>
                </a:lnTo>
                <a:lnTo>
                  <a:pt x="158241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3408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60" y="0"/>
                </a:moveTo>
                <a:lnTo>
                  <a:pt x="133392" y="1404"/>
                </a:lnTo>
                <a:lnTo>
                  <a:pt x="157372" y="5619"/>
                </a:lnTo>
                <a:lnTo>
                  <a:pt x="177398" y="12644"/>
                </a:lnTo>
                <a:lnTo>
                  <a:pt x="193471" y="22478"/>
                </a:lnTo>
                <a:lnTo>
                  <a:pt x="174802" y="75311"/>
                </a:lnTo>
                <a:lnTo>
                  <a:pt x="158395" y="65216"/>
                </a:lnTo>
                <a:lnTo>
                  <a:pt x="141560" y="57991"/>
                </a:lnTo>
                <a:lnTo>
                  <a:pt x="124296" y="53647"/>
                </a:lnTo>
                <a:lnTo>
                  <a:pt x="106603" y="52197"/>
                </a:lnTo>
                <a:lnTo>
                  <a:pt x="96606" y="52889"/>
                </a:lnTo>
                <a:lnTo>
                  <a:pt x="64963" y="76263"/>
                </a:lnTo>
                <a:lnTo>
                  <a:pt x="62026" y="92583"/>
                </a:lnTo>
                <a:lnTo>
                  <a:pt x="66144" y="107584"/>
                </a:lnTo>
                <a:lnTo>
                  <a:pt x="78489" y="122872"/>
                </a:lnTo>
                <a:lnTo>
                  <a:pt x="99049" y="138445"/>
                </a:lnTo>
                <a:lnTo>
                  <a:pt x="127812" y="154305"/>
                </a:lnTo>
                <a:lnTo>
                  <a:pt x="143953" y="162615"/>
                </a:lnTo>
                <a:lnTo>
                  <a:pt x="157689" y="170592"/>
                </a:lnTo>
                <a:lnTo>
                  <a:pt x="191392" y="201041"/>
                </a:lnTo>
                <a:lnTo>
                  <a:pt x="207219" y="238934"/>
                </a:lnTo>
                <a:lnTo>
                  <a:pt x="209219" y="261238"/>
                </a:lnTo>
                <a:lnTo>
                  <a:pt x="207148" y="281267"/>
                </a:lnTo>
                <a:lnTo>
                  <a:pt x="190574" y="315799"/>
                </a:lnTo>
                <a:lnTo>
                  <a:pt x="158094" y="342161"/>
                </a:lnTo>
                <a:lnTo>
                  <a:pt x="113707" y="355687"/>
                </a:lnTo>
                <a:lnTo>
                  <a:pt x="87299" y="357377"/>
                </a:lnTo>
                <a:lnTo>
                  <a:pt x="63700" y="355828"/>
                </a:lnTo>
                <a:lnTo>
                  <a:pt x="41287" y="351170"/>
                </a:lnTo>
                <a:lnTo>
                  <a:pt x="20055" y="343394"/>
                </a:lnTo>
                <a:lnTo>
                  <a:pt x="0" y="332486"/>
                </a:lnTo>
                <a:lnTo>
                  <a:pt x="22656" y="277495"/>
                </a:lnTo>
                <a:lnTo>
                  <a:pt x="40758" y="288643"/>
                </a:lnTo>
                <a:lnTo>
                  <a:pt x="58693" y="296576"/>
                </a:lnTo>
                <a:lnTo>
                  <a:pt x="76484" y="301319"/>
                </a:lnTo>
                <a:lnTo>
                  <a:pt x="94157" y="302895"/>
                </a:lnTo>
                <a:lnTo>
                  <a:pt x="117754" y="300537"/>
                </a:lnTo>
                <a:lnTo>
                  <a:pt x="134623" y="293465"/>
                </a:lnTo>
                <a:lnTo>
                  <a:pt x="144753" y="281678"/>
                </a:lnTo>
                <a:lnTo>
                  <a:pt x="148132" y="265175"/>
                </a:lnTo>
                <a:lnTo>
                  <a:pt x="147345" y="256434"/>
                </a:lnTo>
                <a:lnTo>
                  <a:pt x="127360" y="223206"/>
                </a:lnTo>
                <a:lnTo>
                  <a:pt x="82854" y="195452"/>
                </a:lnTo>
                <a:lnTo>
                  <a:pt x="64642" y="185975"/>
                </a:lnTo>
                <a:lnTo>
                  <a:pt x="49644" y="177355"/>
                </a:lnTo>
                <a:lnTo>
                  <a:pt x="17159" y="148637"/>
                </a:lnTo>
                <a:lnTo>
                  <a:pt x="1175" y="103489"/>
                </a:lnTo>
                <a:lnTo>
                  <a:pt x="711" y="92963"/>
                </a:lnTo>
                <a:lnTo>
                  <a:pt x="2544" y="73796"/>
                </a:lnTo>
                <a:lnTo>
                  <a:pt x="30022" y="26415"/>
                </a:lnTo>
                <a:lnTo>
                  <a:pt x="63598" y="6635"/>
                </a:lnTo>
                <a:lnTo>
                  <a:pt x="83475" y="1662"/>
                </a:lnTo>
                <a:lnTo>
                  <a:pt x="10546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30868" y="1629155"/>
            <a:ext cx="143510" cy="4846320"/>
          </a:xfrm>
          <a:custGeom>
            <a:avLst/>
            <a:gdLst/>
            <a:ahLst/>
            <a:cxnLst/>
            <a:rect l="l" t="t" r="r" b="b"/>
            <a:pathLst>
              <a:path w="143509" h="4846320">
                <a:moveTo>
                  <a:pt x="0" y="4846320"/>
                </a:moveTo>
                <a:lnTo>
                  <a:pt x="143255" y="4846320"/>
                </a:lnTo>
                <a:lnTo>
                  <a:pt x="143255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7173" y="1684392"/>
            <a:ext cx="4809490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dirty="0">
                <a:latin typeface="Trebuchet MS"/>
                <a:cs typeface="Trebuchet MS"/>
              </a:rPr>
              <a:t>The </a:t>
            </a:r>
            <a:r>
              <a:rPr sz="2600" spc="-5" dirty="0">
                <a:latin typeface="Trebuchet MS"/>
                <a:cs typeface="Trebuchet MS"/>
              </a:rPr>
              <a:t>equations for</a:t>
            </a:r>
            <a:r>
              <a:rPr sz="2600" spc="-4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scaling</a:t>
            </a:r>
            <a:endParaRPr sz="260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</a:pPr>
            <a:r>
              <a:rPr sz="2600" dirty="0">
                <a:latin typeface="Trebuchet MS"/>
                <a:cs typeface="Trebuchet MS"/>
              </a:rPr>
              <a:t>x’ = x .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sx</a:t>
            </a:r>
            <a:endParaRPr sz="2600">
              <a:latin typeface="Trebuchet MS"/>
              <a:cs typeface="Trebuchet MS"/>
            </a:endParaRPr>
          </a:p>
          <a:p>
            <a:pPr marL="1600200">
              <a:spcBef>
                <a:spcPts val="600"/>
              </a:spcBef>
              <a:tabLst>
                <a:tab pos="3134995" algn="l"/>
              </a:tabLst>
            </a:pPr>
            <a:r>
              <a:rPr sz="2600" spc="-20" dirty="0">
                <a:latin typeface="Trebuchet MS"/>
                <a:cs typeface="Trebuchet MS"/>
              </a:rPr>
              <a:t>S</a:t>
            </a:r>
            <a:r>
              <a:rPr sz="2550" spc="-30" baseline="-21241" dirty="0">
                <a:latin typeface="Trebuchet MS"/>
                <a:cs typeface="Trebuchet MS"/>
              </a:rPr>
              <a:t>sx,sy,sz</a:t>
            </a:r>
            <a:r>
              <a:rPr sz="2550" spc="457" baseline="-21241" dirty="0">
                <a:latin typeface="Trebuchet MS"/>
                <a:cs typeface="Trebuchet MS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rebuchet MS"/>
                <a:cs typeface="Trebuchet MS"/>
              </a:rPr>
              <a:t>y’ </a:t>
            </a:r>
            <a:r>
              <a:rPr sz="2600" dirty="0">
                <a:latin typeface="Trebuchet MS"/>
                <a:cs typeface="Trebuchet MS"/>
              </a:rPr>
              <a:t>= y .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sy</a:t>
            </a:r>
            <a:endParaRPr sz="2600">
              <a:latin typeface="Trebuchet MS"/>
              <a:cs typeface="Trebuchet MS"/>
            </a:endParaRPr>
          </a:p>
          <a:p>
            <a:pPr algn="r">
              <a:spcBef>
                <a:spcPts val="600"/>
              </a:spcBef>
            </a:pPr>
            <a:r>
              <a:rPr sz="2600" dirty="0">
                <a:latin typeface="Trebuchet MS"/>
                <a:cs typeface="Trebuchet MS"/>
              </a:rPr>
              <a:t>z’ = z .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sz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1868" y="1629155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70303" y="1576291"/>
            <a:ext cx="4023360" cy="19151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spcBef>
                <a:spcPts val="69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dirty="0">
                <a:latin typeface="Trebuchet MS"/>
                <a:cs typeface="Trebuchet MS"/>
              </a:rPr>
              <a:t>The </a:t>
            </a:r>
            <a:r>
              <a:rPr sz="2600" spc="-5" dirty="0">
                <a:latin typeface="Trebuchet MS"/>
                <a:cs typeface="Trebuchet MS"/>
              </a:rPr>
              <a:t>equations for</a:t>
            </a:r>
            <a:r>
              <a:rPr sz="2600" spc="-430" dirty="0">
                <a:latin typeface="Trebuchet MS"/>
                <a:cs typeface="Trebuchet MS"/>
              </a:rPr>
              <a:t> </a:t>
            </a:r>
            <a:r>
              <a:rPr sz="2600" spc="-475" dirty="0">
                <a:latin typeface="Trebuchet MS"/>
                <a:cs typeface="Trebuchet MS"/>
              </a:rPr>
              <a:t>scaling</a:t>
            </a:r>
            <a:endParaRPr sz="2600">
              <a:latin typeface="Trebuchet MS"/>
              <a:cs typeface="Trebuchet MS"/>
            </a:endParaRPr>
          </a:p>
          <a:p>
            <a:pPr marL="212090" marR="839469" indent="1501140">
              <a:lnSpc>
                <a:spcPts val="3720"/>
              </a:lnSpc>
              <a:spcBef>
                <a:spcPts val="225"/>
              </a:spcBef>
              <a:tabLst>
                <a:tab pos="1748155" algn="l"/>
              </a:tabLst>
            </a:pPr>
            <a:r>
              <a:rPr sz="2600" dirty="0">
                <a:latin typeface="Trebuchet MS"/>
                <a:cs typeface="Trebuchet MS"/>
              </a:rPr>
              <a:t>x’ = x . sx  </a:t>
            </a:r>
            <a:r>
              <a:rPr sz="2600" spc="-20" dirty="0">
                <a:latin typeface="Trebuchet MS"/>
                <a:cs typeface="Trebuchet MS"/>
              </a:rPr>
              <a:t>S</a:t>
            </a:r>
            <a:r>
              <a:rPr sz="2550" spc="-30" baseline="-21241" dirty="0">
                <a:latin typeface="Trebuchet MS"/>
                <a:cs typeface="Trebuchet MS"/>
              </a:rPr>
              <a:t>sx,sy,sz</a:t>
            </a:r>
            <a:r>
              <a:rPr sz="2550" spc="457" baseline="-21241" dirty="0">
                <a:latin typeface="Trebuchet MS"/>
                <a:cs typeface="Trebuchet MS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rebuchet MS"/>
                <a:cs typeface="Trebuchet MS"/>
              </a:rPr>
              <a:t>y’ </a:t>
            </a:r>
            <a:r>
              <a:rPr sz="2600" dirty="0">
                <a:latin typeface="Trebuchet MS"/>
                <a:cs typeface="Trebuchet MS"/>
              </a:rPr>
              <a:t>= y .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sy</a:t>
            </a:r>
            <a:endParaRPr sz="2600">
              <a:latin typeface="Trebuchet MS"/>
              <a:cs typeface="Trebuchet MS"/>
            </a:endParaRPr>
          </a:p>
          <a:p>
            <a:pPr marL="1713230">
              <a:spcBef>
                <a:spcPts val="375"/>
              </a:spcBef>
            </a:pPr>
            <a:r>
              <a:rPr sz="2600" dirty="0">
                <a:latin typeface="Trebuchet MS"/>
                <a:cs typeface="Trebuchet MS"/>
              </a:rPr>
              <a:t>z’ = z .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sz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1368" y="2133600"/>
            <a:ext cx="3419855" cy="416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94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1" y="1000125"/>
            <a:ext cx="3449116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708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4557" y="1053719"/>
            <a:ext cx="176402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181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5359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7827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323" y="54482"/>
                </a:lnTo>
                <a:lnTo>
                  <a:pt x="171323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58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1885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9946" y="1006222"/>
            <a:ext cx="227965" cy="346075"/>
          </a:xfrm>
          <a:custGeom>
            <a:avLst/>
            <a:gdLst/>
            <a:ahLst/>
            <a:cxnLst/>
            <a:rect l="l" t="t" r="r" b="b"/>
            <a:pathLst>
              <a:path w="227964" h="346075">
                <a:moveTo>
                  <a:pt x="0" y="0"/>
                </a:moveTo>
                <a:lnTo>
                  <a:pt x="227584" y="0"/>
                </a:lnTo>
                <a:lnTo>
                  <a:pt x="227584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82753" y="135381"/>
                </a:lnTo>
                <a:lnTo>
                  <a:pt x="182753" y="187578"/>
                </a:lnTo>
                <a:lnTo>
                  <a:pt x="61341" y="187578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62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9970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6" y="349123"/>
                </a:lnTo>
                <a:lnTo>
                  <a:pt x="194818" y="349123"/>
                </a:lnTo>
                <a:lnTo>
                  <a:pt x="102615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6395" y="1000253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2" y="0"/>
                </a:moveTo>
                <a:lnTo>
                  <a:pt x="186461" y="1524"/>
                </a:lnTo>
                <a:lnTo>
                  <a:pt x="211693" y="6096"/>
                </a:lnTo>
                <a:lnTo>
                  <a:pt x="233947" y="13716"/>
                </a:lnTo>
                <a:lnTo>
                  <a:pt x="253237" y="24384"/>
                </a:lnTo>
                <a:lnTo>
                  <a:pt x="228092" y="75057"/>
                </a:lnTo>
                <a:lnTo>
                  <a:pt x="216255" y="66075"/>
                </a:lnTo>
                <a:lnTo>
                  <a:pt x="201310" y="59689"/>
                </a:lnTo>
                <a:lnTo>
                  <a:pt x="183247" y="55876"/>
                </a:lnTo>
                <a:lnTo>
                  <a:pt x="162052" y="54610"/>
                </a:lnTo>
                <a:lnTo>
                  <a:pt x="141406" y="56872"/>
                </a:lnTo>
                <a:lnTo>
                  <a:pt x="105973" y="74969"/>
                </a:lnTo>
                <a:lnTo>
                  <a:pt x="79164" y="110095"/>
                </a:lnTo>
                <a:lnTo>
                  <a:pt x="65361" y="155866"/>
                </a:lnTo>
                <a:lnTo>
                  <a:pt x="63627" y="182372"/>
                </a:lnTo>
                <a:lnTo>
                  <a:pt x="65224" y="208661"/>
                </a:lnTo>
                <a:lnTo>
                  <a:pt x="78039" y="252666"/>
                </a:lnTo>
                <a:lnTo>
                  <a:pt x="103116" y="284624"/>
                </a:lnTo>
                <a:lnTo>
                  <a:pt x="157480" y="302895"/>
                </a:lnTo>
                <a:lnTo>
                  <a:pt x="180605" y="300724"/>
                </a:lnTo>
                <a:lnTo>
                  <a:pt x="201040" y="294195"/>
                </a:lnTo>
                <a:lnTo>
                  <a:pt x="218809" y="283285"/>
                </a:lnTo>
                <a:lnTo>
                  <a:pt x="233934" y="267970"/>
                </a:lnTo>
                <a:lnTo>
                  <a:pt x="262509" y="317626"/>
                </a:lnTo>
                <a:lnTo>
                  <a:pt x="241555" y="335035"/>
                </a:lnTo>
                <a:lnTo>
                  <a:pt x="216233" y="347456"/>
                </a:lnTo>
                <a:lnTo>
                  <a:pt x="186553" y="354899"/>
                </a:lnTo>
                <a:lnTo>
                  <a:pt x="152527" y="357377"/>
                </a:lnTo>
                <a:lnTo>
                  <a:pt x="118354" y="354401"/>
                </a:lnTo>
                <a:lnTo>
                  <a:pt x="62104" y="330588"/>
                </a:lnTo>
                <a:lnTo>
                  <a:pt x="22502" y="283773"/>
                </a:lnTo>
                <a:lnTo>
                  <a:pt x="2500" y="218813"/>
                </a:lnTo>
                <a:lnTo>
                  <a:pt x="0" y="179832"/>
                </a:lnTo>
                <a:lnTo>
                  <a:pt x="2766" y="143037"/>
                </a:lnTo>
                <a:lnTo>
                  <a:pt x="24967" y="78926"/>
                </a:lnTo>
                <a:lnTo>
                  <a:pt x="68212" y="29039"/>
                </a:lnTo>
                <a:lnTo>
                  <a:pt x="125120" y="3234"/>
                </a:lnTo>
                <a:lnTo>
                  <a:pt x="1582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1819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312" y="11541"/>
                </a:lnTo>
                <a:lnTo>
                  <a:pt x="262508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0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52167" y="3875270"/>
            <a:ext cx="758190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65"/>
              </a:lnSpc>
            </a:pPr>
            <a:r>
              <a:rPr sz="2600" dirty="0">
                <a:latin typeface="Trebuchet MS"/>
                <a:cs typeface="Trebuchet MS"/>
              </a:rPr>
              <a:t>,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and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40" y="1632331"/>
            <a:ext cx="6678930" cy="452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spcBef>
                <a:spcPts val="105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20" dirty="0">
                <a:latin typeface="Trebuchet MS"/>
                <a:cs typeface="Trebuchet MS"/>
              </a:rPr>
              <a:t>Reflection </a:t>
            </a:r>
            <a:r>
              <a:rPr sz="2600" spc="-5" dirty="0">
                <a:latin typeface="Trebuchet MS"/>
                <a:cs typeface="Trebuchet MS"/>
              </a:rPr>
              <a:t>in computer </a:t>
            </a:r>
            <a:r>
              <a:rPr sz="2600" dirty="0">
                <a:latin typeface="Trebuchet MS"/>
                <a:cs typeface="Trebuchet MS"/>
              </a:rPr>
              <a:t>graphics </a:t>
            </a:r>
            <a:r>
              <a:rPr sz="2600" spc="-5" dirty="0">
                <a:latin typeface="Trebuchet MS"/>
                <a:cs typeface="Trebuchet MS"/>
              </a:rPr>
              <a:t>is used to  emulate reflective objects </a:t>
            </a:r>
            <a:r>
              <a:rPr sz="2600" dirty="0">
                <a:latin typeface="Trebuchet MS"/>
                <a:cs typeface="Trebuchet MS"/>
              </a:rPr>
              <a:t>like </a:t>
            </a:r>
            <a:r>
              <a:rPr sz="2600" spc="-5" dirty="0">
                <a:latin typeface="Trebuchet MS"/>
                <a:cs typeface="Trebuchet MS"/>
              </a:rPr>
              <a:t>mirrors </a:t>
            </a:r>
            <a:r>
              <a:rPr sz="2600" dirty="0">
                <a:latin typeface="Trebuchet MS"/>
                <a:cs typeface="Trebuchet MS"/>
              </a:rPr>
              <a:t>and  shiny</a:t>
            </a:r>
            <a:r>
              <a:rPr sz="2600" spc="-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surfaces</a:t>
            </a:r>
            <a:endParaRPr sz="2600">
              <a:latin typeface="Trebuchet MS"/>
              <a:cs typeface="Trebuchet MS"/>
            </a:endParaRPr>
          </a:p>
          <a:p>
            <a:pPr marL="113030" marR="2274570" indent="-100330">
              <a:lnSpc>
                <a:spcPts val="3720"/>
              </a:lnSpc>
              <a:spcBef>
                <a:spcPts val="22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15" dirty="0">
                <a:latin typeface="Trebuchet MS"/>
                <a:cs typeface="Trebuchet MS"/>
              </a:rPr>
              <a:t>Reflection </a:t>
            </a:r>
            <a:r>
              <a:rPr sz="2600" dirty="0">
                <a:latin typeface="Trebuchet MS"/>
                <a:cs typeface="Trebuchet MS"/>
              </a:rPr>
              <a:t>may be an </a:t>
            </a:r>
            <a:r>
              <a:rPr sz="2600" spc="-35" dirty="0">
                <a:latin typeface="Trebuchet MS"/>
                <a:cs typeface="Trebuchet MS"/>
              </a:rPr>
              <a:t>x-axis  </a:t>
            </a:r>
            <a:r>
              <a:rPr sz="2600" spc="-5" dirty="0">
                <a:latin typeface="Trebuchet MS"/>
                <a:cs typeface="Trebuchet MS"/>
              </a:rPr>
              <a:t>y-axis </a:t>
            </a:r>
            <a:r>
              <a:rPr sz="2600" dirty="0">
                <a:latin typeface="Trebuchet MS"/>
                <a:cs typeface="Trebuchet MS"/>
              </a:rPr>
              <a:t>, </a:t>
            </a:r>
            <a:r>
              <a:rPr sz="2600" spc="-5" dirty="0">
                <a:latin typeface="Trebuchet MS"/>
                <a:cs typeface="Trebuchet MS"/>
              </a:rPr>
              <a:t>z-axis. and also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in</a:t>
            </a:r>
            <a:endParaRPr sz="2600">
              <a:latin typeface="Trebuchet MS"/>
              <a:cs typeface="Trebuchet MS"/>
            </a:endParaRPr>
          </a:p>
          <a:p>
            <a:pPr marL="113030" marR="2274570">
              <a:lnSpc>
                <a:spcPts val="3720"/>
              </a:lnSpc>
              <a:spcBef>
                <a:spcPts val="5"/>
              </a:spcBef>
            </a:pPr>
            <a:r>
              <a:rPr sz="2600" spc="-5" dirty="0">
                <a:latin typeface="Trebuchet MS"/>
                <a:cs typeface="Trebuchet MS"/>
              </a:rPr>
              <a:t>the planes xy-plane,yz-plane  zx-plane.</a:t>
            </a:r>
            <a:endParaRPr sz="2600">
              <a:latin typeface="Trebuchet MS"/>
              <a:cs typeface="Trebuchet MS"/>
            </a:endParaRPr>
          </a:p>
          <a:p>
            <a:pPr marL="12700" marR="2348230">
              <a:lnSpc>
                <a:spcPts val="3720"/>
              </a:lnSpc>
            </a:pPr>
            <a:r>
              <a:rPr sz="2600" spc="-20" dirty="0">
                <a:latin typeface="Trebuchet MS"/>
                <a:cs typeface="Trebuchet MS"/>
              </a:rPr>
              <a:t>Reflection </a:t>
            </a:r>
            <a:r>
              <a:rPr sz="2600" dirty="0">
                <a:latin typeface="Trebuchet MS"/>
                <a:cs typeface="Trebuchet MS"/>
              </a:rPr>
              <a:t>relative </a:t>
            </a:r>
            <a:r>
              <a:rPr sz="2600" spc="-5" dirty="0">
                <a:latin typeface="Trebuchet MS"/>
                <a:cs typeface="Trebuchet MS"/>
              </a:rPr>
              <a:t>to </a:t>
            </a:r>
            <a:r>
              <a:rPr sz="2600" dirty="0">
                <a:latin typeface="Trebuchet MS"/>
                <a:cs typeface="Trebuchet MS"/>
              </a:rPr>
              <a:t>a given  Axis </a:t>
            </a:r>
            <a:r>
              <a:rPr sz="2600" spc="-5" dirty="0">
                <a:latin typeface="Trebuchet MS"/>
                <a:cs typeface="Trebuchet MS"/>
              </a:rPr>
              <a:t>are equivalent to </a:t>
            </a:r>
            <a:r>
              <a:rPr sz="2600" dirty="0">
                <a:latin typeface="Trebuchet MS"/>
                <a:cs typeface="Trebuchet MS"/>
              </a:rPr>
              <a:t>180  </a:t>
            </a:r>
            <a:r>
              <a:rPr sz="2600" spc="-5" dirty="0">
                <a:latin typeface="Trebuchet MS"/>
                <a:cs typeface="Trebuchet MS"/>
              </a:rPr>
              <a:t>Degree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rotations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55664" y="2871216"/>
            <a:ext cx="2737104" cy="3218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227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2" y="1000125"/>
            <a:ext cx="212305" cy="3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5767" y="1000125"/>
            <a:ext cx="3164001" cy="35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2708" y="1057275"/>
            <a:ext cx="101853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4557" y="1053719"/>
            <a:ext cx="176402" cy="250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8181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5359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7827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323" y="54482"/>
                </a:lnTo>
                <a:lnTo>
                  <a:pt x="171323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858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1885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9946" y="1006222"/>
            <a:ext cx="227965" cy="346075"/>
          </a:xfrm>
          <a:custGeom>
            <a:avLst/>
            <a:gdLst/>
            <a:ahLst/>
            <a:cxnLst/>
            <a:rect l="l" t="t" r="r" b="b"/>
            <a:pathLst>
              <a:path w="227964" h="346075">
                <a:moveTo>
                  <a:pt x="0" y="0"/>
                </a:moveTo>
                <a:lnTo>
                  <a:pt x="227584" y="0"/>
                </a:lnTo>
                <a:lnTo>
                  <a:pt x="227584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82753" y="135381"/>
                </a:lnTo>
                <a:lnTo>
                  <a:pt x="182753" y="187578"/>
                </a:lnTo>
                <a:lnTo>
                  <a:pt x="61341" y="187578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62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9970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6" y="349123"/>
                </a:lnTo>
                <a:lnTo>
                  <a:pt x="194818" y="349123"/>
                </a:lnTo>
                <a:lnTo>
                  <a:pt x="102615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6395" y="1000253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2" y="0"/>
                </a:moveTo>
                <a:lnTo>
                  <a:pt x="186461" y="1524"/>
                </a:lnTo>
                <a:lnTo>
                  <a:pt x="211693" y="6096"/>
                </a:lnTo>
                <a:lnTo>
                  <a:pt x="233947" y="13716"/>
                </a:lnTo>
                <a:lnTo>
                  <a:pt x="253237" y="24384"/>
                </a:lnTo>
                <a:lnTo>
                  <a:pt x="228092" y="75057"/>
                </a:lnTo>
                <a:lnTo>
                  <a:pt x="216255" y="66075"/>
                </a:lnTo>
                <a:lnTo>
                  <a:pt x="201310" y="59689"/>
                </a:lnTo>
                <a:lnTo>
                  <a:pt x="183247" y="55876"/>
                </a:lnTo>
                <a:lnTo>
                  <a:pt x="162052" y="54610"/>
                </a:lnTo>
                <a:lnTo>
                  <a:pt x="141406" y="56872"/>
                </a:lnTo>
                <a:lnTo>
                  <a:pt x="105973" y="74969"/>
                </a:lnTo>
                <a:lnTo>
                  <a:pt x="79164" y="110095"/>
                </a:lnTo>
                <a:lnTo>
                  <a:pt x="65361" y="155866"/>
                </a:lnTo>
                <a:lnTo>
                  <a:pt x="63627" y="182372"/>
                </a:lnTo>
                <a:lnTo>
                  <a:pt x="65224" y="208661"/>
                </a:lnTo>
                <a:lnTo>
                  <a:pt x="78039" y="252666"/>
                </a:lnTo>
                <a:lnTo>
                  <a:pt x="103116" y="284624"/>
                </a:lnTo>
                <a:lnTo>
                  <a:pt x="157480" y="302895"/>
                </a:lnTo>
                <a:lnTo>
                  <a:pt x="180605" y="300724"/>
                </a:lnTo>
                <a:lnTo>
                  <a:pt x="201040" y="294195"/>
                </a:lnTo>
                <a:lnTo>
                  <a:pt x="218809" y="283285"/>
                </a:lnTo>
                <a:lnTo>
                  <a:pt x="233934" y="267970"/>
                </a:lnTo>
                <a:lnTo>
                  <a:pt x="262509" y="317626"/>
                </a:lnTo>
                <a:lnTo>
                  <a:pt x="241555" y="335035"/>
                </a:lnTo>
                <a:lnTo>
                  <a:pt x="216233" y="347456"/>
                </a:lnTo>
                <a:lnTo>
                  <a:pt x="186553" y="354899"/>
                </a:lnTo>
                <a:lnTo>
                  <a:pt x="152527" y="357377"/>
                </a:lnTo>
                <a:lnTo>
                  <a:pt x="118354" y="354401"/>
                </a:lnTo>
                <a:lnTo>
                  <a:pt x="62104" y="330588"/>
                </a:lnTo>
                <a:lnTo>
                  <a:pt x="22502" y="283773"/>
                </a:lnTo>
                <a:lnTo>
                  <a:pt x="2500" y="218813"/>
                </a:lnTo>
                <a:lnTo>
                  <a:pt x="0" y="179832"/>
                </a:lnTo>
                <a:lnTo>
                  <a:pt x="2766" y="143037"/>
                </a:lnTo>
                <a:lnTo>
                  <a:pt x="24967" y="78926"/>
                </a:lnTo>
                <a:lnTo>
                  <a:pt x="68212" y="29039"/>
                </a:lnTo>
                <a:lnTo>
                  <a:pt x="125120" y="3234"/>
                </a:lnTo>
                <a:lnTo>
                  <a:pt x="1582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1819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312" y="11541"/>
                </a:lnTo>
                <a:lnTo>
                  <a:pt x="262508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0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9940" y="1556741"/>
            <a:ext cx="3947160" cy="136704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spc="-20" dirty="0">
                <a:solidFill>
                  <a:srgbClr val="FF0000"/>
                </a:solidFill>
                <a:latin typeface="Trebuchet MS"/>
                <a:cs typeface="Trebuchet MS"/>
              </a:rPr>
              <a:t>Reflection </a:t>
            </a:r>
            <a:r>
              <a:rPr sz="2600" spc="-5" dirty="0">
                <a:solidFill>
                  <a:srgbClr val="FF0000"/>
                </a:solidFill>
                <a:latin typeface="Trebuchet MS"/>
                <a:cs typeface="Trebuchet MS"/>
              </a:rPr>
              <a:t>about  </a:t>
            </a:r>
            <a:r>
              <a:rPr sz="2600" spc="-50" dirty="0">
                <a:solidFill>
                  <a:srgbClr val="FF0000"/>
                </a:solidFill>
                <a:latin typeface="Trebuchet MS"/>
                <a:cs typeface="Trebuchet MS"/>
              </a:rPr>
              <a:t>x-axis:-</a:t>
            </a:r>
            <a:endParaRPr sz="2600">
              <a:latin typeface="Trebuchet MS"/>
              <a:cs typeface="Trebuchet MS"/>
            </a:endParaRPr>
          </a:p>
          <a:p>
            <a:pPr marL="12700">
              <a:spcBef>
                <a:spcPts val="600"/>
              </a:spcBef>
              <a:tabLst>
                <a:tab pos="387350" algn="l"/>
                <a:tab pos="1812289" algn="l"/>
                <a:tab pos="3053715" algn="l"/>
              </a:tabLst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	</a:t>
            </a:r>
            <a:r>
              <a:rPr sz="2600" dirty="0">
                <a:latin typeface="Trebuchet MS"/>
                <a:cs typeface="Trebuchet MS"/>
              </a:rPr>
              <a:t>x’=x	</a:t>
            </a:r>
            <a:r>
              <a:rPr sz="2600" spc="-5" dirty="0">
                <a:latin typeface="Trebuchet MS"/>
                <a:cs typeface="Trebuchet MS"/>
              </a:rPr>
              <a:t>y’=-y	</a:t>
            </a:r>
            <a:r>
              <a:rPr sz="2600" dirty="0">
                <a:latin typeface="Trebuchet MS"/>
                <a:cs typeface="Trebuchet MS"/>
              </a:rPr>
              <a:t>z’=-z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9583" y="4390939"/>
            <a:ext cx="3723640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  <a:tabLst>
                <a:tab pos="1532255" algn="l"/>
                <a:tab pos="2976880" algn="l"/>
              </a:tabLst>
            </a:pPr>
            <a:r>
              <a:rPr sz="2600" spc="-15" dirty="0">
                <a:solidFill>
                  <a:srgbClr val="FF0000"/>
                </a:solidFill>
                <a:latin typeface="Trebuchet MS"/>
                <a:cs typeface="Trebuchet MS"/>
              </a:rPr>
              <a:t>Reflection </a:t>
            </a:r>
            <a:r>
              <a:rPr sz="2600" spc="-5" dirty="0">
                <a:solidFill>
                  <a:srgbClr val="FF0000"/>
                </a:solidFill>
                <a:latin typeface="Trebuchet MS"/>
                <a:cs typeface="Trebuchet MS"/>
              </a:rPr>
              <a:t>about y-axis:-  </a:t>
            </a:r>
            <a:r>
              <a:rPr sz="2600" spc="-5" dirty="0">
                <a:latin typeface="Trebuchet MS"/>
                <a:cs typeface="Trebuchet MS"/>
              </a:rPr>
              <a:t>y’</a:t>
            </a:r>
            <a:r>
              <a:rPr sz="2600" dirty="0">
                <a:latin typeface="Trebuchet MS"/>
                <a:cs typeface="Trebuchet MS"/>
              </a:rPr>
              <a:t>=y	x’</a:t>
            </a:r>
            <a:r>
              <a:rPr sz="2600" spc="15" dirty="0">
                <a:latin typeface="Trebuchet MS"/>
                <a:cs typeface="Trebuchet MS"/>
              </a:rPr>
              <a:t>=</a:t>
            </a:r>
            <a:r>
              <a:rPr sz="2600" dirty="0">
                <a:latin typeface="Trebuchet MS"/>
                <a:cs typeface="Trebuchet MS"/>
              </a:rPr>
              <a:t>-x	z’</a:t>
            </a:r>
            <a:r>
              <a:rPr sz="2600" spc="15" dirty="0">
                <a:latin typeface="Trebuchet MS"/>
                <a:cs typeface="Trebuchet MS"/>
              </a:rPr>
              <a:t>=</a:t>
            </a:r>
            <a:r>
              <a:rPr sz="2600" dirty="0">
                <a:latin typeface="Trebuchet MS"/>
                <a:cs typeface="Trebuchet MS"/>
              </a:rPr>
              <a:t>-z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36179" y="2125979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218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7291" y="2875789"/>
            <a:ext cx="2016760" cy="6985"/>
          </a:xfrm>
          <a:custGeom>
            <a:avLst/>
            <a:gdLst/>
            <a:ahLst/>
            <a:cxnLst/>
            <a:rect l="l" t="t" r="r" b="b"/>
            <a:pathLst>
              <a:path w="2016759" h="6985">
                <a:moveTo>
                  <a:pt x="0" y="6603"/>
                </a:moveTo>
                <a:lnTo>
                  <a:pt x="201625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60109" y="2125979"/>
            <a:ext cx="1101725" cy="1568450"/>
          </a:xfrm>
          <a:custGeom>
            <a:avLst/>
            <a:gdLst/>
            <a:ahLst/>
            <a:cxnLst/>
            <a:rect l="l" t="t" r="r" b="b"/>
            <a:pathLst>
              <a:path w="1101725" h="1568450">
                <a:moveTo>
                  <a:pt x="0" y="1568196"/>
                </a:moveTo>
                <a:lnTo>
                  <a:pt x="110134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0623" y="229514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88035" y="109981"/>
                </a:moveTo>
                <a:lnTo>
                  <a:pt x="0" y="109981"/>
                </a:lnTo>
                <a:lnTo>
                  <a:pt x="89026" y="178053"/>
                </a:lnTo>
                <a:lnTo>
                  <a:pt x="54991" y="288035"/>
                </a:lnTo>
                <a:lnTo>
                  <a:pt x="144018" y="220090"/>
                </a:lnTo>
                <a:lnTo>
                  <a:pt x="212018" y="220090"/>
                </a:lnTo>
                <a:lnTo>
                  <a:pt x="199008" y="178053"/>
                </a:lnTo>
                <a:lnTo>
                  <a:pt x="288035" y="109981"/>
                </a:lnTo>
                <a:close/>
              </a:path>
              <a:path w="288290" h="288289">
                <a:moveTo>
                  <a:pt x="212018" y="220090"/>
                </a:moveTo>
                <a:lnTo>
                  <a:pt x="144018" y="220090"/>
                </a:lnTo>
                <a:lnTo>
                  <a:pt x="233045" y="288035"/>
                </a:lnTo>
                <a:lnTo>
                  <a:pt x="212018" y="220090"/>
                </a:lnTo>
                <a:close/>
              </a:path>
              <a:path w="288290" h="288289">
                <a:moveTo>
                  <a:pt x="144018" y="0"/>
                </a:moveTo>
                <a:lnTo>
                  <a:pt x="109981" y="109981"/>
                </a:lnTo>
                <a:lnTo>
                  <a:pt x="178053" y="109981"/>
                </a:lnTo>
                <a:lnTo>
                  <a:pt x="144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0623" y="2295144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09981"/>
                </a:moveTo>
                <a:lnTo>
                  <a:pt x="109981" y="109981"/>
                </a:lnTo>
                <a:lnTo>
                  <a:pt x="144018" y="0"/>
                </a:lnTo>
                <a:lnTo>
                  <a:pt x="178053" y="109981"/>
                </a:lnTo>
                <a:lnTo>
                  <a:pt x="288035" y="109981"/>
                </a:lnTo>
                <a:lnTo>
                  <a:pt x="199008" y="178053"/>
                </a:lnTo>
                <a:lnTo>
                  <a:pt x="233045" y="288035"/>
                </a:lnTo>
                <a:lnTo>
                  <a:pt x="144018" y="220090"/>
                </a:lnTo>
                <a:lnTo>
                  <a:pt x="54991" y="288035"/>
                </a:lnTo>
                <a:lnTo>
                  <a:pt x="89026" y="178053"/>
                </a:lnTo>
                <a:lnTo>
                  <a:pt x="0" y="109981"/>
                </a:lnTo>
                <a:close/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1959" y="318820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88036" y="109981"/>
                </a:moveTo>
                <a:lnTo>
                  <a:pt x="0" y="109981"/>
                </a:lnTo>
                <a:lnTo>
                  <a:pt x="89026" y="178053"/>
                </a:lnTo>
                <a:lnTo>
                  <a:pt x="54991" y="288036"/>
                </a:lnTo>
                <a:lnTo>
                  <a:pt x="144018" y="220090"/>
                </a:lnTo>
                <a:lnTo>
                  <a:pt x="212018" y="220090"/>
                </a:lnTo>
                <a:lnTo>
                  <a:pt x="199009" y="178053"/>
                </a:lnTo>
                <a:lnTo>
                  <a:pt x="288036" y="109981"/>
                </a:lnTo>
                <a:close/>
              </a:path>
              <a:path w="288290" h="288289">
                <a:moveTo>
                  <a:pt x="212018" y="220090"/>
                </a:moveTo>
                <a:lnTo>
                  <a:pt x="144018" y="220090"/>
                </a:lnTo>
                <a:lnTo>
                  <a:pt x="233045" y="288036"/>
                </a:lnTo>
                <a:lnTo>
                  <a:pt x="212018" y="220090"/>
                </a:lnTo>
                <a:close/>
              </a:path>
              <a:path w="288290" h="288289">
                <a:moveTo>
                  <a:pt x="144018" y="0"/>
                </a:moveTo>
                <a:lnTo>
                  <a:pt x="109982" y="109981"/>
                </a:lnTo>
                <a:lnTo>
                  <a:pt x="178054" y="109981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1959" y="3188207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09981"/>
                </a:moveTo>
                <a:lnTo>
                  <a:pt x="109982" y="109981"/>
                </a:lnTo>
                <a:lnTo>
                  <a:pt x="144018" y="0"/>
                </a:lnTo>
                <a:lnTo>
                  <a:pt x="178054" y="109981"/>
                </a:lnTo>
                <a:lnTo>
                  <a:pt x="288036" y="109981"/>
                </a:lnTo>
                <a:lnTo>
                  <a:pt x="199009" y="178053"/>
                </a:lnTo>
                <a:lnTo>
                  <a:pt x="233045" y="288036"/>
                </a:lnTo>
                <a:lnTo>
                  <a:pt x="144018" y="220090"/>
                </a:lnTo>
                <a:lnTo>
                  <a:pt x="54991" y="288036"/>
                </a:lnTo>
                <a:lnTo>
                  <a:pt x="89026" y="178053"/>
                </a:lnTo>
                <a:lnTo>
                  <a:pt x="0" y="109981"/>
                </a:lnTo>
                <a:close/>
              </a:path>
            </a:pathLst>
          </a:custGeom>
          <a:ln w="39624">
            <a:solidFill>
              <a:srgbClr val="AC6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9411" y="2583179"/>
            <a:ext cx="0" cy="1854200"/>
          </a:xfrm>
          <a:custGeom>
            <a:avLst/>
            <a:gdLst/>
            <a:ahLst/>
            <a:cxnLst/>
            <a:rect l="l" t="t" r="r" b="b"/>
            <a:pathLst>
              <a:path h="1854200">
                <a:moveTo>
                  <a:pt x="0" y="0"/>
                </a:moveTo>
                <a:lnTo>
                  <a:pt x="0" y="1853692"/>
                </a:lnTo>
              </a:path>
            </a:pathLst>
          </a:custGeom>
          <a:ln w="12192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40891" y="2583179"/>
          <a:ext cx="2250437" cy="185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665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-1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665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-1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702296" y="4436364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216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0171" y="5186172"/>
            <a:ext cx="2016760" cy="6985"/>
          </a:xfrm>
          <a:custGeom>
            <a:avLst/>
            <a:gdLst/>
            <a:ahLst/>
            <a:cxnLst/>
            <a:rect l="l" t="t" r="r" b="b"/>
            <a:pathLst>
              <a:path w="2016759" h="6985">
                <a:moveTo>
                  <a:pt x="0" y="6603"/>
                </a:moveTo>
                <a:lnTo>
                  <a:pt x="201625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7372" y="4381500"/>
            <a:ext cx="1101725" cy="1568450"/>
          </a:xfrm>
          <a:custGeom>
            <a:avLst/>
            <a:gdLst/>
            <a:ahLst/>
            <a:cxnLst/>
            <a:rect l="l" t="t" r="r" b="b"/>
            <a:pathLst>
              <a:path w="1101725" h="1568450">
                <a:moveTo>
                  <a:pt x="0" y="1568208"/>
                </a:moveTo>
                <a:lnTo>
                  <a:pt x="11013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10372" y="4520184"/>
            <a:ext cx="376555" cy="502920"/>
          </a:xfrm>
          <a:custGeom>
            <a:avLst/>
            <a:gdLst/>
            <a:ahLst/>
            <a:cxnLst/>
            <a:rect l="l" t="t" r="r" b="b"/>
            <a:pathLst>
              <a:path w="376554" h="502920">
                <a:moveTo>
                  <a:pt x="188213" y="0"/>
                </a:moveTo>
                <a:lnTo>
                  <a:pt x="150300" y="5106"/>
                </a:lnTo>
                <a:lnTo>
                  <a:pt x="114978" y="19752"/>
                </a:lnTo>
                <a:lnTo>
                  <a:pt x="83008" y="42929"/>
                </a:lnTo>
                <a:lnTo>
                  <a:pt x="55149" y="73628"/>
                </a:lnTo>
                <a:lnTo>
                  <a:pt x="32160" y="110839"/>
                </a:lnTo>
                <a:lnTo>
                  <a:pt x="14799" y="153554"/>
                </a:lnTo>
                <a:lnTo>
                  <a:pt x="3826" y="200764"/>
                </a:lnTo>
                <a:lnTo>
                  <a:pt x="0" y="251460"/>
                </a:lnTo>
                <a:lnTo>
                  <a:pt x="3826" y="302155"/>
                </a:lnTo>
                <a:lnTo>
                  <a:pt x="14799" y="349365"/>
                </a:lnTo>
                <a:lnTo>
                  <a:pt x="32160" y="392080"/>
                </a:lnTo>
                <a:lnTo>
                  <a:pt x="55149" y="429291"/>
                </a:lnTo>
                <a:lnTo>
                  <a:pt x="83008" y="459990"/>
                </a:lnTo>
                <a:lnTo>
                  <a:pt x="114978" y="483167"/>
                </a:lnTo>
                <a:lnTo>
                  <a:pt x="150300" y="497813"/>
                </a:lnTo>
                <a:lnTo>
                  <a:pt x="188213" y="502920"/>
                </a:lnTo>
                <a:lnTo>
                  <a:pt x="226127" y="497813"/>
                </a:lnTo>
                <a:lnTo>
                  <a:pt x="261449" y="483167"/>
                </a:lnTo>
                <a:lnTo>
                  <a:pt x="293419" y="459990"/>
                </a:lnTo>
                <a:lnTo>
                  <a:pt x="321278" y="429291"/>
                </a:lnTo>
                <a:lnTo>
                  <a:pt x="344267" y="392080"/>
                </a:lnTo>
                <a:lnTo>
                  <a:pt x="361628" y="349365"/>
                </a:lnTo>
                <a:lnTo>
                  <a:pt x="372601" y="302155"/>
                </a:lnTo>
                <a:lnTo>
                  <a:pt x="376427" y="251460"/>
                </a:lnTo>
                <a:lnTo>
                  <a:pt x="372601" y="200764"/>
                </a:lnTo>
                <a:lnTo>
                  <a:pt x="361628" y="153554"/>
                </a:lnTo>
                <a:lnTo>
                  <a:pt x="344267" y="110839"/>
                </a:lnTo>
                <a:lnTo>
                  <a:pt x="321278" y="73628"/>
                </a:lnTo>
                <a:lnTo>
                  <a:pt x="293419" y="42929"/>
                </a:lnTo>
                <a:lnTo>
                  <a:pt x="261449" y="19752"/>
                </a:lnTo>
                <a:lnTo>
                  <a:pt x="226127" y="5106"/>
                </a:lnTo>
                <a:lnTo>
                  <a:pt x="188213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98892" y="4650485"/>
            <a:ext cx="199389" cy="919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96606" y="4881246"/>
            <a:ext cx="203835" cy="45085"/>
          </a:xfrm>
          <a:custGeom>
            <a:avLst/>
            <a:gdLst/>
            <a:ahLst/>
            <a:cxnLst/>
            <a:rect l="l" t="t" r="r" b="b"/>
            <a:pathLst>
              <a:path w="203834" h="45085">
                <a:moveTo>
                  <a:pt x="0" y="0"/>
                </a:moveTo>
                <a:lnTo>
                  <a:pt x="40765" y="29992"/>
                </a:lnTo>
                <a:lnTo>
                  <a:pt x="81525" y="44988"/>
                </a:lnTo>
                <a:lnTo>
                  <a:pt x="122273" y="44988"/>
                </a:lnTo>
                <a:lnTo>
                  <a:pt x="163002" y="29992"/>
                </a:lnTo>
                <a:lnTo>
                  <a:pt x="203708" y="0"/>
                </a:lnTo>
              </a:path>
            </a:pathLst>
          </a:custGeom>
          <a:ln w="39623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0372" y="4520184"/>
            <a:ext cx="376555" cy="502920"/>
          </a:xfrm>
          <a:custGeom>
            <a:avLst/>
            <a:gdLst/>
            <a:ahLst/>
            <a:cxnLst/>
            <a:rect l="l" t="t" r="r" b="b"/>
            <a:pathLst>
              <a:path w="376554" h="502920">
                <a:moveTo>
                  <a:pt x="0" y="251460"/>
                </a:moveTo>
                <a:lnTo>
                  <a:pt x="3826" y="200764"/>
                </a:lnTo>
                <a:lnTo>
                  <a:pt x="14799" y="153554"/>
                </a:lnTo>
                <a:lnTo>
                  <a:pt x="32160" y="110839"/>
                </a:lnTo>
                <a:lnTo>
                  <a:pt x="55149" y="73628"/>
                </a:lnTo>
                <a:lnTo>
                  <a:pt x="83008" y="42929"/>
                </a:lnTo>
                <a:lnTo>
                  <a:pt x="114978" y="19752"/>
                </a:lnTo>
                <a:lnTo>
                  <a:pt x="150300" y="5106"/>
                </a:lnTo>
                <a:lnTo>
                  <a:pt x="188213" y="0"/>
                </a:lnTo>
                <a:lnTo>
                  <a:pt x="226127" y="5106"/>
                </a:lnTo>
                <a:lnTo>
                  <a:pt x="261449" y="19752"/>
                </a:lnTo>
                <a:lnTo>
                  <a:pt x="293419" y="42929"/>
                </a:lnTo>
                <a:lnTo>
                  <a:pt x="321278" y="73628"/>
                </a:lnTo>
                <a:lnTo>
                  <a:pt x="344267" y="110839"/>
                </a:lnTo>
                <a:lnTo>
                  <a:pt x="361628" y="153554"/>
                </a:lnTo>
                <a:lnTo>
                  <a:pt x="372601" y="200764"/>
                </a:lnTo>
                <a:lnTo>
                  <a:pt x="376427" y="251460"/>
                </a:lnTo>
                <a:lnTo>
                  <a:pt x="372601" y="302155"/>
                </a:lnTo>
                <a:lnTo>
                  <a:pt x="361628" y="349365"/>
                </a:lnTo>
                <a:lnTo>
                  <a:pt x="344267" y="392080"/>
                </a:lnTo>
                <a:lnTo>
                  <a:pt x="321278" y="429291"/>
                </a:lnTo>
                <a:lnTo>
                  <a:pt x="293419" y="459990"/>
                </a:lnTo>
                <a:lnTo>
                  <a:pt x="261449" y="483167"/>
                </a:lnTo>
                <a:lnTo>
                  <a:pt x="226127" y="497813"/>
                </a:lnTo>
                <a:lnTo>
                  <a:pt x="188213" y="502920"/>
                </a:lnTo>
                <a:lnTo>
                  <a:pt x="150300" y="497813"/>
                </a:lnTo>
                <a:lnTo>
                  <a:pt x="114978" y="483167"/>
                </a:lnTo>
                <a:lnTo>
                  <a:pt x="83008" y="459990"/>
                </a:lnTo>
                <a:lnTo>
                  <a:pt x="55149" y="429291"/>
                </a:lnTo>
                <a:lnTo>
                  <a:pt x="32160" y="392080"/>
                </a:lnTo>
                <a:lnTo>
                  <a:pt x="14799" y="349365"/>
                </a:lnTo>
                <a:lnTo>
                  <a:pt x="3826" y="302155"/>
                </a:lnTo>
                <a:lnTo>
                  <a:pt x="0" y="251460"/>
                </a:lnTo>
                <a:close/>
              </a:path>
            </a:pathLst>
          </a:custGeom>
          <a:ln w="39624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71132" y="4520184"/>
            <a:ext cx="378460" cy="502920"/>
          </a:xfrm>
          <a:custGeom>
            <a:avLst/>
            <a:gdLst/>
            <a:ahLst/>
            <a:cxnLst/>
            <a:rect l="l" t="t" r="r" b="b"/>
            <a:pathLst>
              <a:path w="378460" h="502920">
                <a:moveTo>
                  <a:pt x="188975" y="0"/>
                </a:moveTo>
                <a:lnTo>
                  <a:pt x="150883" y="5106"/>
                </a:lnTo>
                <a:lnTo>
                  <a:pt x="115407" y="19752"/>
                </a:lnTo>
                <a:lnTo>
                  <a:pt x="83306" y="42929"/>
                </a:lnTo>
                <a:lnTo>
                  <a:pt x="55340" y="73628"/>
                </a:lnTo>
                <a:lnTo>
                  <a:pt x="32267" y="110839"/>
                </a:lnTo>
                <a:lnTo>
                  <a:pt x="14847" y="153554"/>
                </a:lnTo>
                <a:lnTo>
                  <a:pt x="3838" y="200764"/>
                </a:lnTo>
                <a:lnTo>
                  <a:pt x="0" y="251460"/>
                </a:lnTo>
                <a:lnTo>
                  <a:pt x="3838" y="302155"/>
                </a:lnTo>
                <a:lnTo>
                  <a:pt x="14847" y="349365"/>
                </a:lnTo>
                <a:lnTo>
                  <a:pt x="32267" y="392080"/>
                </a:lnTo>
                <a:lnTo>
                  <a:pt x="55340" y="429291"/>
                </a:lnTo>
                <a:lnTo>
                  <a:pt x="83306" y="459990"/>
                </a:lnTo>
                <a:lnTo>
                  <a:pt x="115407" y="483167"/>
                </a:lnTo>
                <a:lnTo>
                  <a:pt x="150883" y="497813"/>
                </a:lnTo>
                <a:lnTo>
                  <a:pt x="188975" y="502920"/>
                </a:lnTo>
                <a:lnTo>
                  <a:pt x="227068" y="497813"/>
                </a:lnTo>
                <a:lnTo>
                  <a:pt x="262544" y="483167"/>
                </a:lnTo>
                <a:lnTo>
                  <a:pt x="294645" y="459990"/>
                </a:lnTo>
                <a:lnTo>
                  <a:pt x="322611" y="429291"/>
                </a:lnTo>
                <a:lnTo>
                  <a:pt x="345684" y="392080"/>
                </a:lnTo>
                <a:lnTo>
                  <a:pt x="363104" y="349365"/>
                </a:lnTo>
                <a:lnTo>
                  <a:pt x="374113" y="302155"/>
                </a:lnTo>
                <a:lnTo>
                  <a:pt x="377951" y="251460"/>
                </a:lnTo>
                <a:lnTo>
                  <a:pt x="374113" y="200764"/>
                </a:lnTo>
                <a:lnTo>
                  <a:pt x="363104" y="153554"/>
                </a:lnTo>
                <a:lnTo>
                  <a:pt x="345684" y="110839"/>
                </a:lnTo>
                <a:lnTo>
                  <a:pt x="322611" y="73628"/>
                </a:lnTo>
                <a:lnTo>
                  <a:pt x="294645" y="42929"/>
                </a:lnTo>
                <a:lnTo>
                  <a:pt x="262544" y="19752"/>
                </a:lnTo>
                <a:lnTo>
                  <a:pt x="227068" y="5106"/>
                </a:lnTo>
                <a:lnTo>
                  <a:pt x="188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60033" y="4650485"/>
            <a:ext cx="200151" cy="91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7619" y="4881246"/>
            <a:ext cx="205104" cy="45085"/>
          </a:xfrm>
          <a:custGeom>
            <a:avLst/>
            <a:gdLst/>
            <a:ahLst/>
            <a:cxnLst/>
            <a:rect l="l" t="t" r="r" b="b"/>
            <a:pathLst>
              <a:path w="205104" h="45085">
                <a:moveTo>
                  <a:pt x="0" y="0"/>
                </a:moveTo>
                <a:lnTo>
                  <a:pt x="40981" y="29992"/>
                </a:lnTo>
                <a:lnTo>
                  <a:pt x="81938" y="44988"/>
                </a:lnTo>
                <a:lnTo>
                  <a:pt x="122877" y="44988"/>
                </a:lnTo>
                <a:lnTo>
                  <a:pt x="163803" y="29992"/>
                </a:lnTo>
                <a:lnTo>
                  <a:pt x="204723" y="0"/>
                </a:lnTo>
              </a:path>
            </a:pathLst>
          </a:custGeom>
          <a:ln w="39624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1132" y="4520184"/>
            <a:ext cx="378460" cy="502920"/>
          </a:xfrm>
          <a:custGeom>
            <a:avLst/>
            <a:gdLst/>
            <a:ahLst/>
            <a:cxnLst/>
            <a:rect l="l" t="t" r="r" b="b"/>
            <a:pathLst>
              <a:path w="378460" h="502920">
                <a:moveTo>
                  <a:pt x="0" y="251460"/>
                </a:moveTo>
                <a:lnTo>
                  <a:pt x="3838" y="200764"/>
                </a:lnTo>
                <a:lnTo>
                  <a:pt x="14847" y="153554"/>
                </a:lnTo>
                <a:lnTo>
                  <a:pt x="32267" y="110839"/>
                </a:lnTo>
                <a:lnTo>
                  <a:pt x="55340" y="73628"/>
                </a:lnTo>
                <a:lnTo>
                  <a:pt x="83306" y="42929"/>
                </a:lnTo>
                <a:lnTo>
                  <a:pt x="115407" y="19752"/>
                </a:lnTo>
                <a:lnTo>
                  <a:pt x="150883" y="5106"/>
                </a:lnTo>
                <a:lnTo>
                  <a:pt x="188975" y="0"/>
                </a:lnTo>
                <a:lnTo>
                  <a:pt x="227068" y="5106"/>
                </a:lnTo>
                <a:lnTo>
                  <a:pt x="262544" y="19752"/>
                </a:lnTo>
                <a:lnTo>
                  <a:pt x="294645" y="42929"/>
                </a:lnTo>
                <a:lnTo>
                  <a:pt x="322611" y="73628"/>
                </a:lnTo>
                <a:lnTo>
                  <a:pt x="345684" y="110839"/>
                </a:lnTo>
                <a:lnTo>
                  <a:pt x="363104" y="153554"/>
                </a:lnTo>
                <a:lnTo>
                  <a:pt x="374113" y="200764"/>
                </a:lnTo>
                <a:lnTo>
                  <a:pt x="377951" y="251460"/>
                </a:lnTo>
                <a:lnTo>
                  <a:pt x="374113" y="302155"/>
                </a:lnTo>
                <a:lnTo>
                  <a:pt x="363104" y="349365"/>
                </a:lnTo>
                <a:lnTo>
                  <a:pt x="345684" y="392080"/>
                </a:lnTo>
                <a:lnTo>
                  <a:pt x="322611" y="429291"/>
                </a:lnTo>
                <a:lnTo>
                  <a:pt x="294645" y="459990"/>
                </a:lnTo>
                <a:lnTo>
                  <a:pt x="262544" y="483167"/>
                </a:lnTo>
                <a:lnTo>
                  <a:pt x="227068" y="497813"/>
                </a:lnTo>
                <a:lnTo>
                  <a:pt x="188975" y="502920"/>
                </a:lnTo>
                <a:lnTo>
                  <a:pt x="150883" y="497813"/>
                </a:lnTo>
                <a:lnTo>
                  <a:pt x="115407" y="483167"/>
                </a:lnTo>
                <a:lnTo>
                  <a:pt x="83306" y="459990"/>
                </a:lnTo>
                <a:lnTo>
                  <a:pt x="55340" y="429291"/>
                </a:lnTo>
                <a:lnTo>
                  <a:pt x="32267" y="392080"/>
                </a:lnTo>
                <a:lnTo>
                  <a:pt x="14847" y="349365"/>
                </a:lnTo>
                <a:lnTo>
                  <a:pt x="3838" y="302155"/>
                </a:lnTo>
                <a:lnTo>
                  <a:pt x="0" y="251460"/>
                </a:lnTo>
                <a:close/>
              </a:path>
            </a:pathLst>
          </a:custGeom>
          <a:ln w="39624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075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1" y="1000125"/>
            <a:ext cx="3449116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708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4557" y="1053719"/>
            <a:ext cx="176402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181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5359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7827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323" y="54482"/>
                </a:lnTo>
                <a:lnTo>
                  <a:pt x="171323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58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1885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9946" y="1006222"/>
            <a:ext cx="227965" cy="346075"/>
          </a:xfrm>
          <a:custGeom>
            <a:avLst/>
            <a:gdLst/>
            <a:ahLst/>
            <a:cxnLst/>
            <a:rect l="l" t="t" r="r" b="b"/>
            <a:pathLst>
              <a:path w="227964" h="346075">
                <a:moveTo>
                  <a:pt x="0" y="0"/>
                </a:moveTo>
                <a:lnTo>
                  <a:pt x="227584" y="0"/>
                </a:lnTo>
                <a:lnTo>
                  <a:pt x="227584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82753" y="135381"/>
                </a:lnTo>
                <a:lnTo>
                  <a:pt x="182753" y="187578"/>
                </a:lnTo>
                <a:lnTo>
                  <a:pt x="61341" y="187578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62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9970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6" y="349123"/>
                </a:lnTo>
                <a:lnTo>
                  <a:pt x="194818" y="349123"/>
                </a:lnTo>
                <a:lnTo>
                  <a:pt x="102615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6395" y="1000253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2" y="0"/>
                </a:moveTo>
                <a:lnTo>
                  <a:pt x="186461" y="1524"/>
                </a:lnTo>
                <a:lnTo>
                  <a:pt x="211693" y="6096"/>
                </a:lnTo>
                <a:lnTo>
                  <a:pt x="233947" y="13716"/>
                </a:lnTo>
                <a:lnTo>
                  <a:pt x="253237" y="24384"/>
                </a:lnTo>
                <a:lnTo>
                  <a:pt x="228092" y="75057"/>
                </a:lnTo>
                <a:lnTo>
                  <a:pt x="216255" y="66075"/>
                </a:lnTo>
                <a:lnTo>
                  <a:pt x="201310" y="59689"/>
                </a:lnTo>
                <a:lnTo>
                  <a:pt x="183247" y="55876"/>
                </a:lnTo>
                <a:lnTo>
                  <a:pt x="162052" y="54610"/>
                </a:lnTo>
                <a:lnTo>
                  <a:pt x="141406" y="56872"/>
                </a:lnTo>
                <a:lnTo>
                  <a:pt x="105973" y="74969"/>
                </a:lnTo>
                <a:lnTo>
                  <a:pt x="79164" y="110095"/>
                </a:lnTo>
                <a:lnTo>
                  <a:pt x="65361" y="155866"/>
                </a:lnTo>
                <a:lnTo>
                  <a:pt x="63627" y="182372"/>
                </a:lnTo>
                <a:lnTo>
                  <a:pt x="65224" y="208661"/>
                </a:lnTo>
                <a:lnTo>
                  <a:pt x="78039" y="252666"/>
                </a:lnTo>
                <a:lnTo>
                  <a:pt x="103116" y="284624"/>
                </a:lnTo>
                <a:lnTo>
                  <a:pt x="157480" y="302895"/>
                </a:lnTo>
                <a:lnTo>
                  <a:pt x="180605" y="300724"/>
                </a:lnTo>
                <a:lnTo>
                  <a:pt x="201040" y="294195"/>
                </a:lnTo>
                <a:lnTo>
                  <a:pt x="218809" y="283285"/>
                </a:lnTo>
                <a:lnTo>
                  <a:pt x="233934" y="267970"/>
                </a:lnTo>
                <a:lnTo>
                  <a:pt x="262509" y="317626"/>
                </a:lnTo>
                <a:lnTo>
                  <a:pt x="241555" y="335035"/>
                </a:lnTo>
                <a:lnTo>
                  <a:pt x="216233" y="347456"/>
                </a:lnTo>
                <a:lnTo>
                  <a:pt x="186553" y="354899"/>
                </a:lnTo>
                <a:lnTo>
                  <a:pt x="152527" y="357377"/>
                </a:lnTo>
                <a:lnTo>
                  <a:pt x="118354" y="354401"/>
                </a:lnTo>
                <a:lnTo>
                  <a:pt x="62104" y="330588"/>
                </a:lnTo>
                <a:lnTo>
                  <a:pt x="22502" y="283773"/>
                </a:lnTo>
                <a:lnTo>
                  <a:pt x="2500" y="218813"/>
                </a:lnTo>
                <a:lnTo>
                  <a:pt x="0" y="179832"/>
                </a:lnTo>
                <a:lnTo>
                  <a:pt x="2766" y="143037"/>
                </a:lnTo>
                <a:lnTo>
                  <a:pt x="24967" y="78926"/>
                </a:lnTo>
                <a:lnTo>
                  <a:pt x="68212" y="29039"/>
                </a:lnTo>
                <a:lnTo>
                  <a:pt x="125120" y="3234"/>
                </a:lnTo>
                <a:lnTo>
                  <a:pt x="1582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1819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312" y="11541"/>
                </a:lnTo>
                <a:lnTo>
                  <a:pt x="262508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0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200" y="1606296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059940" y="1629919"/>
            <a:ext cx="6141720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35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600" dirty="0"/>
              <a:t>The </a:t>
            </a:r>
            <a:r>
              <a:rPr sz="2600" spc="-5" dirty="0"/>
              <a:t>matrix for reflection about  </a:t>
            </a:r>
            <a:r>
              <a:rPr sz="2600" spc="-50" dirty="0"/>
              <a:t>y-axis:-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31207" y="2133600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0"/>
                </a:moveTo>
                <a:lnTo>
                  <a:pt x="0" y="1728216"/>
                </a:lnTo>
              </a:path>
            </a:pathLst>
          </a:custGeom>
          <a:ln w="12192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40890" y="2133600"/>
          <a:ext cx="3945253" cy="227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9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259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980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-1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ts val="2980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980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980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665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-1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308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308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308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308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 gridSpan="5">
                  <a:txBody>
                    <a:bodyPr/>
                    <a:lstStyle/>
                    <a:p>
                      <a:pPr marL="31750">
                        <a:lnSpc>
                          <a:spcPts val="3080"/>
                        </a:lnSpc>
                        <a:spcBef>
                          <a:spcPts val="540"/>
                        </a:spcBef>
                      </a:pPr>
                      <a:r>
                        <a:rPr sz="1900" spc="35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 </a:t>
                      </a:r>
                      <a:r>
                        <a:rPr sz="26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Reflection </a:t>
                      </a:r>
                      <a:r>
                        <a:rPr sz="2600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2600" spc="-40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z-axis:-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>
                    <a:solidFill>
                      <a:srgbClr val="D387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078723" y="2327148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218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53071" y="3125724"/>
            <a:ext cx="2016760" cy="104139"/>
          </a:xfrm>
          <a:custGeom>
            <a:avLst/>
            <a:gdLst/>
            <a:ahLst/>
            <a:cxnLst/>
            <a:rect l="l" t="t" r="r" b="b"/>
            <a:pathLst>
              <a:path w="2016759" h="104139">
                <a:moveTo>
                  <a:pt x="0" y="104139"/>
                </a:moveTo>
                <a:lnTo>
                  <a:pt x="201625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1671" y="2490216"/>
            <a:ext cx="1728470" cy="1268730"/>
          </a:xfrm>
          <a:custGeom>
            <a:avLst/>
            <a:gdLst/>
            <a:ahLst/>
            <a:cxnLst/>
            <a:rect l="l" t="t" r="r" b="b"/>
            <a:pathLst>
              <a:path w="1728470" h="1268729">
                <a:moveTo>
                  <a:pt x="0" y="1268222"/>
                </a:moveTo>
                <a:lnTo>
                  <a:pt x="172847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45069" y="2808732"/>
            <a:ext cx="361315" cy="288290"/>
          </a:xfrm>
          <a:custGeom>
            <a:avLst/>
            <a:gdLst/>
            <a:ahLst/>
            <a:cxnLst/>
            <a:rect l="l" t="t" r="r" b="b"/>
            <a:pathLst>
              <a:path w="361315" h="288289">
                <a:moveTo>
                  <a:pt x="180593" y="0"/>
                </a:moveTo>
                <a:lnTo>
                  <a:pt x="0" y="288035"/>
                </a:lnTo>
                <a:lnTo>
                  <a:pt x="361187" y="288035"/>
                </a:lnTo>
                <a:lnTo>
                  <a:pt x="180593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45069" y="2808732"/>
            <a:ext cx="361315" cy="288290"/>
          </a:xfrm>
          <a:custGeom>
            <a:avLst/>
            <a:gdLst/>
            <a:ahLst/>
            <a:cxnLst/>
            <a:rect l="l" t="t" r="r" b="b"/>
            <a:pathLst>
              <a:path w="361315" h="288289">
                <a:moveTo>
                  <a:pt x="0" y="288035"/>
                </a:moveTo>
                <a:lnTo>
                  <a:pt x="180593" y="0"/>
                </a:lnTo>
                <a:lnTo>
                  <a:pt x="361187" y="288035"/>
                </a:lnTo>
                <a:lnTo>
                  <a:pt x="0" y="288035"/>
                </a:lnTo>
                <a:close/>
              </a:path>
            </a:pathLst>
          </a:custGeom>
          <a:ln w="39623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4553" y="3572255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5" h="288289">
                <a:moveTo>
                  <a:pt x="179832" y="0"/>
                </a:moveTo>
                <a:lnTo>
                  <a:pt x="0" y="288036"/>
                </a:lnTo>
                <a:lnTo>
                  <a:pt x="359663" y="288036"/>
                </a:lnTo>
                <a:lnTo>
                  <a:pt x="179832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4553" y="3572255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5" h="288289">
                <a:moveTo>
                  <a:pt x="0" y="288036"/>
                </a:moveTo>
                <a:lnTo>
                  <a:pt x="179832" y="0"/>
                </a:lnTo>
                <a:lnTo>
                  <a:pt x="359663" y="288036"/>
                </a:lnTo>
                <a:lnTo>
                  <a:pt x="0" y="288036"/>
                </a:lnTo>
                <a:close/>
              </a:path>
            </a:pathLst>
          </a:custGeom>
          <a:ln w="39624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040891" y="4497410"/>
          <a:ext cx="5953758" cy="180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ts val="2965"/>
                        </a:lnSpc>
                        <a:tabLst>
                          <a:tab pos="406400" algn="l"/>
                        </a:tabLst>
                      </a:pPr>
                      <a:r>
                        <a:rPr sz="1900" spc="355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	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x’=-x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2965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y’=-y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2965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z’=z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2965"/>
                        </a:lnSpc>
                      </a:pPr>
                      <a:r>
                        <a:rPr sz="2600" spc="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2965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965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2965"/>
                        </a:lnSpc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6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-1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130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900" dirty="0">
                          <a:solidFill>
                            <a:srgbClr val="B03E9A"/>
                          </a:solidFill>
                          <a:latin typeface="Arial"/>
                          <a:cs typeface="Arial"/>
                        </a:rPr>
                        <a:t>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36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83C68"/>
                      </a:solidFill>
                      <a:prstDash val="solid"/>
                    </a:lnR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308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83C68"/>
                      </a:solidFill>
                      <a:prstDash val="solid"/>
                    </a:lnL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308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308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3080"/>
                        </a:lnSpc>
                        <a:spcBef>
                          <a:spcPts val="19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D38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8078723" y="4509516"/>
            <a:ext cx="0" cy="1584325"/>
          </a:xfrm>
          <a:custGeom>
            <a:avLst/>
            <a:gdLst/>
            <a:ahLst/>
            <a:cxnLst/>
            <a:rect l="l" t="t" r="r" b="b"/>
            <a:pathLst>
              <a:path h="1584325">
                <a:moveTo>
                  <a:pt x="0" y="0"/>
                </a:moveTo>
                <a:lnTo>
                  <a:pt x="0" y="1584172"/>
                </a:lnTo>
              </a:path>
            </a:pathLst>
          </a:custGeom>
          <a:ln w="12192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6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8712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1" y="1000125"/>
            <a:ext cx="3449116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708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4557" y="1053719"/>
            <a:ext cx="176402" cy="250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181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5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5359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5" h="346075">
                <a:moveTo>
                  <a:pt x="0" y="0"/>
                </a:moveTo>
                <a:lnTo>
                  <a:pt x="61340" y="0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7827" y="1006222"/>
            <a:ext cx="286385" cy="346075"/>
          </a:xfrm>
          <a:custGeom>
            <a:avLst/>
            <a:gdLst/>
            <a:ahLst/>
            <a:cxnLst/>
            <a:rect l="l" t="t" r="r" b="b"/>
            <a:pathLst>
              <a:path w="286385" h="346075">
                <a:moveTo>
                  <a:pt x="0" y="0"/>
                </a:moveTo>
                <a:lnTo>
                  <a:pt x="286131" y="0"/>
                </a:lnTo>
                <a:lnTo>
                  <a:pt x="286131" y="54482"/>
                </a:lnTo>
                <a:lnTo>
                  <a:pt x="171323" y="54482"/>
                </a:lnTo>
                <a:lnTo>
                  <a:pt x="171323" y="345566"/>
                </a:lnTo>
                <a:lnTo>
                  <a:pt x="109981" y="345566"/>
                </a:lnTo>
                <a:lnTo>
                  <a:pt x="109981" y="54482"/>
                </a:lnTo>
                <a:lnTo>
                  <a:pt x="0" y="5448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858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1" y="0"/>
                </a:lnTo>
                <a:lnTo>
                  <a:pt x="220471" y="54482"/>
                </a:lnTo>
                <a:lnTo>
                  <a:pt x="61340" y="54482"/>
                </a:lnTo>
                <a:lnTo>
                  <a:pt x="61340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0" y="187578"/>
                </a:lnTo>
                <a:lnTo>
                  <a:pt x="61340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1885" y="1006222"/>
            <a:ext cx="217804" cy="346075"/>
          </a:xfrm>
          <a:custGeom>
            <a:avLst/>
            <a:gdLst/>
            <a:ahLst/>
            <a:cxnLst/>
            <a:rect l="l" t="t" r="r" b="b"/>
            <a:pathLst>
              <a:path w="217805" h="346075">
                <a:moveTo>
                  <a:pt x="0" y="0"/>
                </a:moveTo>
                <a:lnTo>
                  <a:pt x="61340" y="0"/>
                </a:lnTo>
                <a:lnTo>
                  <a:pt x="61340" y="291083"/>
                </a:lnTo>
                <a:lnTo>
                  <a:pt x="217423" y="291083"/>
                </a:lnTo>
                <a:lnTo>
                  <a:pt x="217423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9946" y="1006222"/>
            <a:ext cx="227965" cy="346075"/>
          </a:xfrm>
          <a:custGeom>
            <a:avLst/>
            <a:gdLst/>
            <a:ahLst/>
            <a:cxnLst/>
            <a:rect l="l" t="t" r="r" b="b"/>
            <a:pathLst>
              <a:path w="227964" h="346075">
                <a:moveTo>
                  <a:pt x="0" y="0"/>
                </a:moveTo>
                <a:lnTo>
                  <a:pt x="227584" y="0"/>
                </a:lnTo>
                <a:lnTo>
                  <a:pt x="227584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82753" y="135381"/>
                </a:lnTo>
                <a:lnTo>
                  <a:pt x="182753" y="187578"/>
                </a:lnTo>
                <a:lnTo>
                  <a:pt x="61341" y="187578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626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3" y="135381"/>
                </a:lnTo>
                <a:lnTo>
                  <a:pt x="175513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1" y="291083"/>
                </a:lnTo>
                <a:lnTo>
                  <a:pt x="21793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9970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5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6" y="349123"/>
                </a:lnTo>
                <a:lnTo>
                  <a:pt x="194818" y="349123"/>
                </a:lnTo>
                <a:lnTo>
                  <a:pt x="102615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6395" y="1000253"/>
            <a:ext cx="262890" cy="357505"/>
          </a:xfrm>
          <a:custGeom>
            <a:avLst/>
            <a:gdLst/>
            <a:ahLst/>
            <a:cxnLst/>
            <a:rect l="l" t="t" r="r" b="b"/>
            <a:pathLst>
              <a:path w="262889" h="357505">
                <a:moveTo>
                  <a:pt x="158242" y="0"/>
                </a:moveTo>
                <a:lnTo>
                  <a:pt x="186461" y="1524"/>
                </a:lnTo>
                <a:lnTo>
                  <a:pt x="211693" y="6096"/>
                </a:lnTo>
                <a:lnTo>
                  <a:pt x="233947" y="13716"/>
                </a:lnTo>
                <a:lnTo>
                  <a:pt x="253237" y="24384"/>
                </a:lnTo>
                <a:lnTo>
                  <a:pt x="228092" y="75057"/>
                </a:lnTo>
                <a:lnTo>
                  <a:pt x="216255" y="66075"/>
                </a:lnTo>
                <a:lnTo>
                  <a:pt x="201310" y="59689"/>
                </a:lnTo>
                <a:lnTo>
                  <a:pt x="183247" y="55876"/>
                </a:lnTo>
                <a:lnTo>
                  <a:pt x="162052" y="54610"/>
                </a:lnTo>
                <a:lnTo>
                  <a:pt x="141406" y="56872"/>
                </a:lnTo>
                <a:lnTo>
                  <a:pt x="105973" y="74969"/>
                </a:lnTo>
                <a:lnTo>
                  <a:pt x="79164" y="110095"/>
                </a:lnTo>
                <a:lnTo>
                  <a:pt x="65361" y="155866"/>
                </a:lnTo>
                <a:lnTo>
                  <a:pt x="63627" y="182372"/>
                </a:lnTo>
                <a:lnTo>
                  <a:pt x="65224" y="208661"/>
                </a:lnTo>
                <a:lnTo>
                  <a:pt x="78039" y="252666"/>
                </a:lnTo>
                <a:lnTo>
                  <a:pt x="103116" y="284624"/>
                </a:lnTo>
                <a:lnTo>
                  <a:pt x="157480" y="302895"/>
                </a:lnTo>
                <a:lnTo>
                  <a:pt x="180605" y="300724"/>
                </a:lnTo>
                <a:lnTo>
                  <a:pt x="201040" y="294195"/>
                </a:lnTo>
                <a:lnTo>
                  <a:pt x="218809" y="283285"/>
                </a:lnTo>
                <a:lnTo>
                  <a:pt x="233934" y="267970"/>
                </a:lnTo>
                <a:lnTo>
                  <a:pt x="262509" y="317626"/>
                </a:lnTo>
                <a:lnTo>
                  <a:pt x="241555" y="335035"/>
                </a:lnTo>
                <a:lnTo>
                  <a:pt x="216233" y="347456"/>
                </a:lnTo>
                <a:lnTo>
                  <a:pt x="186553" y="354899"/>
                </a:lnTo>
                <a:lnTo>
                  <a:pt x="152527" y="357377"/>
                </a:lnTo>
                <a:lnTo>
                  <a:pt x="118354" y="354401"/>
                </a:lnTo>
                <a:lnTo>
                  <a:pt x="62104" y="330588"/>
                </a:lnTo>
                <a:lnTo>
                  <a:pt x="22502" y="283773"/>
                </a:lnTo>
                <a:lnTo>
                  <a:pt x="2500" y="218813"/>
                </a:lnTo>
                <a:lnTo>
                  <a:pt x="0" y="179832"/>
                </a:lnTo>
                <a:lnTo>
                  <a:pt x="2766" y="143037"/>
                </a:lnTo>
                <a:lnTo>
                  <a:pt x="24967" y="78926"/>
                </a:lnTo>
                <a:lnTo>
                  <a:pt x="68212" y="29039"/>
                </a:lnTo>
                <a:lnTo>
                  <a:pt x="125120" y="3234"/>
                </a:lnTo>
                <a:lnTo>
                  <a:pt x="158242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1819" y="1000126"/>
            <a:ext cx="302260" cy="357505"/>
          </a:xfrm>
          <a:custGeom>
            <a:avLst/>
            <a:gdLst/>
            <a:ahLst/>
            <a:cxnLst/>
            <a:rect l="l" t="t" r="r" b="b"/>
            <a:pathLst>
              <a:path w="302260" h="357505">
                <a:moveTo>
                  <a:pt x="148589" y="0"/>
                </a:moveTo>
                <a:lnTo>
                  <a:pt x="214312" y="11541"/>
                </a:lnTo>
                <a:lnTo>
                  <a:pt x="262508" y="46227"/>
                </a:lnTo>
                <a:lnTo>
                  <a:pt x="292052" y="101726"/>
                </a:lnTo>
                <a:lnTo>
                  <a:pt x="301878" y="175895"/>
                </a:lnTo>
                <a:lnTo>
                  <a:pt x="299307" y="215542"/>
                </a:lnTo>
                <a:lnTo>
                  <a:pt x="278733" y="281836"/>
                </a:lnTo>
                <a:lnTo>
                  <a:pt x="237992" y="329965"/>
                </a:lnTo>
                <a:lnTo>
                  <a:pt x="179560" y="354453"/>
                </a:lnTo>
                <a:lnTo>
                  <a:pt x="143890" y="357504"/>
                </a:lnTo>
                <a:lnTo>
                  <a:pt x="111075" y="354478"/>
                </a:lnTo>
                <a:lnTo>
                  <a:pt x="57683" y="330233"/>
                </a:lnTo>
                <a:lnTo>
                  <a:pt x="20841" y="282461"/>
                </a:lnTo>
                <a:lnTo>
                  <a:pt x="2311" y="215925"/>
                </a:lnTo>
                <a:lnTo>
                  <a:pt x="0" y="175895"/>
                </a:lnTo>
                <a:lnTo>
                  <a:pt x="2524" y="140440"/>
                </a:lnTo>
                <a:lnTo>
                  <a:pt x="22717" y="78007"/>
                </a:lnTo>
                <a:lnTo>
                  <a:pt x="62347" y="28717"/>
                </a:lnTo>
                <a:lnTo>
                  <a:pt x="116413" y="3190"/>
                </a:lnTo>
                <a:lnTo>
                  <a:pt x="148589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3496" y="1845563"/>
            <a:ext cx="7113105" cy="4628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521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2" y="1000125"/>
            <a:ext cx="2920415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7324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0948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7977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5007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7565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4" y="135381"/>
                </a:lnTo>
                <a:lnTo>
                  <a:pt x="175514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858" y="1006222"/>
            <a:ext cx="259715" cy="346075"/>
          </a:xfrm>
          <a:custGeom>
            <a:avLst/>
            <a:gdLst/>
            <a:ahLst/>
            <a:cxnLst/>
            <a:rect l="l" t="t" r="r" b="b"/>
            <a:pathLst>
              <a:path w="259714" h="346075">
                <a:moveTo>
                  <a:pt x="0" y="0"/>
                </a:moveTo>
                <a:lnTo>
                  <a:pt x="61340" y="0"/>
                </a:lnTo>
                <a:lnTo>
                  <a:pt x="61340" y="135381"/>
                </a:lnTo>
                <a:lnTo>
                  <a:pt x="198755" y="135381"/>
                </a:lnTo>
                <a:lnTo>
                  <a:pt x="198755" y="0"/>
                </a:lnTo>
                <a:lnTo>
                  <a:pt x="259461" y="0"/>
                </a:lnTo>
                <a:lnTo>
                  <a:pt x="259461" y="345566"/>
                </a:lnTo>
                <a:lnTo>
                  <a:pt x="198755" y="345566"/>
                </a:lnTo>
                <a:lnTo>
                  <a:pt x="198755" y="189864"/>
                </a:lnTo>
                <a:lnTo>
                  <a:pt x="61340" y="189864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8209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7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596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4554" y="1000253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20" h="357505">
                <a:moveTo>
                  <a:pt x="175006" y="0"/>
                </a:moveTo>
                <a:lnTo>
                  <a:pt x="202340" y="2139"/>
                </a:lnTo>
                <a:lnTo>
                  <a:pt x="227568" y="8540"/>
                </a:lnTo>
                <a:lnTo>
                  <a:pt x="250676" y="19180"/>
                </a:lnTo>
                <a:lnTo>
                  <a:pt x="271653" y="34036"/>
                </a:lnTo>
                <a:lnTo>
                  <a:pt x="245998" y="83312"/>
                </a:lnTo>
                <a:lnTo>
                  <a:pt x="239831" y="78476"/>
                </a:lnTo>
                <a:lnTo>
                  <a:pt x="232187" y="73675"/>
                </a:lnTo>
                <a:lnTo>
                  <a:pt x="191420" y="56991"/>
                </a:lnTo>
                <a:lnTo>
                  <a:pt x="173608" y="54610"/>
                </a:lnTo>
                <a:lnTo>
                  <a:pt x="149437" y="56757"/>
                </a:lnTo>
                <a:lnTo>
                  <a:pt x="109190" y="74005"/>
                </a:lnTo>
                <a:lnTo>
                  <a:pt x="80182" y="107870"/>
                </a:lnTo>
                <a:lnTo>
                  <a:pt x="65462" y="154162"/>
                </a:lnTo>
                <a:lnTo>
                  <a:pt x="63626" y="181737"/>
                </a:lnTo>
                <a:lnTo>
                  <a:pt x="65436" y="207902"/>
                </a:lnTo>
                <a:lnTo>
                  <a:pt x="79914" y="251995"/>
                </a:lnTo>
                <a:lnTo>
                  <a:pt x="108295" y="284356"/>
                </a:lnTo>
                <a:lnTo>
                  <a:pt x="147625" y="300843"/>
                </a:lnTo>
                <a:lnTo>
                  <a:pt x="171195" y="302895"/>
                </a:lnTo>
                <a:lnTo>
                  <a:pt x="186862" y="301775"/>
                </a:lnTo>
                <a:lnTo>
                  <a:pt x="225170" y="284988"/>
                </a:lnTo>
                <a:lnTo>
                  <a:pt x="225170" y="217043"/>
                </a:lnTo>
                <a:lnTo>
                  <a:pt x="177292" y="217043"/>
                </a:lnTo>
                <a:lnTo>
                  <a:pt x="177292" y="164719"/>
                </a:lnTo>
                <a:lnTo>
                  <a:pt x="286511" y="164719"/>
                </a:lnTo>
                <a:lnTo>
                  <a:pt x="286511" y="319405"/>
                </a:lnTo>
                <a:lnTo>
                  <a:pt x="246578" y="341872"/>
                </a:lnTo>
                <a:lnTo>
                  <a:pt x="195611" y="354885"/>
                </a:lnTo>
                <a:lnTo>
                  <a:pt x="161290" y="357377"/>
                </a:lnTo>
                <a:lnTo>
                  <a:pt x="126069" y="354349"/>
                </a:lnTo>
                <a:lnTo>
                  <a:pt x="67153" y="330053"/>
                </a:lnTo>
                <a:lnTo>
                  <a:pt x="24431" y="282402"/>
                </a:lnTo>
                <a:lnTo>
                  <a:pt x="2714" y="218064"/>
                </a:lnTo>
                <a:lnTo>
                  <a:pt x="0" y="180086"/>
                </a:lnTo>
                <a:lnTo>
                  <a:pt x="2954" y="141960"/>
                </a:lnTo>
                <a:lnTo>
                  <a:pt x="26628" y="76948"/>
                </a:lnTo>
                <a:lnTo>
                  <a:pt x="73136" y="28182"/>
                </a:lnTo>
                <a:lnTo>
                  <a:pt x="136953" y="3139"/>
                </a:lnTo>
                <a:lnTo>
                  <a:pt x="1750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3408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60" y="0"/>
                </a:moveTo>
                <a:lnTo>
                  <a:pt x="133392" y="1404"/>
                </a:lnTo>
                <a:lnTo>
                  <a:pt x="157372" y="5619"/>
                </a:lnTo>
                <a:lnTo>
                  <a:pt x="177398" y="12644"/>
                </a:lnTo>
                <a:lnTo>
                  <a:pt x="193471" y="22478"/>
                </a:lnTo>
                <a:lnTo>
                  <a:pt x="174802" y="75311"/>
                </a:lnTo>
                <a:lnTo>
                  <a:pt x="158395" y="65216"/>
                </a:lnTo>
                <a:lnTo>
                  <a:pt x="141560" y="57991"/>
                </a:lnTo>
                <a:lnTo>
                  <a:pt x="124296" y="53647"/>
                </a:lnTo>
                <a:lnTo>
                  <a:pt x="106603" y="52197"/>
                </a:lnTo>
                <a:lnTo>
                  <a:pt x="96606" y="52889"/>
                </a:lnTo>
                <a:lnTo>
                  <a:pt x="64963" y="76263"/>
                </a:lnTo>
                <a:lnTo>
                  <a:pt x="62026" y="92583"/>
                </a:lnTo>
                <a:lnTo>
                  <a:pt x="66144" y="107584"/>
                </a:lnTo>
                <a:lnTo>
                  <a:pt x="78489" y="122872"/>
                </a:lnTo>
                <a:lnTo>
                  <a:pt x="99049" y="138445"/>
                </a:lnTo>
                <a:lnTo>
                  <a:pt x="127812" y="154305"/>
                </a:lnTo>
                <a:lnTo>
                  <a:pt x="143953" y="162615"/>
                </a:lnTo>
                <a:lnTo>
                  <a:pt x="157689" y="170592"/>
                </a:lnTo>
                <a:lnTo>
                  <a:pt x="191392" y="201041"/>
                </a:lnTo>
                <a:lnTo>
                  <a:pt x="207219" y="238934"/>
                </a:lnTo>
                <a:lnTo>
                  <a:pt x="209219" y="261238"/>
                </a:lnTo>
                <a:lnTo>
                  <a:pt x="207148" y="281267"/>
                </a:lnTo>
                <a:lnTo>
                  <a:pt x="190574" y="315799"/>
                </a:lnTo>
                <a:lnTo>
                  <a:pt x="158094" y="342161"/>
                </a:lnTo>
                <a:lnTo>
                  <a:pt x="113707" y="355687"/>
                </a:lnTo>
                <a:lnTo>
                  <a:pt x="87299" y="357377"/>
                </a:lnTo>
                <a:lnTo>
                  <a:pt x="63700" y="355828"/>
                </a:lnTo>
                <a:lnTo>
                  <a:pt x="41287" y="351170"/>
                </a:lnTo>
                <a:lnTo>
                  <a:pt x="20055" y="343394"/>
                </a:lnTo>
                <a:lnTo>
                  <a:pt x="0" y="332486"/>
                </a:lnTo>
                <a:lnTo>
                  <a:pt x="22656" y="277495"/>
                </a:lnTo>
                <a:lnTo>
                  <a:pt x="40758" y="288643"/>
                </a:lnTo>
                <a:lnTo>
                  <a:pt x="58693" y="296576"/>
                </a:lnTo>
                <a:lnTo>
                  <a:pt x="76484" y="301319"/>
                </a:lnTo>
                <a:lnTo>
                  <a:pt x="94157" y="302895"/>
                </a:lnTo>
                <a:lnTo>
                  <a:pt x="117754" y="300537"/>
                </a:lnTo>
                <a:lnTo>
                  <a:pt x="134623" y="293465"/>
                </a:lnTo>
                <a:lnTo>
                  <a:pt x="144753" y="281678"/>
                </a:lnTo>
                <a:lnTo>
                  <a:pt x="148132" y="265175"/>
                </a:lnTo>
                <a:lnTo>
                  <a:pt x="147345" y="256434"/>
                </a:lnTo>
                <a:lnTo>
                  <a:pt x="127360" y="223206"/>
                </a:lnTo>
                <a:lnTo>
                  <a:pt x="82854" y="195452"/>
                </a:lnTo>
                <a:lnTo>
                  <a:pt x="64642" y="185975"/>
                </a:lnTo>
                <a:lnTo>
                  <a:pt x="49644" y="177355"/>
                </a:lnTo>
                <a:lnTo>
                  <a:pt x="17159" y="148637"/>
                </a:lnTo>
                <a:lnTo>
                  <a:pt x="1175" y="103489"/>
                </a:lnTo>
                <a:lnTo>
                  <a:pt x="711" y="92963"/>
                </a:lnTo>
                <a:lnTo>
                  <a:pt x="2544" y="73796"/>
                </a:lnTo>
                <a:lnTo>
                  <a:pt x="30022" y="26415"/>
                </a:lnTo>
                <a:lnTo>
                  <a:pt x="63598" y="6635"/>
                </a:lnTo>
                <a:lnTo>
                  <a:pt x="83475" y="1662"/>
                </a:lnTo>
                <a:lnTo>
                  <a:pt x="10546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0240" y="1629155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8371" y="1580257"/>
            <a:ext cx="561530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84200" indent="-571500">
              <a:spcBef>
                <a:spcPts val="670"/>
              </a:spcBef>
              <a:buClr>
                <a:srgbClr val="B83C68"/>
              </a:buClr>
              <a:buSzPct val="64583"/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spc="-5" dirty="0">
                <a:latin typeface="Trebuchet MS"/>
                <a:cs typeface="Trebuchet MS"/>
              </a:rPr>
              <a:t>Modify object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shapes</a:t>
            </a:r>
            <a:endParaRPr sz="2400">
              <a:latin typeface="Trebuchet MS"/>
              <a:cs typeface="Trebuchet MS"/>
            </a:endParaRPr>
          </a:p>
          <a:p>
            <a:pPr marL="584200" indent="-571500">
              <a:spcBef>
                <a:spcPts val="580"/>
              </a:spcBef>
              <a:buClr>
                <a:srgbClr val="B83C68"/>
              </a:buClr>
              <a:buSzPct val="64583"/>
              <a:buFont typeface="Wingdings"/>
              <a:buChar char=""/>
              <a:tabLst>
                <a:tab pos="583565" algn="l"/>
                <a:tab pos="584200" algn="l"/>
              </a:tabLst>
            </a:pPr>
            <a:r>
              <a:rPr sz="2400" b="1" dirty="0">
                <a:latin typeface="Trebuchet MS"/>
                <a:cs typeface="Trebuchet MS"/>
              </a:rPr>
              <a:t>Useful for </a:t>
            </a:r>
            <a:r>
              <a:rPr sz="2400" b="1" spc="-5" dirty="0">
                <a:latin typeface="Trebuchet MS"/>
                <a:cs typeface="Trebuchet MS"/>
              </a:rPr>
              <a:t>perspective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projections</a:t>
            </a:r>
            <a:endParaRPr sz="2400">
              <a:latin typeface="Trebuchet MS"/>
              <a:cs typeface="Trebuchet MS"/>
            </a:endParaRPr>
          </a:p>
          <a:p>
            <a:pPr marL="584200" indent="-571500">
              <a:spcBef>
                <a:spcPts val="575"/>
              </a:spcBef>
              <a:buClr>
                <a:srgbClr val="B83C68"/>
              </a:buClr>
              <a:buSzPct val="64583"/>
              <a:buFont typeface="Wingdings"/>
              <a:buChar char=""/>
              <a:tabLst>
                <a:tab pos="583565" algn="l"/>
                <a:tab pos="584200" algn="l"/>
                <a:tab pos="1586865" algn="l"/>
                <a:tab pos="2160270" algn="l"/>
                <a:tab pos="3286760" algn="l"/>
                <a:tab pos="3742054" algn="l"/>
                <a:tab pos="4953635" algn="l"/>
              </a:tabLst>
            </a:pPr>
            <a:r>
              <a:rPr sz="2400" spc="-5" dirty="0">
                <a:latin typeface="Trebuchet MS"/>
                <a:cs typeface="Trebuchet MS"/>
              </a:rPr>
              <a:t>Whe</a:t>
            </a:r>
            <a:r>
              <a:rPr sz="2400" dirty="0">
                <a:latin typeface="Trebuchet MS"/>
                <a:cs typeface="Trebuchet MS"/>
              </a:rPr>
              <a:t>n	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	o</a:t>
            </a:r>
            <a:r>
              <a:rPr sz="2400" spc="-10" dirty="0">
                <a:latin typeface="Trebuchet MS"/>
                <a:cs typeface="Trebuchet MS"/>
              </a:rPr>
              <a:t>b</a:t>
            </a:r>
            <a:r>
              <a:rPr sz="2400" dirty="0">
                <a:latin typeface="Trebuchet MS"/>
                <a:cs typeface="Trebuchet MS"/>
              </a:rPr>
              <a:t>ject	</a:t>
            </a:r>
            <a:r>
              <a:rPr sz="2400" spc="10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s	view</a:t>
            </a:r>
            <a:r>
              <a:rPr sz="2400" spc="1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d	from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31582" y="2531109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different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9870" y="2896870"/>
            <a:ext cx="579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26870" algn="l"/>
                <a:tab pos="2381250" algn="l"/>
                <a:tab pos="2922270" algn="l"/>
                <a:tab pos="4401820" algn="l"/>
              </a:tabLst>
            </a:pPr>
            <a:r>
              <a:rPr sz="2400" spc="-5" dirty="0">
                <a:latin typeface="Trebuchet MS"/>
                <a:cs typeface="Trebuchet MS"/>
              </a:rPr>
              <a:t>directions	and	at	different	distances,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99679" y="2896870"/>
            <a:ext cx="478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2794" y="3262630"/>
            <a:ext cx="6736080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algn="just"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appearance of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object </a:t>
            </a:r>
            <a:r>
              <a:rPr sz="2400" dirty="0">
                <a:latin typeface="Trebuchet MS"/>
                <a:cs typeface="Trebuchet MS"/>
              </a:rPr>
              <a:t>will </a:t>
            </a:r>
            <a:r>
              <a:rPr sz="2400" spc="-5" dirty="0">
                <a:latin typeface="Trebuchet MS"/>
                <a:cs typeface="Trebuchet MS"/>
              </a:rPr>
              <a:t>be </a:t>
            </a:r>
            <a:r>
              <a:rPr sz="2400" dirty="0">
                <a:latin typeface="Trebuchet MS"/>
                <a:cs typeface="Trebuchet MS"/>
              </a:rPr>
              <a:t>different.  </a:t>
            </a:r>
            <a:r>
              <a:rPr sz="2400" spc="-5" dirty="0">
                <a:latin typeface="Trebuchet MS"/>
                <a:cs typeface="Trebuchet MS"/>
              </a:rPr>
              <a:t>Such </a:t>
            </a:r>
            <a:r>
              <a:rPr sz="2400" dirty="0">
                <a:latin typeface="Trebuchet MS"/>
                <a:cs typeface="Trebuchet MS"/>
              </a:rPr>
              <a:t>view is </a:t>
            </a:r>
            <a:r>
              <a:rPr sz="2400" spc="-5" dirty="0">
                <a:latin typeface="Trebuchet MS"/>
                <a:cs typeface="Trebuchet MS"/>
              </a:rPr>
              <a:t>called perspective  </a:t>
            </a:r>
            <a:r>
              <a:rPr sz="2400" spc="-50" dirty="0">
                <a:latin typeface="Trebuchet MS"/>
                <a:cs typeface="Trebuchet MS"/>
              </a:rPr>
              <a:t>view. </a:t>
            </a:r>
            <a:r>
              <a:rPr sz="2400" spc="-15" dirty="0">
                <a:latin typeface="Trebuchet MS"/>
                <a:cs typeface="Trebuchet MS"/>
              </a:rPr>
              <a:t>Perspective </a:t>
            </a:r>
            <a:r>
              <a:rPr sz="2400" spc="-5" dirty="0">
                <a:latin typeface="Trebuchet MS"/>
                <a:cs typeface="Trebuchet MS"/>
              </a:rPr>
              <a:t>projections mimic what the  human eyes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see.</a:t>
            </a:r>
            <a:endParaRPr sz="2400">
              <a:latin typeface="Trebuchet MS"/>
              <a:cs typeface="Trebuchet MS"/>
            </a:endParaRPr>
          </a:p>
          <a:p>
            <a:pPr marL="12700" marR="118110" algn="just">
              <a:spcBef>
                <a:spcPts val="580"/>
              </a:spcBef>
            </a:pPr>
            <a:r>
              <a:rPr sz="2400" spc="-5" dirty="0">
                <a:latin typeface="Trebuchet MS"/>
                <a:cs typeface="Trebuchet MS"/>
              </a:rPr>
              <a:t>E.g. draw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cube (3D) </a:t>
            </a:r>
            <a:r>
              <a:rPr sz="2400" dirty="0">
                <a:latin typeface="Trebuchet MS"/>
                <a:cs typeface="Trebuchet MS"/>
              </a:rPr>
              <a:t>on a screen </a:t>
            </a:r>
            <a:r>
              <a:rPr sz="2400" spc="-5" dirty="0">
                <a:latin typeface="Trebuchet MS"/>
                <a:cs typeface="Trebuchet MS"/>
              </a:rPr>
              <a:t>(2D) </a:t>
            </a:r>
            <a:r>
              <a:rPr sz="2400" dirty="0">
                <a:latin typeface="Trebuchet MS"/>
                <a:cs typeface="Trebuchet MS"/>
              </a:rPr>
              <a:t>Alter </a:t>
            </a:r>
            <a:r>
              <a:rPr sz="2400" spc="-5" dirty="0">
                <a:latin typeface="Trebuchet MS"/>
                <a:cs typeface="Trebuchet MS"/>
              </a:rPr>
              <a:t>the  values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b="1" dirty="0">
                <a:latin typeface="Trebuchet MS"/>
                <a:cs typeface="Trebuchet MS"/>
              </a:rPr>
              <a:t>x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b="1" dirty="0">
                <a:latin typeface="Trebuchet MS"/>
                <a:cs typeface="Trebuchet MS"/>
              </a:rPr>
              <a:t>y </a:t>
            </a:r>
            <a:r>
              <a:rPr sz="2400" spc="-5" dirty="0">
                <a:latin typeface="Trebuchet MS"/>
                <a:cs typeface="Trebuchet MS"/>
              </a:rPr>
              <a:t>by an </a:t>
            </a:r>
            <a:r>
              <a:rPr sz="2400" spc="-10" dirty="0">
                <a:latin typeface="Trebuchet MS"/>
                <a:cs typeface="Trebuchet MS"/>
              </a:rPr>
              <a:t>amount </a:t>
            </a:r>
            <a:r>
              <a:rPr sz="2400" spc="-5" dirty="0">
                <a:latin typeface="Trebuchet MS"/>
                <a:cs typeface="Trebuchet MS"/>
              </a:rPr>
              <a:t>proportional to  the distance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z</a:t>
            </a:r>
            <a:r>
              <a:rPr sz="2400" spc="-7" baseline="-20833" dirty="0">
                <a:latin typeface="Trebuchet MS"/>
                <a:cs typeface="Trebuchet MS"/>
              </a:rPr>
              <a:t>ref</a:t>
            </a:r>
            <a:endParaRPr sz="2400" baseline="-208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92415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2" y="1000125"/>
            <a:ext cx="2920415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7324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0948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7977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5007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7565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4" y="135381"/>
                </a:lnTo>
                <a:lnTo>
                  <a:pt x="175514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858" y="1006222"/>
            <a:ext cx="259715" cy="346075"/>
          </a:xfrm>
          <a:custGeom>
            <a:avLst/>
            <a:gdLst/>
            <a:ahLst/>
            <a:cxnLst/>
            <a:rect l="l" t="t" r="r" b="b"/>
            <a:pathLst>
              <a:path w="259714" h="346075">
                <a:moveTo>
                  <a:pt x="0" y="0"/>
                </a:moveTo>
                <a:lnTo>
                  <a:pt x="61340" y="0"/>
                </a:lnTo>
                <a:lnTo>
                  <a:pt x="61340" y="135381"/>
                </a:lnTo>
                <a:lnTo>
                  <a:pt x="198755" y="135381"/>
                </a:lnTo>
                <a:lnTo>
                  <a:pt x="198755" y="0"/>
                </a:lnTo>
                <a:lnTo>
                  <a:pt x="259461" y="0"/>
                </a:lnTo>
                <a:lnTo>
                  <a:pt x="259461" y="345566"/>
                </a:lnTo>
                <a:lnTo>
                  <a:pt x="198755" y="345566"/>
                </a:lnTo>
                <a:lnTo>
                  <a:pt x="198755" y="189864"/>
                </a:lnTo>
                <a:lnTo>
                  <a:pt x="61340" y="189864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8209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7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596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4554" y="1000253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20" h="357505">
                <a:moveTo>
                  <a:pt x="175006" y="0"/>
                </a:moveTo>
                <a:lnTo>
                  <a:pt x="202340" y="2139"/>
                </a:lnTo>
                <a:lnTo>
                  <a:pt x="227568" y="8540"/>
                </a:lnTo>
                <a:lnTo>
                  <a:pt x="250676" y="19180"/>
                </a:lnTo>
                <a:lnTo>
                  <a:pt x="271653" y="34036"/>
                </a:lnTo>
                <a:lnTo>
                  <a:pt x="245998" y="83312"/>
                </a:lnTo>
                <a:lnTo>
                  <a:pt x="239831" y="78476"/>
                </a:lnTo>
                <a:lnTo>
                  <a:pt x="232187" y="73675"/>
                </a:lnTo>
                <a:lnTo>
                  <a:pt x="191420" y="56991"/>
                </a:lnTo>
                <a:lnTo>
                  <a:pt x="173608" y="54610"/>
                </a:lnTo>
                <a:lnTo>
                  <a:pt x="149437" y="56757"/>
                </a:lnTo>
                <a:lnTo>
                  <a:pt x="109190" y="74005"/>
                </a:lnTo>
                <a:lnTo>
                  <a:pt x="80182" y="107870"/>
                </a:lnTo>
                <a:lnTo>
                  <a:pt x="65462" y="154162"/>
                </a:lnTo>
                <a:lnTo>
                  <a:pt x="63626" y="181737"/>
                </a:lnTo>
                <a:lnTo>
                  <a:pt x="65436" y="207902"/>
                </a:lnTo>
                <a:lnTo>
                  <a:pt x="79914" y="251995"/>
                </a:lnTo>
                <a:lnTo>
                  <a:pt x="108295" y="284356"/>
                </a:lnTo>
                <a:lnTo>
                  <a:pt x="147625" y="300843"/>
                </a:lnTo>
                <a:lnTo>
                  <a:pt x="171195" y="302895"/>
                </a:lnTo>
                <a:lnTo>
                  <a:pt x="186862" y="301775"/>
                </a:lnTo>
                <a:lnTo>
                  <a:pt x="225170" y="284988"/>
                </a:lnTo>
                <a:lnTo>
                  <a:pt x="225170" y="217043"/>
                </a:lnTo>
                <a:lnTo>
                  <a:pt x="177292" y="217043"/>
                </a:lnTo>
                <a:lnTo>
                  <a:pt x="177292" y="164719"/>
                </a:lnTo>
                <a:lnTo>
                  <a:pt x="286511" y="164719"/>
                </a:lnTo>
                <a:lnTo>
                  <a:pt x="286511" y="319405"/>
                </a:lnTo>
                <a:lnTo>
                  <a:pt x="246578" y="341872"/>
                </a:lnTo>
                <a:lnTo>
                  <a:pt x="195611" y="354885"/>
                </a:lnTo>
                <a:lnTo>
                  <a:pt x="161290" y="357377"/>
                </a:lnTo>
                <a:lnTo>
                  <a:pt x="126069" y="354349"/>
                </a:lnTo>
                <a:lnTo>
                  <a:pt x="67153" y="330053"/>
                </a:lnTo>
                <a:lnTo>
                  <a:pt x="24431" y="282402"/>
                </a:lnTo>
                <a:lnTo>
                  <a:pt x="2714" y="218064"/>
                </a:lnTo>
                <a:lnTo>
                  <a:pt x="0" y="180086"/>
                </a:lnTo>
                <a:lnTo>
                  <a:pt x="2954" y="141960"/>
                </a:lnTo>
                <a:lnTo>
                  <a:pt x="26628" y="76948"/>
                </a:lnTo>
                <a:lnTo>
                  <a:pt x="73136" y="28182"/>
                </a:lnTo>
                <a:lnTo>
                  <a:pt x="136953" y="3139"/>
                </a:lnTo>
                <a:lnTo>
                  <a:pt x="1750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3408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60" y="0"/>
                </a:moveTo>
                <a:lnTo>
                  <a:pt x="133392" y="1404"/>
                </a:lnTo>
                <a:lnTo>
                  <a:pt x="157372" y="5619"/>
                </a:lnTo>
                <a:lnTo>
                  <a:pt x="177398" y="12644"/>
                </a:lnTo>
                <a:lnTo>
                  <a:pt x="193471" y="22478"/>
                </a:lnTo>
                <a:lnTo>
                  <a:pt x="174802" y="75311"/>
                </a:lnTo>
                <a:lnTo>
                  <a:pt x="158395" y="65216"/>
                </a:lnTo>
                <a:lnTo>
                  <a:pt x="141560" y="57991"/>
                </a:lnTo>
                <a:lnTo>
                  <a:pt x="124296" y="53647"/>
                </a:lnTo>
                <a:lnTo>
                  <a:pt x="106603" y="52197"/>
                </a:lnTo>
                <a:lnTo>
                  <a:pt x="96606" y="52889"/>
                </a:lnTo>
                <a:lnTo>
                  <a:pt x="64963" y="76263"/>
                </a:lnTo>
                <a:lnTo>
                  <a:pt x="62026" y="92583"/>
                </a:lnTo>
                <a:lnTo>
                  <a:pt x="66144" y="107584"/>
                </a:lnTo>
                <a:lnTo>
                  <a:pt x="78489" y="122872"/>
                </a:lnTo>
                <a:lnTo>
                  <a:pt x="99049" y="138445"/>
                </a:lnTo>
                <a:lnTo>
                  <a:pt x="127812" y="154305"/>
                </a:lnTo>
                <a:lnTo>
                  <a:pt x="143953" y="162615"/>
                </a:lnTo>
                <a:lnTo>
                  <a:pt x="157689" y="170592"/>
                </a:lnTo>
                <a:lnTo>
                  <a:pt x="191392" y="201041"/>
                </a:lnTo>
                <a:lnTo>
                  <a:pt x="207219" y="238934"/>
                </a:lnTo>
                <a:lnTo>
                  <a:pt x="209219" y="261238"/>
                </a:lnTo>
                <a:lnTo>
                  <a:pt x="207148" y="281267"/>
                </a:lnTo>
                <a:lnTo>
                  <a:pt x="190574" y="315799"/>
                </a:lnTo>
                <a:lnTo>
                  <a:pt x="158094" y="342161"/>
                </a:lnTo>
                <a:lnTo>
                  <a:pt x="113707" y="355687"/>
                </a:lnTo>
                <a:lnTo>
                  <a:pt x="87299" y="357377"/>
                </a:lnTo>
                <a:lnTo>
                  <a:pt x="63700" y="355828"/>
                </a:lnTo>
                <a:lnTo>
                  <a:pt x="41287" y="351170"/>
                </a:lnTo>
                <a:lnTo>
                  <a:pt x="20055" y="343394"/>
                </a:lnTo>
                <a:lnTo>
                  <a:pt x="0" y="332486"/>
                </a:lnTo>
                <a:lnTo>
                  <a:pt x="22656" y="277495"/>
                </a:lnTo>
                <a:lnTo>
                  <a:pt x="40758" y="288643"/>
                </a:lnTo>
                <a:lnTo>
                  <a:pt x="58693" y="296576"/>
                </a:lnTo>
                <a:lnTo>
                  <a:pt x="76484" y="301319"/>
                </a:lnTo>
                <a:lnTo>
                  <a:pt x="94157" y="302895"/>
                </a:lnTo>
                <a:lnTo>
                  <a:pt x="117754" y="300537"/>
                </a:lnTo>
                <a:lnTo>
                  <a:pt x="134623" y="293465"/>
                </a:lnTo>
                <a:lnTo>
                  <a:pt x="144753" y="281678"/>
                </a:lnTo>
                <a:lnTo>
                  <a:pt x="148132" y="265175"/>
                </a:lnTo>
                <a:lnTo>
                  <a:pt x="147345" y="256434"/>
                </a:lnTo>
                <a:lnTo>
                  <a:pt x="127360" y="223206"/>
                </a:lnTo>
                <a:lnTo>
                  <a:pt x="82854" y="195452"/>
                </a:lnTo>
                <a:lnTo>
                  <a:pt x="64642" y="185975"/>
                </a:lnTo>
                <a:lnTo>
                  <a:pt x="49644" y="177355"/>
                </a:lnTo>
                <a:lnTo>
                  <a:pt x="17159" y="148637"/>
                </a:lnTo>
                <a:lnTo>
                  <a:pt x="1175" y="103489"/>
                </a:lnTo>
                <a:lnTo>
                  <a:pt x="711" y="92963"/>
                </a:lnTo>
                <a:lnTo>
                  <a:pt x="2544" y="73796"/>
                </a:lnTo>
                <a:lnTo>
                  <a:pt x="30022" y="26415"/>
                </a:lnTo>
                <a:lnTo>
                  <a:pt x="63598" y="6635"/>
                </a:lnTo>
                <a:lnTo>
                  <a:pt x="83475" y="1662"/>
                </a:lnTo>
                <a:lnTo>
                  <a:pt x="10546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D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5124" y="2493265"/>
            <a:ext cx="6696709" cy="2927985"/>
          </a:xfrm>
          <a:custGeom>
            <a:avLst/>
            <a:gdLst/>
            <a:ahLst/>
            <a:cxnLst/>
            <a:rect l="l" t="t" r="r" b="b"/>
            <a:pathLst>
              <a:path w="6696709" h="2927985">
                <a:moveTo>
                  <a:pt x="0" y="2927604"/>
                </a:moveTo>
                <a:lnTo>
                  <a:pt x="6696456" y="2927604"/>
                </a:lnTo>
                <a:lnTo>
                  <a:pt x="6696456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22241" y="3281365"/>
            <a:ext cx="806450" cy="462280"/>
          </a:xfrm>
          <a:custGeom>
            <a:avLst/>
            <a:gdLst/>
            <a:ahLst/>
            <a:cxnLst/>
            <a:rect l="l" t="t" r="r" b="b"/>
            <a:pathLst>
              <a:path w="806450" h="462279">
                <a:moveTo>
                  <a:pt x="806393" y="0"/>
                </a:moveTo>
                <a:lnTo>
                  <a:pt x="231167" y="0"/>
                </a:lnTo>
                <a:lnTo>
                  <a:pt x="0" y="462279"/>
                </a:lnTo>
                <a:lnTo>
                  <a:pt x="575380" y="462279"/>
                </a:lnTo>
                <a:lnTo>
                  <a:pt x="577918" y="457200"/>
                </a:lnTo>
                <a:lnTo>
                  <a:pt x="23224" y="457200"/>
                </a:lnTo>
                <a:lnTo>
                  <a:pt x="14918" y="443812"/>
                </a:lnTo>
                <a:lnTo>
                  <a:pt x="29914" y="443812"/>
                </a:lnTo>
                <a:lnTo>
                  <a:pt x="242471" y="18466"/>
                </a:lnTo>
                <a:lnTo>
                  <a:pt x="236857" y="18466"/>
                </a:lnTo>
                <a:lnTo>
                  <a:pt x="245009" y="13388"/>
                </a:lnTo>
                <a:lnTo>
                  <a:pt x="779092" y="13388"/>
                </a:lnTo>
                <a:lnTo>
                  <a:pt x="783169" y="5232"/>
                </a:lnTo>
                <a:lnTo>
                  <a:pt x="803778" y="5232"/>
                </a:lnTo>
                <a:lnTo>
                  <a:pt x="806393" y="0"/>
                </a:lnTo>
                <a:close/>
              </a:path>
              <a:path w="806450" h="462279">
                <a:moveTo>
                  <a:pt x="29914" y="443812"/>
                </a:moveTo>
                <a:lnTo>
                  <a:pt x="14918" y="443812"/>
                </a:lnTo>
                <a:lnTo>
                  <a:pt x="23224" y="457200"/>
                </a:lnTo>
                <a:lnTo>
                  <a:pt x="29914" y="443812"/>
                </a:lnTo>
                <a:close/>
              </a:path>
              <a:path w="806450" h="462279">
                <a:moveTo>
                  <a:pt x="563922" y="443812"/>
                </a:moveTo>
                <a:lnTo>
                  <a:pt x="29914" y="443812"/>
                </a:lnTo>
                <a:lnTo>
                  <a:pt x="23224" y="457200"/>
                </a:lnTo>
                <a:lnTo>
                  <a:pt x="577918" y="457200"/>
                </a:lnTo>
                <a:lnTo>
                  <a:pt x="582070" y="448890"/>
                </a:lnTo>
                <a:lnTo>
                  <a:pt x="561384" y="448890"/>
                </a:lnTo>
                <a:lnTo>
                  <a:pt x="563922" y="443812"/>
                </a:lnTo>
                <a:close/>
              </a:path>
              <a:path w="806450" h="462279">
                <a:moveTo>
                  <a:pt x="783169" y="5232"/>
                </a:moveTo>
                <a:lnTo>
                  <a:pt x="561384" y="448890"/>
                </a:lnTo>
                <a:lnTo>
                  <a:pt x="569689" y="443812"/>
                </a:lnTo>
                <a:lnTo>
                  <a:pt x="584608" y="443812"/>
                </a:lnTo>
                <a:lnTo>
                  <a:pt x="797165" y="18466"/>
                </a:lnTo>
                <a:lnTo>
                  <a:pt x="791474" y="18466"/>
                </a:lnTo>
                <a:lnTo>
                  <a:pt x="783169" y="5232"/>
                </a:lnTo>
                <a:close/>
              </a:path>
              <a:path w="806450" h="462279">
                <a:moveTo>
                  <a:pt x="584608" y="443812"/>
                </a:moveTo>
                <a:lnTo>
                  <a:pt x="569689" y="443812"/>
                </a:lnTo>
                <a:lnTo>
                  <a:pt x="561384" y="448890"/>
                </a:lnTo>
                <a:lnTo>
                  <a:pt x="582070" y="448890"/>
                </a:lnTo>
                <a:lnTo>
                  <a:pt x="584608" y="443812"/>
                </a:lnTo>
                <a:close/>
              </a:path>
              <a:path w="806450" h="462279">
                <a:moveTo>
                  <a:pt x="245009" y="13388"/>
                </a:moveTo>
                <a:lnTo>
                  <a:pt x="236857" y="18466"/>
                </a:lnTo>
                <a:lnTo>
                  <a:pt x="242471" y="18466"/>
                </a:lnTo>
                <a:lnTo>
                  <a:pt x="245009" y="13388"/>
                </a:lnTo>
                <a:close/>
              </a:path>
              <a:path w="806450" h="462279">
                <a:moveTo>
                  <a:pt x="779092" y="13388"/>
                </a:moveTo>
                <a:lnTo>
                  <a:pt x="245009" y="13388"/>
                </a:lnTo>
                <a:lnTo>
                  <a:pt x="242471" y="18466"/>
                </a:lnTo>
                <a:lnTo>
                  <a:pt x="776553" y="18466"/>
                </a:lnTo>
                <a:lnTo>
                  <a:pt x="779092" y="13388"/>
                </a:lnTo>
                <a:close/>
              </a:path>
              <a:path w="806450" h="462279">
                <a:moveTo>
                  <a:pt x="803778" y="5232"/>
                </a:moveTo>
                <a:lnTo>
                  <a:pt x="783169" y="5232"/>
                </a:lnTo>
                <a:lnTo>
                  <a:pt x="791474" y="18466"/>
                </a:lnTo>
                <a:lnTo>
                  <a:pt x="797165" y="18466"/>
                </a:lnTo>
                <a:lnTo>
                  <a:pt x="803778" y="52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27933" y="3725179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4" h="573404">
                <a:moveTo>
                  <a:pt x="573227" y="0"/>
                </a:moveTo>
                <a:lnTo>
                  <a:pt x="0" y="0"/>
                </a:lnTo>
                <a:lnTo>
                  <a:pt x="0" y="573216"/>
                </a:lnTo>
                <a:lnTo>
                  <a:pt x="573227" y="573216"/>
                </a:lnTo>
                <a:lnTo>
                  <a:pt x="573227" y="563968"/>
                </a:lnTo>
                <a:lnTo>
                  <a:pt x="18456" y="563968"/>
                </a:lnTo>
                <a:lnTo>
                  <a:pt x="9228" y="554719"/>
                </a:lnTo>
                <a:lnTo>
                  <a:pt x="18456" y="554719"/>
                </a:lnTo>
                <a:lnTo>
                  <a:pt x="18456" y="18466"/>
                </a:lnTo>
                <a:lnTo>
                  <a:pt x="9228" y="18466"/>
                </a:lnTo>
                <a:lnTo>
                  <a:pt x="18456" y="9233"/>
                </a:lnTo>
                <a:lnTo>
                  <a:pt x="573227" y="9233"/>
                </a:lnTo>
                <a:lnTo>
                  <a:pt x="573227" y="0"/>
                </a:lnTo>
                <a:close/>
              </a:path>
              <a:path w="573404" h="573404">
                <a:moveTo>
                  <a:pt x="18456" y="554719"/>
                </a:moveTo>
                <a:lnTo>
                  <a:pt x="9228" y="554719"/>
                </a:lnTo>
                <a:lnTo>
                  <a:pt x="18456" y="563968"/>
                </a:lnTo>
                <a:lnTo>
                  <a:pt x="18456" y="554719"/>
                </a:lnTo>
                <a:close/>
              </a:path>
              <a:path w="573404" h="573404">
                <a:moveTo>
                  <a:pt x="554616" y="554719"/>
                </a:moveTo>
                <a:lnTo>
                  <a:pt x="18456" y="554719"/>
                </a:lnTo>
                <a:lnTo>
                  <a:pt x="18456" y="563968"/>
                </a:lnTo>
                <a:lnTo>
                  <a:pt x="554616" y="563968"/>
                </a:lnTo>
                <a:lnTo>
                  <a:pt x="554616" y="554719"/>
                </a:lnTo>
                <a:close/>
              </a:path>
              <a:path w="573404" h="573404">
                <a:moveTo>
                  <a:pt x="554616" y="9233"/>
                </a:moveTo>
                <a:lnTo>
                  <a:pt x="554616" y="563968"/>
                </a:lnTo>
                <a:lnTo>
                  <a:pt x="563998" y="554719"/>
                </a:lnTo>
                <a:lnTo>
                  <a:pt x="573227" y="554719"/>
                </a:lnTo>
                <a:lnTo>
                  <a:pt x="573227" y="18466"/>
                </a:lnTo>
                <a:lnTo>
                  <a:pt x="563998" y="18466"/>
                </a:lnTo>
                <a:lnTo>
                  <a:pt x="554616" y="9233"/>
                </a:lnTo>
                <a:close/>
              </a:path>
              <a:path w="573404" h="573404">
                <a:moveTo>
                  <a:pt x="573227" y="554719"/>
                </a:moveTo>
                <a:lnTo>
                  <a:pt x="563998" y="554719"/>
                </a:lnTo>
                <a:lnTo>
                  <a:pt x="554616" y="563968"/>
                </a:lnTo>
                <a:lnTo>
                  <a:pt x="573227" y="563968"/>
                </a:lnTo>
                <a:lnTo>
                  <a:pt x="573227" y="554719"/>
                </a:lnTo>
                <a:close/>
              </a:path>
              <a:path w="573404" h="573404">
                <a:moveTo>
                  <a:pt x="18456" y="9233"/>
                </a:moveTo>
                <a:lnTo>
                  <a:pt x="9228" y="18466"/>
                </a:lnTo>
                <a:lnTo>
                  <a:pt x="18456" y="18466"/>
                </a:lnTo>
                <a:lnTo>
                  <a:pt x="18456" y="9233"/>
                </a:lnTo>
                <a:close/>
              </a:path>
              <a:path w="573404" h="573404">
                <a:moveTo>
                  <a:pt x="554616" y="9233"/>
                </a:moveTo>
                <a:lnTo>
                  <a:pt x="18456" y="9233"/>
                </a:lnTo>
                <a:lnTo>
                  <a:pt x="18456" y="18466"/>
                </a:lnTo>
                <a:lnTo>
                  <a:pt x="554616" y="18466"/>
                </a:lnTo>
                <a:lnTo>
                  <a:pt x="554616" y="9233"/>
                </a:lnTo>
                <a:close/>
              </a:path>
              <a:path w="573404" h="573404">
                <a:moveTo>
                  <a:pt x="573227" y="9233"/>
                </a:moveTo>
                <a:lnTo>
                  <a:pt x="554616" y="9233"/>
                </a:lnTo>
                <a:lnTo>
                  <a:pt x="563998" y="18466"/>
                </a:lnTo>
                <a:lnTo>
                  <a:pt x="573227" y="18466"/>
                </a:lnTo>
                <a:lnTo>
                  <a:pt x="573227" y="92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82550" y="3251511"/>
            <a:ext cx="240665" cy="1076960"/>
          </a:xfrm>
          <a:custGeom>
            <a:avLst/>
            <a:gdLst/>
            <a:ahLst/>
            <a:cxnLst/>
            <a:rect l="l" t="t" r="r" b="b"/>
            <a:pathLst>
              <a:path w="240664" h="1076960">
                <a:moveTo>
                  <a:pt x="240395" y="0"/>
                </a:moveTo>
                <a:lnTo>
                  <a:pt x="0" y="480745"/>
                </a:lnTo>
                <a:lnTo>
                  <a:pt x="0" y="1076799"/>
                </a:lnTo>
                <a:lnTo>
                  <a:pt x="19582" y="1037634"/>
                </a:lnTo>
                <a:lnTo>
                  <a:pt x="18610" y="1037634"/>
                </a:lnTo>
                <a:lnTo>
                  <a:pt x="1076" y="1033495"/>
                </a:lnTo>
                <a:lnTo>
                  <a:pt x="18610" y="998410"/>
                </a:lnTo>
                <a:lnTo>
                  <a:pt x="18610" y="487055"/>
                </a:lnTo>
                <a:lnTo>
                  <a:pt x="17533" y="487055"/>
                </a:lnTo>
                <a:lnTo>
                  <a:pt x="18610" y="482900"/>
                </a:lnTo>
                <a:lnTo>
                  <a:pt x="19611" y="482900"/>
                </a:lnTo>
                <a:lnTo>
                  <a:pt x="221938" y="78304"/>
                </a:lnTo>
                <a:lnTo>
                  <a:pt x="221938" y="39087"/>
                </a:lnTo>
                <a:lnTo>
                  <a:pt x="240395" y="39087"/>
                </a:lnTo>
                <a:lnTo>
                  <a:pt x="240395" y="0"/>
                </a:lnTo>
                <a:close/>
              </a:path>
              <a:path w="240664" h="1076960">
                <a:moveTo>
                  <a:pt x="18610" y="998410"/>
                </a:moveTo>
                <a:lnTo>
                  <a:pt x="1076" y="1033495"/>
                </a:lnTo>
                <a:lnTo>
                  <a:pt x="18610" y="1037634"/>
                </a:lnTo>
                <a:lnTo>
                  <a:pt x="18610" y="998410"/>
                </a:lnTo>
                <a:close/>
              </a:path>
              <a:path w="240664" h="1076960">
                <a:moveTo>
                  <a:pt x="221938" y="591544"/>
                </a:moveTo>
                <a:lnTo>
                  <a:pt x="18610" y="998410"/>
                </a:lnTo>
                <a:lnTo>
                  <a:pt x="18610" y="1037634"/>
                </a:lnTo>
                <a:lnTo>
                  <a:pt x="19582" y="1037634"/>
                </a:lnTo>
                <a:lnTo>
                  <a:pt x="240395" y="596007"/>
                </a:lnTo>
                <a:lnTo>
                  <a:pt x="240395" y="593853"/>
                </a:lnTo>
                <a:lnTo>
                  <a:pt x="221938" y="593853"/>
                </a:lnTo>
                <a:lnTo>
                  <a:pt x="221938" y="591544"/>
                </a:lnTo>
                <a:close/>
              </a:path>
              <a:path w="240664" h="1076960">
                <a:moveTo>
                  <a:pt x="222861" y="589698"/>
                </a:moveTo>
                <a:lnTo>
                  <a:pt x="221938" y="591544"/>
                </a:lnTo>
                <a:lnTo>
                  <a:pt x="221938" y="593853"/>
                </a:lnTo>
                <a:lnTo>
                  <a:pt x="222861" y="589698"/>
                </a:lnTo>
                <a:close/>
              </a:path>
              <a:path w="240664" h="1076960">
                <a:moveTo>
                  <a:pt x="240395" y="589698"/>
                </a:moveTo>
                <a:lnTo>
                  <a:pt x="222861" y="589698"/>
                </a:lnTo>
                <a:lnTo>
                  <a:pt x="221938" y="593853"/>
                </a:lnTo>
                <a:lnTo>
                  <a:pt x="240395" y="593853"/>
                </a:lnTo>
                <a:lnTo>
                  <a:pt x="240395" y="589698"/>
                </a:lnTo>
                <a:close/>
              </a:path>
              <a:path w="240664" h="1076960">
                <a:moveTo>
                  <a:pt x="240395" y="39087"/>
                </a:moveTo>
                <a:lnTo>
                  <a:pt x="221938" y="39087"/>
                </a:lnTo>
                <a:lnTo>
                  <a:pt x="239472" y="43242"/>
                </a:lnTo>
                <a:lnTo>
                  <a:pt x="221938" y="78304"/>
                </a:lnTo>
                <a:lnTo>
                  <a:pt x="221938" y="591544"/>
                </a:lnTo>
                <a:lnTo>
                  <a:pt x="222861" y="589698"/>
                </a:lnTo>
                <a:lnTo>
                  <a:pt x="240395" y="589698"/>
                </a:lnTo>
                <a:lnTo>
                  <a:pt x="240395" y="39087"/>
                </a:lnTo>
                <a:close/>
              </a:path>
              <a:path w="240664" h="1076960">
                <a:moveTo>
                  <a:pt x="18610" y="482900"/>
                </a:moveTo>
                <a:lnTo>
                  <a:pt x="17533" y="487055"/>
                </a:lnTo>
                <a:lnTo>
                  <a:pt x="18610" y="484902"/>
                </a:lnTo>
                <a:lnTo>
                  <a:pt x="18610" y="482900"/>
                </a:lnTo>
                <a:close/>
              </a:path>
              <a:path w="240664" h="1076960">
                <a:moveTo>
                  <a:pt x="18610" y="484902"/>
                </a:moveTo>
                <a:lnTo>
                  <a:pt x="17533" y="487055"/>
                </a:lnTo>
                <a:lnTo>
                  <a:pt x="18610" y="487055"/>
                </a:lnTo>
                <a:lnTo>
                  <a:pt x="18610" y="484902"/>
                </a:lnTo>
                <a:close/>
              </a:path>
              <a:path w="240664" h="1076960">
                <a:moveTo>
                  <a:pt x="19611" y="482900"/>
                </a:moveTo>
                <a:lnTo>
                  <a:pt x="18610" y="482900"/>
                </a:lnTo>
                <a:lnTo>
                  <a:pt x="18610" y="484902"/>
                </a:lnTo>
                <a:lnTo>
                  <a:pt x="19611" y="482900"/>
                </a:lnTo>
                <a:close/>
              </a:path>
              <a:path w="240664" h="1076960">
                <a:moveTo>
                  <a:pt x="221938" y="39087"/>
                </a:moveTo>
                <a:lnTo>
                  <a:pt x="221938" y="78304"/>
                </a:lnTo>
                <a:lnTo>
                  <a:pt x="239472" y="43242"/>
                </a:lnTo>
                <a:lnTo>
                  <a:pt x="221938" y="390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1111" y="3725179"/>
            <a:ext cx="821690" cy="240665"/>
          </a:xfrm>
          <a:custGeom>
            <a:avLst/>
            <a:gdLst/>
            <a:ahLst/>
            <a:cxnLst/>
            <a:rect l="l" t="t" r="r" b="b"/>
            <a:pathLst>
              <a:path w="821689" h="240664">
                <a:moveTo>
                  <a:pt x="821235" y="0"/>
                </a:moveTo>
                <a:lnTo>
                  <a:pt x="240364" y="0"/>
                </a:lnTo>
                <a:lnTo>
                  <a:pt x="0" y="240388"/>
                </a:lnTo>
                <a:lnTo>
                  <a:pt x="580824" y="240388"/>
                </a:lnTo>
                <a:lnTo>
                  <a:pt x="583533" y="237679"/>
                </a:lnTo>
                <a:lnTo>
                  <a:pt x="28853" y="237679"/>
                </a:lnTo>
                <a:lnTo>
                  <a:pt x="22316" y="221890"/>
                </a:lnTo>
                <a:lnTo>
                  <a:pt x="44645" y="221890"/>
                </a:lnTo>
                <a:lnTo>
                  <a:pt x="248114" y="18466"/>
                </a:lnTo>
                <a:lnTo>
                  <a:pt x="244194" y="18466"/>
                </a:lnTo>
                <a:lnTo>
                  <a:pt x="250731" y="15850"/>
                </a:lnTo>
                <a:lnTo>
                  <a:pt x="779238" y="15850"/>
                </a:lnTo>
                <a:lnTo>
                  <a:pt x="792320" y="2769"/>
                </a:lnTo>
                <a:lnTo>
                  <a:pt x="818465" y="2769"/>
                </a:lnTo>
                <a:lnTo>
                  <a:pt x="821235" y="0"/>
                </a:lnTo>
                <a:close/>
              </a:path>
              <a:path w="821689" h="240664">
                <a:moveTo>
                  <a:pt x="44645" y="221890"/>
                </a:moveTo>
                <a:lnTo>
                  <a:pt x="22316" y="221890"/>
                </a:lnTo>
                <a:lnTo>
                  <a:pt x="28853" y="237679"/>
                </a:lnTo>
                <a:lnTo>
                  <a:pt x="44645" y="221890"/>
                </a:lnTo>
                <a:close/>
              </a:path>
              <a:path w="821689" h="240664">
                <a:moveTo>
                  <a:pt x="573167" y="221890"/>
                </a:moveTo>
                <a:lnTo>
                  <a:pt x="44645" y="221890"/>
                </a:lnTo>
                <a:lnTo>
                  <a:pt x="28853" y="237679"/>
                </a:lnTo>
                <a:lnTo>
                  <a:pt x="583533" y="237679"/>
                </a:lnTo>
                <a:lnTo>
                  <a:pt x="596615" y="224599"/>
                </a:lnTo>
                <a:lnTo>
                  <a:pt x="570458" y="224599"/>
                </a:lnTo>
                <a:lnTo>
                  <a:pt x="573167" y="221890"/>
                </a:lnTo>
                <a:close/>
              </a:path>
              <a:path w="821689" h="240664">
                <a:moveTo>
                  <a:pt x="792320" y="2769"/>
                </a:moveTo>
                <a:lnTo>
                  <a:pt x="570458" y="224599"/>
                </a:lnTo>
                <a:lnTo>
                  <a:pt x="576995" y="221890"/>
                </a:lnTo>
                <a:lnTo>
                  <a:pt x="599323" y="221890"/>
                </a:lnTo>
                <a:lnTo>
                  <a:pt x="802767" y="18466"/>
                </a:lnTo>
                <a:lnTo>
                  <a:pt x="798934" y="18466"/>
                </a:lnTo>
                <a:lnTo>
                  <a:pt x="792320" y="2769"/>
                </a:lnTo>
                <a:close/>
              </a:path>
              <a:path w="821689" h="240664">
                <a:moveTo>
                  <a:pt x="599323" y="221890"/>
                </a:moveTo>
                <a:lnTo>
                  <a:pt x="576995" y="221890"/>
                </a:lnTo>
                <a:lnTo>
                  <a:pt x="570458" y="224599"/>
                </a:lnTo>
                <a:lnTo>
                  <a:pt x="596615" y="224599"/>
                </a:lnTo>
                <a:lnTo>
                  <a:pt x="599323" y="221890"/>
                </a:lnTo>
                <a:close/>
              </a:path>
              <a:path w="821689" h="240664">
                <a:moveTo>
                  <a:pt x="250731" y="15850"/>
                </a:moveTo>
                <a:lnTo>
                  <a:pt x="244194" y="18466"/>
                </a:lnTo>
                <a:lnTo>
                  <a:pt x="248114" y="18466"/>
                </a:lnTo>
                <a:lnTo>
                  <a:pt x="250731" y="15850"/>
                </a:lnTo>
                <a:close/>
              </a:path>
              <a:path w="821689" h="240664">
                <a:moveTo>
                  <a:pt x="779238" y="15850"/>
                </a:moveTo>
                <a:lnTo>
                  <a:pt x="250731" y="15850"/>
                </a:lnTo>
                <a:lnTo>
                  <a:pt x="248114" y="18466"/>
                </a:lnTo>
                <a:lnTo>
                  <a:pt x="776621" y="18466"/>
                </a:lnTo>
                <a:lnTo>
                  <a:pt x="779238" y="15850"/>
                </a:lnTo>
                <a:close/>
              </a:path>
              <a:path w="821689" h="240664">
                <a:moveTo>
                  <a:pt x="818465" y="2769"/>
                </a:moveTo>
                <a:lnTo>
                  <a:pt x="792320" y="2769"/>
                </a:lnTo>
                <a:lnTo>
                  <a:pt x="798934" y="18466"/>
                </a:lnTo>
                <a:lnTo>
                  <a:pt x="802767" y="18466"/>
                </a:lnTo>
                <a:lnTo>
                  <a:pt x="818465" y="27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4185" y="3947069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573180" y="0"/>
                </a:moveTo>
                <a:lnTo>
                  <a:pt x="0" y="0"/>
                </a:lnTo>
                <a:lnTo>
                  <a:pt x="0" y="573216"/>
                </a:lnTo>
                <a:lnTo>
                  <a:pt x="573180" y="573216"/>
                </a:lnTo>
                <a:lnTo>
                  <a:pt x="573180" y="563968"/>
                </a:lnTo>
                <a:lnTo>
                  <a:pt x="18487" y="563968"/>
                </a:lnTo>
                <a:lnTo>
                  <a:pt x="9243" y="554719"/>
                </a:lnTo>
                <a:lnTo>
                  <a:pt x="18487" y="554719"/>
                </a:lnTo>
                <a:lnTo>
                  <a:pt x="18487" y="18497"/>
                </a:lnTo>
                <a:lnTo>
                  <a:pt x="9243" y="18497"/>
                </a:lnTo>
                <a:lnTo>
                  <a:pt x="18487" y="9248"/>
                </a:lnTo>
                <a:lnTo>
                  <a:pt x="573180" y="9248"/>
                </a:lnTo>
                <a:lnTo>
                  <a:pt x="573180" y="0"/>
                </a:lnTo>
                <a:close/>
              </a:path>
              <a:path w="573405" h="573404">
                <a:moveTo>
                  <a:pt x="18487" y="554719"/>
                </a:moveTo>
                <a:lnTo>
                  <a:pt x="9243" y="554719"/>
                </a:lnTo>
                <a:lnTo>
                  <a:pt x="18487" y="563968"/>
                </a:lnTo>
                <a:lnTo>
                  <a:pt x="18487" y="554719"/>
                </a:lnTo>
                <a:close/>
              </a:path>
              <a:path w="573405" h="573404">
                <a:moveTo>
                  <a:pt x="554678" y="554719"/>
                </a:moveTo>
                <a:lnTo>
                  <a:pt x="18487" y="554719"/>
                </a:lnTo>
                <a:lnTo>
                  <a:pt x="18487" y="563968"/>
                </a:lnTo>
                <a:lnTo>
                  <a:pt x="554678" y="563968"/>
                </a:lnTo>
                <a:lnTo>
                  <a:pt x="554678" y="554719"/>
                </a:lnTo>
                <a:close/>
              </a:path>
              <a:path w="573405" h="573404">
                <a:moveTo>
                  <a:pt x="554678" y="9248"/>
                </a:moveTo>
                <a:lnTo>
                  <a:pt x="554678" y="563968"/>
                </a:lnTo>
                <a:lnTo>
                  <a:pt x="563921" y="554719"/>
                </a:lnTo>
                <a:lnTo>
                  <a:pt x="573180" y="554719"/>
                </a:lnTo>
                <a:lnTo>
                  <a:pt x="573180" y="18497"/>
                </a:lnTo>
                <a:lnTo>
                  <a:pt x="563921" y="18497"/>
                </a:lnTo>
                <a:lnTo>
                  <a:pt x="554678" y="9248"/>
                </a:lnTo>
                <a:close/>
              </a:path>
              <a:path w="573405" h="573404">
                <a:moveTo>
                  <a:pt x="573180" y="554719"/>
                </a:moveTo>
                <a:lnTo>
                  <a:pt x="563921" y="554719"/>
                </a:lnTo>
                <a:lnTo>
                  <a:pt x="554678" y="563968"/>
                </a:lnTo>
                <a:lnTo>
                  <a:pt x="573180" y="563968"/>
                </a:lnTo>
                <a:lnTo>
                  <a:pt x="573180" y="554719"/>
                </a:lnTo>
                <a:close/>
              </a:path>
              <a:path w="573405" h="573404">
                <a:moveTo>
                  <a:pt x="18487" y="9248"/>
                </a:moveTo>
                <a:lnTo>
                  <a:pt x="9243" y="18497"/>
                </a:lnTo>
                <a:lnTo>
                  <a:pt x="18487" y="18497"/>
                </a:lnTo>
                <a:lnTo>
                  <a:pt x="18487" y="9248"/>
                </a:lnTo>
                <a:close/>
              </a:path>
              <a:path w="573405" h="573404">
                <a:moveTo>
                  <a:pt x="554678" y="9248"/>
                </a:moveTo>
                <a:lnTo>
                  <a:pt x="18487" y="9248"/>
                </a:lnTo>
                <a:lnTo>
                  <a:pt x="18487" y="18497"/>
                </a:lnTo>
                <a:lnTo>
                  <a:pt x="554678" y="18497"/>
                </a:lnTo>
                <a:lnTo>
                  <a:pt x="554678" y="9248"/>
                </a:lnTo>
                <a:close/>
              </a:path>
              <a:path w="573405" h="573404">
                <a:moveTo>
                  <a:pt x="573180" y="9248"/>
                </a:moveTo>
                <a:lnTo>
                  <a:pt x="554678" y="9248"/>
                </a:lnTo>
                <a:lnTo>
                  <a:pt x="563921" y="18497"/>
                </a:lnTo>
                <a:lnTo>
                  <a:pt x="573180" y="18497"/>
                </a:lnTo>
                <a:lnTo>
                  <a:pt x="573180" y="92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8863" y="3712097"/>
            <a:ext cx="240665" cy="821690"/>
          </a:xfrm>
          <a:custGeom>
            <a:avLst/>
            <a:gdLst/>
            <a:ahLst/>
            <a:cxnLst/>
            <a:rect l="l" t="t" r="r" b="b"/>
            <a:pathLst>
              <a:path w="240664" h="821689">
                <a:moveTo>
                  <a:pt x="240410" y="0"/>
                </a:moveTo>
                <a:lnTo>
                  <a:pt x="0" y="240388"/>
                </a:lnTo>
                <a:lnTo>
                  <a:pt x="0" y="821253"/>
                </a:lnTo>
                <a:lnTo>
                  <a:pt x="22317" y="798939"/>
                </a:lnTo>
                <a:lnTo>
                  <a:pt x="18502" y="798939"/>
                </a:lnTo>
                <a:lnTo>
                  <a:pt x="2706" y="792399"/>
                </a:lnTo>
                <a:lnTo>
                  <a:pt x="18502" y="776601"/>
                </a:lnTo>
                <a:lnTo>
                  <a:pt x="18502" y="250760"/>
                </a:lnTo>
                <a:lnTo>
                  <a:pt x="15780" y="250760"/>
                </a:lnTo>
                <a:lnTo>
                  <a:pt x="18502" y="244220"/>
                </a:lnTo>
                <a:lnTo>
                  <a:pt x="22321" y="244220"/>
                </a:lnTo>
                <a:lnTo>
                  <a:pt x="221954" y="44616"/>
                </a:lnTo>
                <a:lnTo>
                  <a:pt x="221954" y="22313"/>
                </a:lnTo>
                <a:lnTo>
                  <a:pt x="240410" y="22313"/>
                </a:lnTo>
                <a:lnTo>
                  <a:pt x="240410" y="0"/>
                </a:lnTo>
                <a:close/>
              </a:path>
              <a:path w="240664" h="821689">
                <a:moveTo>
                  <a:pt x="18502" y="776601"/>
                </a:moveTo>
                <a:lnTo>
                  <a:pt x="2706" y="792399"/>
                </a:lnTo>
                <a:lnTo>
                  <a:pt x="18502" y="798939"/>
                </a:lnTo>
                <a:lnTo>
                  <a:pt x="18502" y="776601"/>
                </a:lnTo>
                <a:close/>
              </a:path>
              <a:path w="240664" h="821689">
                <a:moveTo>
                  <a:pt x="221954" y="573123"/>
                </a:moveTo>
                <a:lnTo>
                  <a:pt x="18502" y="776601"/>
                </a:lnTo>
                <a:lnTo>
                  <a:pt x="18502" y="798939"/>
                </a:lnTo>
                <a:lnTo>
                  <a:pt x="22317" y="798939"/>
                </a:lnTo>
                <a:lnTo>
                  <a:pt x="240410" y="580880"/>
                </a:lnTo>
                <a:lnTo>
                  <a:pt x="240410" y="577048"/>
                </a:lnTo>
                <a:lnTo>
                  <a:pt x="221954" y="577048"/>
                </a:lnTo>
                <a:lnTo>
                  <a:pt x="221954" y="573123"/>
                </a:lnTo>
                <a:close/>
              </a:path>
              <a:path w="240664" h="821689">
                <a:moveTo>
                  <a:pt x="224569" y="570508"/>
                </a:moveTo>
                <a:lnTo>
                  <a:pt x="221954" y="573123"/>
                </a:lnTo>
                <a:lnTo>
                  <a:pt x="221954" y="577048"/>
                </a:lnTo>
                <a:lnTo>
                  <a:pt x="224569" y="570508"/>
                </a:lnTo>
                <a:close/>
              </a:path>
              <a:path w="240664" h="821689">
                <a:moveTo>
                  <a:pt x="240410" y="570508"/>
                </a:moveTo>
                <a:lnTo>
                  <a:pt x="224569" y="570508"/>
                </a:lnTo>
                <a:lnTo>
                  <a:pt x="221954" y="577048"/>
                </a:lnTo>
                <a:lnTo>
                  <a:pt x="240410" y="577048"/>
                </a:lnTo>
                <a:lnTo>
                  <a:pt x="240410" y="570508"/>
                </a:lnTo>
                <a:close/>
              </a:path>
              <a:path w="240664" h="821689">
                <a:moveTo>
                  <a:pt x="240410" y="22313"/>
                </a:moveTo>
                <a:lnTo>
                  <a:pt x="221954" y="22313"/>
                </a:lnTo>
                <a:lnTo>
                  <a:pt x="237642" y="28930"/>
                </a:lnTo>
                <a:lnTo>
                  <a:pt x="221954" y="44616"/>
                </a:lnTo>
                <a:lnTo>
                  <a:pt x="221954" y="573123"/>
                </a:lnTo>
                <a:lnTo>
                  <a:pt x="224569" y="570508"/>
                </a:lnTo>
                <a:lnTo>
                  <a:pt x="240410" y="570508"/>
                </a:lnTo>
                <a:lnTo>
                  <a:pt x="240410" y="22313"/>
                </a:lnTo>
                <a:close/>
              </a:path>
              <a:path w="240664" h="821689">
                <a:moveTo>
                  <a:pt x="18502" y="244220"/>
                </a:moveTo>
                <a:lnTo>
                  <a:pt x="15780" y="250760"/>
                </a:lnTo>
                <a:lnTo>
                  <a:pt x="18502" y="248038"/>
                </a:lnTo>
                <a:lnTo>
                  <a:pt x="18502" y="244220"/>
                </a:lnTo>
                <a:close/>
              </a:path>
              <a:path w="240664" h="821689">
                <a:moveTo>
                  <a:pt x="18502" y="248038"/>
                </a:moveTo>
                <a:lnTo>
                  <a:pt x="15780" y="250760"/>
                </a:lnTo>
                <a:lnTo>
                  <a:pt x="18502" y="250760"/>
                </a:lnTo>
                <a:lnTo>
                  <a:pt x="18502" y="248038"/>
                </a:lnTo>
                <a:close/>
              </a:path>
              <a:path w="240664" h="821689">
                <a:moveTo>
                  <a:pt x="22321" y="244220"/>
                </a:moveTo>
                <a:lnTo>
                  <a:pt x="18502" y="244220"/>
                </a:lnTo>
                <a:lnTo>
                  <a:pt x="18502" y="248038"/>
                </a:lnTo>
                <a:lnTo>
                  <a:pt x="22321" y="244220"/>
                </a:lnTo>
                <a:close/>
              </a:path>
              <a:path w="240664" h="821689">
                <a:moveTo>
                  <a:pt x="221954" y="22313"/>
                </a:moveTo>
                <a:lnTo>
                  <a:pt x="221954" y="44616"/>
                </a:lnTo>
                <a:lnTo>
                  <a:pt x="237642" y="28930"/>
                </a:lnTo>
                <a:lnTo>
                  <a:pt x="221954" y="2231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5305" y="2514080"/>
            <a:ext cx="1775460" cy="1775460"/>
          </a:xfrm>
          <a:custGeom>
            <a:avLst/>
            <a:gdLst/>
            <a:ahLst/>
            <a:cxnLst/>
            <a:rect l="l" t="t" r="r" b="b"/>
            <a:pathLst>
              <a:path w="1775460" h="1775460">
                <a:moveTo>
                  <a:pt x="0" y="0"/>
                </a:moveTo>
                <a:lnTo>
                  <a:pt x="0" y="1775065"/>
                </a:lnTo>
                <a:lnTo>
                  <a:pt x="1775019" y="1775065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5924" y="4289145"/>
            <a:ext cx="1109980" cy="1109980"/>
          </a:xfrm>
          <a:custGeom>
            <a:avLst/>
            <a:gdLst/>
            <a:ahLst/>
            <a:cxnLst/>
            <a:rect l="l" t="t" r="r" b="b"/>
            <a:pathLst>
              <a:path w="1109980" h="1109979">
                <a:moveTo>
                  <a:pt x="1109381" y="0"/>
                </a:moveTo>
                <a:lnTo>
                  <a:pt x="0" y="1109435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7160" y="2514080"/>
            <a:ext cx="1775460" cy="1775460"/>
          </a:xfrm>
          <a:custGeom>
            <a:avLst/>
            <a:gdLst/>
            <a:ahLst/>
            <a:cxnLst/>
            <a:rect l="l" t="t" r="r" b="b"/>
            <a:pathLst>
              <a:path w="1775459" h="1775460">
                <a:moveTo>
                  <a:pt x="0" y="0"/>
                </a:moveTo>
                <a:lnTo>
                  <a:pt x="0" y="1775065"/>
                </a:lnTo>
                <a:lnTo>
                  <a:pt x="1775050" y="1775065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7773" y="4289145"/>
            <a:ext cx="1109980" cy="1109980"/>
          </a:xfrm>
          <a:custGeom>
            <a:avLst/>
            <a:gdLst/>
            <a:ahLst/>
            <a:cxnLst/>
            <a:rect l="l" t="t" r="r" b="b"/>
            <a:pathLst>
              <a:path w="1109979" h="1109979">
                <a:moveTo>
                  <a:pt x="1109387" y="0"/>
                </a:moveTo>
                <a:lnTo>
                  <a:pt x="0" y="1109435"/>
                </a:lnTo>
              </a:path>
            </a:pathLst>
          </a:custGeom>
          <a:ln w="3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97024" y="2455165"/>
            <a:ext cx="6772909" cy="3004185"/>
          </a:xfrm>
          <a:custGeom>
            <a:avLst/>
            <a:gdLst/>
            <a:ahLst/>
            <a:cxnLst/>
            <a:rect l="l" t="t" r="r" b="b"/>
            <a:pathLst>
              <a:path w="6772909" h="3004185">
                <a:moveTo>
                  <a:pt x="0" y="3003804"/>
                </a:moveTo>
                <a:lnTo>
                  <a:pt x="6772656" y="3003804"/>
                </a:lnTo>
                <a:lnTo>
                  <a:pt x="6772656" y="0"/>
                </a:lnTo>
                <a:lnTo>
                  <a:pt x="0" y="0"/>
                </a:lnTo>
                <a:lnTo>
                  <a:pt x="0" y="3003804"/>
                </a:lnTo>
                <a:close/>
              </a:path>
            </a:pathLst>
          </a:custGeom>
          <a:ln w="762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29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20040"/>
            <a:ext cx="7239000" cy="1143000"/>
          </a:xfrm>
          <a:custGeom>
            <a:avLst/>
            <a:gdLst/>
            <a:ahLst/>
            <a:cxnLst/>
            <a:rect l="l" t="t" r="r" b="b"/>
            <a:pathLst>
              <a:path w="7239000" h="1143000">
                <a:moveTo>
                  <a:pt x="0" y="1142999"/>
                </a:moveTo>
                <a:lnTo>
                  <a:pt x="7239000" y="1142999"/>
                </a:lnTo>
                <a:lnTo>
                  <a:pt x="7239000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A24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0652" y="1000125"/>
            <a:ext cx="2920415" cy="35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7324" y="1107187"/>
            <a:ext cx="83185" cy="127635"/>
          </a:xfrm>
          <a:custGeom>
            <a:avLst/>
            <a:gdLst/>
            <a:ahLst/>
            <a:cxnLst/>
            <a:rect l="l" t="t" r="r" b="b"/>
            <a:pathLst>
              <a:path w="83185" h="127634">
                <a:moveTo>
                  <a:pt x="41528" y="0"/>
                </a:moveTo>
                <a:lnTo>
                  <a:pt x="0" y="127635"/>
                </a:lnTo>
                <a:lnTo>
                  <a:pt x="83057" y="127635"/>
                </a:lnTo>
                <a:lnTo>
                  <a:pt x="4152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6206" y="1057403"/>
            <a:ext cx="13294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0948" y="1057275"/>
            <a:ext cx="101853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7977" y="1006221"/>
            <a:ext cx="252095" cy="350520"/>
          </a:xfrm>
          <a:custGeom>
            <a:avLst/>
            <a:gdLst/>
            <a:ahLst/>
            <a:cxnLst/>
            <a:rect l="l" t="t" r="r" b="b"/>
            <a:pathLst>
              <a:path w="252094" h="350519">
                <a:moveTo>
                  <a:pt x="0" y="0"/>
                </a:moveTo>
                <a:lnTo>
                  <a:pt x="29464" y="0"/>
                </a:lnTo>
                <a:lnTo>
                  <a:pt x="192659" y="208533"/>
                </a:lnTo>
                <a:lnTo>
                  <a:pt x="192659" y="0"/>
                </a:lnTo>
                <a:lnTo>
                  <a:pt x="251587" y="0"/>
                </a:lnTo>
                <a:lnTo>
                  <a:pt x="251587" y="350265"/>
                </a:lnTo>
                <a:lnTo>
                  <a:pt x="226695" y="350265"/>
                </a:lnTo>
                <a:lnTo>
                  <a:pt x="58928" y="131571"/>
                </a:lnTo>
                <a:lnTo>
                  <a:pt x="58928" y="345820"/>
                </a:lnTo>
                <a:lnTo>
                  <a:pt x="0" y="3458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5007" y="1006222"/>
            <a:ext cx="61594" cy="346075"/>
          </a:xfrm>
          <a:custGeom>
            <a:avLst/>
            <a:gdLst/>
            <a:ahLst/>
            <a:cxnLst/>
            <a:rect l="l" t="t" r="r" b="b"/>
            <a:pathLst>
              <a:path w="61594" h="346075">
                <a:moveTo>
                  <a:pt x="0" y="0"/>
                </a:moveTo>
                <a:lnTo>
                  <a:pt x="61341" y="0"/>
                </a:lnTo>
                <a:lnTo>
                  <a:pt x="61341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7565" y="1006222"/>
            <a:ext cx="220979" cy="346075"/>
          </a:xfrm>
          <a:custGeom>
            <a:avLst/>
            <a:gdLst/>
            <a:ahLst/>
            <a:cxnLst/>
            <a:rect l="l" t="t" r="r" b="b"/>
            <a:pathLst>
              <a:path w="220980" h="346075">
                <a:moveTo>
                  <a:pt x="0" y="0"/>
                </a:moveTo>
                <a:lnTo>
                  <a:pt x="220472" y="0"/>
                </a:lnTo>
                <a:lnTo>
                  <a:pt x="220472" y="54482"/>
                </a:lnTo>
                <a:lnTo>
                  <a:pt x="61341" y="54482"/>
                </a:lnTo>
                <a:lnTo>
                  <a:pt x="61341" y="135381"/>
                </a:lnTo>
                <a:lnTo>
                  <a:pt x="175514" y="135381"/>
                </a:lnTo>
                <a:lnTo>
                  <a:pt x="175514" y="187578"/>
                </a:lnTo>
                <a:lnTo>
                  <a:pt x="61341" y="187578"/>
                </a:lnTo>
                <a:lnTo>
                  <a:pt x="61341" y="291083"/>
                </a:lnTo>
                <a:lnTo>
                  <a:pt x="217932" y="291083"/>
                </a:lnTo>
                <a:lnTo>
                  <a:pt x="217932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6858" y="1006222"/>
            <a:ext cx="259715" cy="346075"/>
          </a:xfrm>
          <a:custGeom>
            <a:avLst/>
            <a:gdLst/>
            <a:ahLst/>
            <a:cxnLst/>
            <a:rect l="l" t="t" r="r" b="b"/>
            <a:pathLst>
              <a:path w="259714" h="346075">
                <a:moveTo>
                  <a:pt x="0" y="0"/>
                </a:moveTo>
                <a:lnTo>
                  <a:pt x="61340" y="0"/>
                </a:lnTo>
                <a:lnTo>
                  <a:pt x="61340" y="135381"/>
                </a:lnTo>
                <a:lnTo>
                  <a:pt x="198755" y="135381"/>
                </a:lnTo>
                <a:lnTo>
                  <a:pt x="198755" y="0"/>
                </a:lnTo>
                <a:lnTo>
                  <a:pt x="259461" y="0"/>
                </a:lnTo>
                <a:lnTo>
                  <a:pt x="259461" y="345566"/>
                </a:lnTo>
                <a:lnTo>
                  <a:pt x="198755" y="345566"/>
                </a:lnTo>
                <a:lnTo>
                  <a:pt x="198755" y="189864"/>
                </a:lnTo>
                <a:lnTo>
                  <a:pt x="61340" y="189864"/>
                </a:lnTo>
                <a:lnTo>
                  <a:pt x="61340" y="345566"/>
                </a:lnTo>
                <a:lnTo>
                  <a:pt x="0" y="34556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5766" y="1003808"/>
            <a:ext cx="256540" cy="347980"/>
          </a:xfrm>
          <a:custGeom>
            <a:avLst/>
            <a:gdLst/>
            <a:ahLst/>
            <a:cxnLst/>
            <a:rect l="l" t="t" r="r" b="b"/>
            <a:pathLst>
              <a:path w="256540" h="347980">
                <a:moveTo>
                  <a:pt x="92240" y="0"/>
                </a:moveTo>
                <a:lnTo>
                  <a:pt x="159905" y="11064"/>
                </a:lnTo>
                <a:lnTo>
                  <a:pt x="211950" y="44322"/>
                </a:lnTo>
                <a:lnTo>
                  <a:pt x="245125" y="95758"/>
                </a:lnTo>
                <a:lnTo>
                  <a:pt x="256184" y="161670"/>
                </a:lnTo>
                <a:lnTo>
                  <a:pt x="251197" y="218598"/>
                </a:lnTo>
                <a:lnTo>
                  <a:pt x="236237" y="265175"/>
                </a:lnTo>
                <a:lnTo>
                  <a:pt x="211304" y="301402"/>
                </a:lnTo>
                <a:lnTo>
                  <a:pt x="176398" y="327279"/>
                </a:lnTo>
                <a:lnTo>
                  <a:pt x="131520" y="342804"/>
                </a:lnTo>
                <a:lnTo>
                  <a:pt x="76669" y="347979"/>
                </a:lnTo>
                <a:lnTo>
                  <a:pt x="0" y="347979"/>
                </a:lnTo>
                <a:lnTo>
                  <a:pt x="0" y="2666"/>
                </a:lnTo>
                <a:lnTo>
                  <a:pt x="33275" y="1500"/>
                </a:lnTo>
                <a:lnTo>
                  <a:pt x="59740" y="666"/>
                </a:lnTo>
                <a:lnTo>
                  <a:pt x="79395" y="166"/>
                </a:lnTo>
                <a:lnTo>
                  <a:pt x="9224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8209" y="1002664"/>
            <a:ext cx="266065" cy="349250"/>
          </a:xfrm>
          <a:custGeom>
            <a:avLst/>
            <a:gdLst/>
            <a:ahLst/>
            <a:cxnLst/>
            <a:rect l="l" t="t" r="r" b="b"/>
            <a:pathLst>
              <a:path w="266064" h="349250">
                <a:moveTo>
                  <a:pt x="95758" y="0"/>
                </a:moveTo>
                <a:lnTo>
                  <a:pt x="153338" y="6359"/>
                </a:lnTo>
                <a:lnTo>
                  <a:pt x="194452" y="25447"/>
                </a:lnTo>
                <a:lnTo>
                  <a:pt x="219112" y="57275"/>
                </a:lnTo>
                <a:lnTo>
                  <a:pt x="227330" y="101854"/>
                </a:lnTo>
                <a:lnTo>
                  <a:pt x="226188" y="116855"/>
                </a:lnTo>
                <a:lnTo>
                  <a:pt x="209169" y="157861"/>
                </a:lnTo>
                <a:lnTo>
                  <a:pt x="176664" y="187328"/>
                </a:lnTo>
                <a:lnTo>
                  <a:pt x="163449" y="193421"/>
                </a:lnTo>
                <a:lnTo>
                  <a:pt x="265557" y="349123"/>
                </a:lnTo>
                <a:lnTo>
                  <a:pt x="194818" y="349123"/>
                </a:lnTo>
                <a:lnTo>
                  <a:pt x="102616" y="206375"/>
                </a:lnTo>
                <a:lnTo>
                  <a:pt x="94952" y="206206"/>
                </a:lnTo>
                <a:lnTo>
                  <a:pt x="85883" y="205882"/>
                </a:lnTo>
                <a:lnTo>
                  <a:pt x="75434" y="205392"/>
                </a:lnTo>
                <a:lnTo>
                  <a:pt x="63627" y="204724"/>
                </a:lnTo>
                <a:lnTo>
                  <a:pt x="63627" y="349123"/>
                </a:lnTo>
                <a:lnTo>
                  <a:pt x="0" y="349123"/>
                </a:lnTo>
                <a:lnTo>
                  <a:pt x="0" y="3556"/>
                </a:lnTo>
                <a:lnTo>
                  <a:pt x="4409" y="3438"/>
                </a:lnTo>
                <a:lnTo>
                  <a:pt x="12509" y="3095"/>
                </a:lnTo>
                <a:lnTo>
                  <a:pt x="24324" y="2538"/>
                </a:lnTo>
                <a:lnTo>
                  <a:pt x="39878" y="1777"/>
                </a:lnTo>
                <a:lnTo>
                  <a:pt x="56360" y="1017"/>
                </a:lnTo>
                <a:lnTo>
                  <a:pt x="71151" y="460"/>
                </a:lnTo>
                <a:lnTo>
                  <a:pt x="84276" y="117"/>
                </a:lnTo>
                <a:lnTo>
                  <a:pt x="95758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596" y="1001522"/>
            <a:ext cx="304165" cy="350520"/>
          </a:xfrm>
          <a:custGeom>
            <a:avLst/>
            <a:gdLst/>
            <a:ahLst/>
            <a:cxnLst/>
            <a:rect l="l" t="t" r="r" b="b"/>
            <a:pathLst>
              <a:path w="304164" h="350519">
                <a:moveTo>
                  <a:pt x="137794" y="0"/>
                </a:moveTo>
                <a:lnTo>
                  <a:pt x="164719" y="0"/>
                </a:lnTo>
                <a:lnTo>
                  <a:pt x="303656" y="350265"/>
                </a:lnTo>
                <a:lnTo>
                  <a:pt x="235966" y="350265"/>
                </a:lnTo>
                <a:lnTo>
                  <a:pt x="210693" y="280162"/>
                </a:lnTo>
                <a:lnTo>
                  <a:pt x="92329" y="280162"/>
                </a:lnTo>
                <a:lnTo>
                  <a:pt x="68199" y="350265"/>
                </a:lnTo>
                <a:lnTo>
                  <a:pt x="0" y="350265"/>
                </a:lnTo>
                <a:lnTo>
                  <a:pt x="137794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4554" y="1000253"/>
            <a:ext cx="287020" cy="357505"/>
          </a:xfrm>
          <a:custGeom>
            <a:avLst/>
            <a:gdLst/>
            <a:ahLst/>
            <a:cxnLst/>
            <a:rect l="l" t="t" r="r" b="b"/>
            <a:pathLst>
              <a:path w="287020" h="357505">
                <a:moveTo>
                  <a:pt x="175006" y="0"/>
                </a:moveTo>
                <a:lnTo>
                  <a:pt x="202340" y="2139"/>
                </a:lnTo>
                <a:lnTo>
                  <a:pt x="227568" y="8540"/>
                </a:lnTo>
                <a:lnTo>
                  <a:pt x="250676" y="19180"/>
                </a:lnTo>
                <a:lnTo>
                  <a:pt x="271653" y="34036"/>
                </a:lnTo>
                <a:lnTo>
                  <a:pt x="245998" y="83312"/>
                </a:lnTo>
                <a:lnTo>
                  <a:pt x="239831" y="78476"/>
                </a:lnTo>
                <a:lnTo>
                  <a:pt x="232187" y="73675"/>
                </a:lnTo>
                <a:lnTo>
                  <a:pt x="191420" y="56991"/>
                </a:lnTo>
                <a:lnTo>
                  <a:pt x="173608" y="54610"/>
                </a:lnTo>
                <a:lnTo>
                  <a:pt x="149437" y="56757"/>
                </a:lnTo>
                <a:lnTo>
                  <a:pt x="109190" y="74005"/>
                </a:lnTo>
                <a:lnTo>
                  <a:pt x="80182" y="107870"/>
                </a:lnTo>
                <a:lnTo>
                  <a:pt x="65462" y="154162"/>
                </a:lnTo>
                <a:lnTo>
                  <a:pt x="63626" y="181737"/>
                </a:lnTo>
                <a:lnTo>
                  <a:pt x="65436" y="207902"/>
                </a:lnTo>
                <a:lnTo>
                  <a:pt x="79914" y="251995"/>
                </a:lnTo>
                <a:lnTo>
                  <a:pt x="108295" y="284356"/>
                </a:lnTo>
                <a:lnTo>
                  <a:pt x="147625" y="300843"/>
                </a:lnTo>
                <a:lnTo>
                  <a:pt x="171195" y="302895"/>
                </a:lnTo>
                <a:lnTo>
                  <a:pt x="186862" y="301775"/>
                </a:lnTo>
                <a:lnTo>
                  <a:pt x="225170" y="284988"/>
                </a:lnTo>
                <a:lnTo>
                  <a:pt x="225170" y="217043"/>
                </a:lnTo>
                <a:lnTo>
                  <a:pt x="177292" y="217043"/>
                </a:lnTo>
                <a:lnTo>
                  <a:pt x="177292" y="164719"/>
                </a:lnTo>
                <a:lnTo>
                  <a:pt x="286511" y="164719"/>
                </a:lnTo>
                <a:lnTo>
                  <a:pt x="286511" y="319405"/>
                </a:lnTo>
                <a:lnTo>
                  <a:pt x="246578" y="341872"/>
                </a:lnTo>
                <a:lnTo>
                  <a:pt x="195611" y="354885"/>
                </a:lnTo>
                <a:lnTo>
                  <a:pt x="161290" y="357377"/>
                </a:lnTo>
                <a:lnTo>
                  <a:pt x="126069" y="354349"/>
                </a:lnTo>
                <a:lnTo>
                  <a:pt x="67153" y="330053"/>
                </a:lnTo>
                <a:lnTo>
                  <a:pt x="24431" y="282402"/>
                </a:lnTo>
                <a:lnTo>
                  <a:pt x="2714" y="218064"/>
                </a:lnTo>
                <a:lnTo>
                  <a:pt x="0" y="180086"/>
                </a:lnTo>
                <a:lnTo>
                  <a:pt x="2954" y="141960"/>
                </a:lnTo>
                <a:lnTo>
                  <a:pt x="26628" y="76948"/>
                </a:lnTo>
                <a:lnTo>
                  <a:pt x="73136" y="28182"/>
                </a:lnTo>
                <a:lnTo>
                  <a:pt x="136953" y="3139"/>
                </a:lnTo>
                <a:lnTo>
                  <a:pt x="175006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3408" y="1000253"/>
            <a:ext cx="209550" cy="357505"/>
          </a:xfrm>
          <a:custGeom>
            <a:avLst/>
            <a:gdLst/>
            <a:ahLst/>
            <a:cxnLst/>
            <a:rect l="l" t="t" r="r" b="b"/>
            <a:pathLst>
              <a:path w="209550" h="357505">
                <a:moveTo>
                  <a:pt x="105460" y="0"/>
                </a:moveTo>
                <a:lnTo>
                  <a:pt x="133392" y="1404"/>
                </a:lnTo>
                <a:lnTo>
                  <a:pt x="157372" y="5619"/>
                </a:lnTo>
                <a:lnTo>
                  <a:pt x="177398" y="12644"/>
                </a:lnTo>
                <a:lnTo>
                  <a:pt x="193471" y="22478"/>
                </a:lnTo>
                <a:lnTo>
                  <a:pt x="174802" y="75311"/>
                </a:lnTo>
                <a:lnTo>
                  <a:pt x="158395" y="65216"/>
                </a:lnTo>
                <a:lnTo>
                  <a:pt x="141560" y="57991"/>
                </a:lnTo>
                <a:lnTo>
                  <a:pt x="124296" y="53647"/>
                </a:lnTo>
                <a:lnTo>
                  <a:pt x="106603" y="52197"/>
                </a:lnTo>
                <a:lnTo>
                  <a:pt x="96606" y="52889"/>
                </a:lnTo>
                <a:lnTo>
                  <a:pt x="64963" y="76263"/>
                </a:lnTo>
                <a:lnTo>
                  <a:pt x="62026" y="92583"/>
                </a:lnTo>
                <a:lnTo>
                  <a:pt x="66144" y="107584"/>
                </a:lnTo>
                <a:lnTo>
                  <a:pt x="78489" y="122872"/>
                </a:lnTo>
                <a:lnTo>
                  <a:pt x="99049" y="138445"/>
                </a:lnTo>
                <a:lnTo>
                  <a:pt x="127812" y="154305"/>
                </a:lnTo>
                <a:lnTo>
                  <a:pt x="143953" y="162615"/>
                </a:lnTo>
                <a:lnTo>
                  <a:pt x="157689" y="170592"/>
                </a:lnTo>
                <a:lnTo>
                  <a:pt x="191392" y="201041"/>
                </a:lnTo>
                <a:lnTo>
                  <a:pt x="207219" y="238934"/>
                </a:lnTo>
                <a:lnTo>
                  <a:pt x="209219" y="261238"/>
                </a:lnTo>
                <a:lnTo>
                  <a:pt x="207148" y="281267"/>
                </a:lnTo>
                <a:lnTo>
                  <a:pt x="190574" y="315799"/>
                </a:lnTo>
                <a:lnTo>
                  <a:pt x="158094" y="342161"/>
                </a:lnTo>
                <a:lnTo>
                  <a:pt x="113707" y="355687"/>
                </a:lnTo>
                <a:lnTo>
                  <a:pt x="87299" y="357377"/>
                </a:lnTo>
                <a:lnTo>
                  <a:pt x="63700" y="355828"/>
                </a:lnTo>
                <a:lnTo>
                  <a:pt x="41287" y="351170"/>
                </a:lnTo>
                <a:lnTo>
                  <a:pt x="20055" y="343394"/>
                </a:lnTo>
                <a:lnTo>
                  <a:pt x="0" y="332486"/>
                </a:lnTo>
                <a:lnTo>
                  <a:pt x="22656" y="277495"/>
                </a:lnTo>
                <a:lnTo>
                  <a:pt x="40758" y="288643"/>
                </a:lnTo>
                <a:lnTo>
                  <a:pt x="58693" y="296576"/>
                </a:lnTo>
                <a:lnTo>
                  <a:pt x="76484" y="301319"/>
                </a:lnTo>
                <a:lnTo>
                  <a:pt x="94157" y="302895"/>
                </a:lnTo>
                <a:lnTo>
                  <a:pt x="117754" y="300537"/>
                </a:lnTo>
                <a:lnTo>
                  <a:pt x="134623" y="293465"/>
                </a:lnTo>
                <a:lnTo>
                  <a:pt x="144753" y="281678"/>
                </a:lnTo>
                <a:lnTo>
                  <a:pt x="148132" y="265175"/>
                </a:lnTo>
                <a:lnTo>
                  <a:pt x="147345" y="256434"/>
                </a:lnTo>
                <a:lnTo>
                  <a:pt x="127360" y="223206"/>
                </a:lnTo>
                <a:lnTo>
                  <a:pt x="82854" y="195452"/>
                </a:lnTo>
                <a:lnTo>
                  <a:pt x="64642" y="185975"/>
                </a:lnTo>
                <a:lnTo>
                  <a:pt x="49644" y="177355"/>
                </a:lnTo>
                <a:lnTo>
                  <a:pt x="17159" y="148637"/>
                </a:lnTo>
                <a:lnTo>
                  <a:pt x="1175" y="103489"/>
                </a:lnTo>
                <a:lnTo>
                  <a:pt x="711" y="92963"/>
                </a:lnTo>
                <a:lnTo>
                  <a:pt x="2544" y="73796"/>
                </a:lnTo>
                <a:lnTo>
                  <a:pt x="30022" y="26415"/>
                </a:lnTo>
                <a:lnTo>
                  <a:pt x="63598" y="6635"/>
                </a:lnTo>
                <a:lnTo>
                  <a:pt x="83475" y="1662"/>
                </a:lnTo>
                <a:lnTo>
                  <a:pt x="105460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0652" y="1000125"/>
            <a:ext cx="212725" cy="356870"/>
          </a:xfrm>
          <a:custGeom>
            <a:avLst/>
            <a:gdLst/>
            <a:ahLst/>
            <a:cxnLst/>
            <a:rect l="l" t="t" r="r" b="b"/>
            <a:pathLst>
              <a:path w="212725" h="356869">
                <a:moveTo>
                  <a:pt x="91287" y="0"/>
                </a:moveTo>
                <a:lnTo>
                  <a:pt x="137261" y="5842"/>
                </a:lnTo>
                <a:lnTo>
                  <a:pt x="171843" y="23495"/>
                </a:lnTo>
                <a:lnTo>
                  <a:pt x="198941" y="69536"/>
                </a:lnTo>
                <a:lnTo>
                  <a:pt x="200748" y="89535"/>
                </a:lnTo>
                <a:lnTo>
                  <a:pt x="198036" y="113276"/>
                </a:lnTo>
                <a:lnTo>
                  <a:pt x="189898" y="134016"/>
                </a:lnTo>
                <a:lnTo>
                  <a:pt x="176333" y="151757"/>
                </a:lnTo>
                <a:lnTo>
                  <a:pt x="157340" y="166497"/>
                </a:lnTo>
                <a:lnTo>
                  <a:pt x="181385" y="181812"/>
                </a:lnTo>
                <a:lnTo>
                  <a:pt x="198562" y="201295"/>
                </a:lnTo>
                <a:lnTo>
                  <a:pt x="208869" y="224968"/>
                </a:lnTo>
                <a:lnTo>
                  <a:pt x="212305" y="252857"/>
                </a:lnTo>
                <a:lnTo>
                  <a:pt x="210262" y="276125"/>
                </a:lnTo>
                <a:lnTo>
                  <a:pt x="193923" y="314328"/>
                </a:lnTo>
                <a:lnTo>
                  <a:pt x="161738" y="341145"/>
                </a:lnTo>
                <a:lnTo>
                  <a:pt x="116628" y="354671"/>
                </a:lnTo>
                <a:lnTo>
                  <a:pt x="89407" y="356362"/>
                </a:lnTo>
                <a:lnTo>
                  <a:pt x="64181" y="354264"/>
                </a:lnTo>
                <a:lnTo>
                  <a:pt x="40870" y="347964"/>
                </a:lnTo>
                <a:lnTo>
                  <a:pt x="19476" y="337448"/>
                </a:lnTo>
                <a:lnTo>
                  <a:pt x="0" y="322707"/>
                </a:lnTo>
                <a:lnTo>
                  <a:pt x="30670" y="275209"/>
                </a:lnTo>
                <a:lnTo>
                  <a:pt x="44643" y="287950"/>
                </a:lnTo>
                <a:lnTo>
                  <a:pt x="59207" y="297037"/>
                </a:lnTo>
                <a:lnTo>
                  <a:pt x="74361" y="302480"/>
                </a:lnTo>
                <a:lnTo>
                  <a:pt x="90106" y="304291"/>
                </a:lnTo>
                <a:lnTo>
                  <a:pt x="115702" y="300843"/>
                </a:lnTo>
                <a:lnTo>
                  <a:pt x="133986" y="290512"/>
                </a:lnTo>
                <a:lnTo>
                  <a:pt x="144957" y="273323"/>
                </a:lnTo>
                <a:lnTo>
                  <a:pt x="148615" y="249300"/>
                </a:lnTo>
                <a:lnTo>
                  <a:pt x="147553" y="237394"/>
                </a:lnTo>
                <a:lnTo>
                  <a:pt x="122403" y="201699"/>
                </a:lnTo>
                <a:lnTo>
                  <a:pt x="85864" y="192912"/>
                </a:lnTo>
                <a:lnTo>
                  <a:pt x="75018" y="192912"/>
                </a:lnTo>
                <a:lnTo>
                  <a:pt x="75018" y="142366"/>
                </a:lnTo>
                <a:lnTo>
                  <a:pt x="84213" y="142366"/>
                </a:lnTo>
                <a:lnTo>
                  <a:pt x="107333" y="139624"/>
                </a:lnTo>
                <a:lnTo>
                  <a:pt x="123847" y="131381"/>
                </a:lnTo>
                <a:lnTo>
                  <a:pt x="133755" y="117613"/>
                </a:lnTo>
                <a:lnTo>
                  <a:pt x="137058" y="98298"/>
                </a:lnTo>
                <a:lnTo>
                  <a:pt x="133977" y="78055"/>
                </a:lnTo>
                <a:lnTo>
                  <a:pt x="124733" y="63611"/>
                </a:lnTo>
                <a:lnTo>
                  <a:pt x="109326" y="54953"/>
                </a:lnTo>
                <a:lnTo>
                  <a:pt x="87756" y="52070"/>
                </a:lnTo>
                <a:lnTo>
                  <a:pt x="75102" y="53572"/>
                </a:lnTo>
                <a:lnTo>
                  <a:pt x="62628" y="58086"/>
                </a:lnTo>
                <a:lnTo>
                  <a:pt x="50332" y="65625"/>
                </a:lnTo>
                <a:lnTo>
                  <a:pt x="38214" y="76200"/>
                </a:lnTo>
                <a:lnTo>
                  <a:pt x="9436" y="33909"/>
                </a:lnTo>
                <a:lnTo>
                  <a:pt x="44107" y="10033"/>
                </a:lnTo>
                <a:lnTo>
                  <a:pt x="79495" y="621"/>
                </a:lnTo>
                <a:lnTo>
                  <a:pt x="91287" y="0"/>
                </a:lnTo>
                <a:close/>
              </a:path>
            </a:pathLst>
          </a:custGeom>
          <a:ln w="3175">
            <a:solidFill>
              <a:srgbClr val="581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0" y="1609344"/>
            <a:ext cx="7239000" cy="4846320"/>
          </a:xfrm>
          <a:custGeom>
            <a:avLst/>
            <a:gdLst/>
            <a:ahLst/>
            <a:cxnLst/>
            <a:rect l="l" t="t" r="r" b="b"/>
            <a:pathLst>
              <a:path w="7239000" h="4846320">
                <a:moveTo>
                  <a:pt x="0" y="4846320"/>
                </a:moveTo>
                <a:lnTo>
                  <a:pt x="7239000" y="4846320"/>
                </a:lnTo>
                <a:lnTo>
                  <a:pt x="723900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solidFill>
            <a:srgbClr val="CF9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9941" y="1556741"/>
            <a:ext cx="3547745" cy="1915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Matrix for 3d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shearing</a:t>
            </a:r>
            <a:endParaRPr sz="2600">
              <a:latin typeface="Trebuchet MS"/>
              <a:cs typeface="Trebuchet MS"/>
            </a:endParaRPr>
          </a:p>
          <a:p>
            <a:pPr marL="12700" marR="490855" algn="just">
              <a:lnSpc>
                <a:spcPct val="119200"/>
              </a:lnSpc>
              <a:buClr>
                <a:srgbClr val="B03E9A"/>
              </a:buClr>
              <a:buSzPct val="73076"/>
              <a:buFont typeface="Arial"/>
              <a:buChar char=""/>
              <a:tabLst>
                <a:tab pos="287020" algn="l"/>
              </a:tabLst>
            </a:pPr>
            <a:r>
              <a:rPr sz="2600" spc="-5" dirty="0">
                <a:latin typeface="Trebuchet MS"/>
                <a:cs typeface="Trebuchet MS"/>
              </a:rPr>
              <a:t>Where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and </a:t>
            </a:r>
            <a:r>
              <a:rPr sz="2600" dirty="0">
                <a:latin typeface="Trebuchet MS"/>
                <a:cs typeface="Trebuchet MS"/>
              </a:rPr>
              <a:t>b </a:t>
            </a:r>
            <a:r>
              <a:rPr sz="2600" spc="-560" dirty="0">
                <a:latin typeface="Trebuchet MS"/>
                <a:cs typeface="Trebuchet MS"/>
              </a:rPr>
              <a:t>can  </a:t>
            </a:r>
            <a:r>
              <a:rPr sz="2600" dirty="0">
                <a:latin typeface="Trebuchet MS"/>
                <a:cs typeface="Trebuchet MS"/>
              </a:rPr>
              <a:t>Be </a:t>
            </a:r>
            <a:r>
              <a:rPr sz="2600" spc="-5" dirty="0">
                <a:latin typeface="Trebuchet MS"/>
                <a:cs typeface="Trebuchet MS"/>
              </a:rPr>
              <a:t>assigned any </a:t>
            </a:r>
            <a:r>
              <a:rPr sz="2600" dirty="0">
                <a:latin typeface="Trebuchet MS"/>
                <a:cs typeface="Trebuchet MS"/>
              </a:rPr>
              <a:t>real  </a:t>
            </a:r>
            <a:r>
              <a:rPr sz="2600" spc="-40" dirty="0">
                <a:latin typeface="Trebuchet MS"/>
                <a:cs typeface="Trebuchet MS"/>
              </a:rPr>
              <a:t>Value.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91556" y="1917104"/>
            <a:ext cx="3425845" cy="2049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8276" y="3860291"/>
            <a:ext cx="2980944" cy="255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5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representations</a:t>
            </a:r>
            <a:r>
              <a:rPr lang="fr-FR" dirty="0"/>
              <a:t> &amp; Transformations- 2D &amp; 3D</a:t>
            </a:r>
          </a:p>
          <a:p>
            <a:r>
              <a:rPr lang="en-US" dirty="0"/>
              <a:t>Affine transformations- Translation, scaling, rotation, reflection, shearing;</a:t>
            </a:r>
          </a:p>
          <a:p>
            <a:r>
              <a:rPr lang="en-US" dirty="0"/>
              <a:t>multiple transformations</a:t>
            </a:r>
          </a:p>
          <a:p>
            <a:r>
              <a:rPr lang="en-US" dirty="0"/>
              <a:t>Plane Geometric Projections- Parallel and Perspective Viewing</a:t>
            </a:r>
          </a:p>
        </p:txBody>
      </p:sp>
    </p:spTree>
    <p:extLst>
      <p:ext uri="{BB962C8B-B14F-4D97-AF65-F5344CB8AC3E}">
        <p14:creationId xmlns:p14="http://schemas.microsoft.com/office/powerpoint/2010/main" val="352245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21" y="534703"/>
            <a:ext cx="10915814" cy="5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060" y="827932"/>
            <a:ext cx="7700656" cy="50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696" y="590730"/>
            <a:ext cx="7900219" cy="59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1585</Words>
  <Application>Microsoft Office PowerPoint</Application>
  <PresentationFormat>Widescreen</PresentationFormat>
  <Paragraphs>278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Georgia</vt:lpstr>
      <vt:lpstr>Symbol</vt:lpstr>
      <vt:lpstr>Times New Roman</vt:lpstr>
      <vt:lpstr>Trebuchet MS</vt:lpstr>
      <vt:lpstr>Wingdings</vt:lpstr>
      <vt:lpstr>Office Theme</vt:lpstr>
      <vt:lpstr>Some basics</vt:lpstr>
      <vt:lpstr>PowerPoint Presentation</vt:lpstr>
      <vt:lpstr>PowerPoint Presentation</vt:lpstr>
      <vt:lpstr>Program to draw a circle</vt:lpstr>
      <vt:lpstr>Module 2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graphics.h </vt:lpstr>
      <vt:lpstr>PowerPoint Presentation</vt:lpstr>
      <vt:lpstr>PowerPoint Presentation</vt:lpstr>
      <vt:lpstr>PowerPoint Presentation</vt:lpstr>
      <vt:lpstr>PowerPoint Presentation</vt:lpstr>
      <vt:lpstr> Transformations are a fundamental part of  the computer graphics. Transformations are  the movement of the object in Cartesian  plane .</vt:lpstr>
      <vt:lpstr>PowerPoint Presentation</vt:lpstr>
      <vt:lpstr> Transformation are</vt:lpstr>
      <vt:lpstr>PowerPoint Presentation</vt:lpstr>
      <vt:lpstr>  Translation:-</vt:lpstr>
      <vt:lpstr>Shearing:-</vt:lpstr>
      <vt:lpstr>PowerPoint Presentation</vt:lpstr>
      <vt:lpstr>PowerPoint Presentation</vt:lpstr>
      <vt:lpstr> x</vt:lpstr>
      <vt:lpstr> Moving of object is called  t r a n s l  a  t  I   o  n</vt:lpstr>
      <vt:lpstr>x’=x+ tx , y’=y+ ty , z’=z+ tz</vt:lpstr>
      <vt:lpstr>where an object is to be rotated about an axis that is  parallel to one of the coordinate axis, we can  obtain the desired rotation with the following  transformation sequence.</vt:lpstr>
      <vt:lpstr>Z-axis rotation is same as the origin about in 2D  for which we have the derived matrices already.</vt:lpstr>
      <vt:lpstr> Obtain rotations around other axes   cyclic permutation of coordinate</vt:lpstr>
      <vt:lpstr>the equation for X-axis rotaion  x’ = x y’ = y cosθ – z sinθ  z’ = y sinθ + z cosθ</vt:lpstr>
      <vt:lpstr>PowerPoint Presentation</vt:lpstr>
      <vt:lpstr>Pitch :- rotation Yaw:- rotation  around the side to around the verti-  side (about x-axis) cal axis(y-axis)</vt:lpstr>
      <vt:lpstr>PowerPoint Presentation</vt:lpstr>
      <vt:lpstr>PowerPoint Presentation</vt:lpstr>
      <vt:lpstr>PowerPoint Presentation</vt:lpstr>
      <vt:lpstr>PowerPoint Presentation</vt:lpstr>
      <vt:lpstr> The matrix for reflection about  y-axis:-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admin</dc:creator>
  <cp:lastModifiedBy>Sonali Rokade</cp:lastModifiedBy>
  <cp:revision>29</cp:revision>
  <dcterms:created xsi:type="dcterms:W3CDTF">2019-09-07T05:24:09Z</dcterms:created>
  <dcterms:modified xsi:type="dcterms:W3CDTF">2021-09-09T05:00:18Z</dcterms:modified>
</cp:coreProperties>
</file>