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097B-C27F-4503-8110-5D149E471A8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5E4-D3F4-44D8-AF3D-A38DBF80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6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097B-C27F-4503-8110-5D149E471A8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5E4-D3F4-44D8-AF3D-A38DBF80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097B-C27F-4503-8110-5D149E471A8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5E4-D3F4-44D8-AF3D-A38DBF80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097B-C27F-4503-8110-5D149E471A8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5E4-D3F4-44D8-AF3D-A38DBF80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4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097B-C27F-4503-8110-5D149E471A8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5E4-D3F4-44D8-AF3D-A38DBF80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8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097B-C27F-4503-8110-5D149E471A8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5E4-D3F4-44D8-AF3D-A38DBF80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9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097B-C27F-4503-8110-5D149E471A8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5E4-D3F4-44D8-AF3D-A38DBF80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6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097B-C27F-4503-8110-5D149E471A8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5E4-D3F4-44D8-AF3D-A38DBF80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097B-C27F-4503-8110-5D149E471A8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5E4-D3F4-44D8-AF3D-A38DBF80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4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097B-C27F-4503-8110-5D149E471A8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5E4-D3F4-44D8-AF3D-A38DBF80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097B-C27F-4503-8110-5D149E471A8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D5E4-D3F4-44D8-AF3D-A38DBF80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0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F097B-C27F-4503-8110-5D149E471A8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5D5E4-D3F4-44D8-AF3D-A38DBF80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9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6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6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99" y="742950"/>
            <a:ext cx="10872789" cy="5486400"/>
          </a:xfrm>
        </p:spPr>
        <p:txBody>
          <a:bodyPr>
            <a:normAutofit/>
          </a:bodyPr>
          <a:lstStyle/>
          <a:p>
            <a:pPr algn="just"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Flow:</a:t>
            </a: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 repeatedly modifies a population of individual solutions. GA uses three main types of rules at each step to create the next generation from the current population:</a:t>
            </a:r>
          </a:p>
          <a:p>
            <a:pPr marL="914400" lvl="1" indent="-457200" algn="just" fontAlgn="base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to select the individuals, called parents, that contribute to the population at the next generation</a:t>
            </a:r>
          </a:p>
          <a:p>
            <a:pPr marL="914400" lvl="1" indent="-457200" algn="just" fontAlgn="base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 to combine two parents to form children for the next generation</a:t>
            </a:r>
          </a:p>
          <a:p>
            <a:pPr marL="914400" lvl="1" indent="-457200" algn="just" fontAlgn="base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to apply random changes to individual parents in order to form children</a:t>
            </a: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 then sends the new child generation to ANN model as new input parameter.</a:t>
            </a: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calculating of the fitness by developed ANN model is performed.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77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" y="200025"/>
            <a:ext cx="12091987" cy="6543675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lvl="1"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 is used for topology optimization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select number of hidden layers, number of hidden nodes and interconnection pattern for ANN.</a:t>
            </a:r>
          </a:p>
          <a:p>
            <a:pPr lvl="1"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GAs, the learning of ANN is formulated as a weight optimization problem, usually using the inverse mean squared error as a fitness measure.</a:t>
            </a:r>
          </a:p>
          <a:p>
            <a:pPr lvl="1"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parameters such as learning rate, momentum rate, tolerance level,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also optimized using GA.</a:t>
            </a:r>
          </a:p>
          <a:p>
            <a:pPr lvl="1"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mimic human decision-making process.</a:t>
            </a:r>
          </a:p>
          <a:p>
            <a:pPr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complex system.</a:t>
            </a:r>
          </a:p>
          <a:p>
            <a:pPr lvl="1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system is dependent on the initial population.</a:t>
            </a:r>
          </a:p>
          <a:p>
            <a:pPr lvl="1" fontAlgn="base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costs are very high.</a:t>
            </a:r>
          </a:p>
          <a:p>
            <a:pPr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lvl="1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</a:p>
          <a:p>
            <a:pPr lvl="1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DNA matching</a:t>
            </a:r>
          </a:p>
          <a:p>
            <a:pPr lvl="1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Animal and human research</a:t>
            </a:r>
          </a:p>
          <a:p>
            <a:pPr lvl="1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0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76"/>
            <a:ext cx="10515600" cy="1171575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Genetic Hybrid 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214438"/>
            <a:ext cx="11258549" cy="5500687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Fuzzy Genetic Hybrid System is developed to use fuzzy logic based techniques for improving and modelling Genetic algorithms and vice-versa. 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 has proved to be a robust and efficient tool to perform tasks like generation of fuzzy rule base, generation of membership function etc.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approaches that can be used to develop such system are: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Michigan Approach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Pittsburgh Approach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IRL Approach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81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3871913"/>
            <a:ext cx="11315700" cy="265747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Flow: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an initial population of solutions that represent first generation.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 each chromosome from the population into the Fuzzy logic controller and compute performance index.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generation using evolution operators till some condition is met.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s://media.geeksforgeeks.org/wp-content/uploads/FG_sy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47637"/>
            <a:ext cx="11415713" cy="353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5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2" y="200025"/>
            <a:ext cx="12091987" cy="6543675"/>
          </a:xfrm>
        </p:spPr>
        <p:txBody>
          <a:bodyPr>
            <a:noAutofit/>
          </a:bodyPr>
          <a:lstStyle/>
          <a:p>
            <a:pPr algn="just"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lvl="1"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are used to develop the best set of rules to be used by a fuzzy inference engine</a:t>
            </a:r>
          </a:p>
          <a:p>
            <a:pPr lvl="1"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are used to optimize the choice of membership functions.</a:t>
            </a:r>
          </a:p>
          <a:p>
            <a:pPr lvl="1"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Fuzzy GA is a directed random search over all discrete fuzzy subsets.</a:t>
            </a:r>
          </a:p>
          <a:p>
            <a:pPr lvl="1"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mimic human decision-making process.</a:t>
            </a:r>
          </a:p>
          <a:p>
            <a:pPr algn="just"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lvl="1"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results is difficult.</a:t>
            </a:r>
          </a:p>
          <a:p>
            <a:pPr lvl="1"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build membership values and rules.</a:t>
            </a:r>
          </a:p>
          <a:p>
            <a:pPr lvl="1"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 lots of time to converge.</a:t>
            </a:r>
          </a:p>
          <a:p>
            <a:pPr algn="just"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lvl="1"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Engineering</a:t>
            </a:r>
          </a:p>
          <a:p>
            <a:pPr lvl="1"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Engine</a:t>
            </a:r>
          </a:p>
          <a:p>
            <a:pPr lvl="1"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</a:p>
          <a:p>
            <a:pPr lvl="1"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87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Hybrid system is an intelligent system which is framed by combining at least two intelligent technologies like Fuzzy Logic, Neural networks, Genetic algorithm, reinforcement Learning, etc.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of different techniques in one computational model make these systems possess an extended range of capabilities.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are capable of reasoning and learning in an uncertain and imprecise environment.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can provide human-like expertise like domain knowledge, adaptation in noisy environment etc.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7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57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357313"/>
            <a:ext cx="11115675" cy="517207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NN are good at recognizing the patterns, they are not good at explaining how they reach their decisions.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Fuzzy logic systems, which can reason with imprecise information, are good at explaining their decisions but they can’t automatically acquire the rules they use to make those decisions.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 are just effective search &amp; Optimization  techniques.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limitations have been a central driving force behind the creation of intelligent hybrid systems.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1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Hybrid Systems: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Fuzzy Hybrid Systems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Genetic Hybrid Systems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Fuzzy Genetic Hybrid 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91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1575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Fuzzy Hybrid 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5578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based on fuzzy system which is trained on the basis of working of neural network theory.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process operates only on the local information and causes only local changes in the underlying fuzzy system.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-fuzzy system can be seen as a 3-layer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layer represents input variables, the middle (hidden) layer represents fuzzy rules and the third layer represents output variables.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Fuzzy sets are encoded as connection weights within the layers of the network, which provides functionality in processing and training the model.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9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2728913"/>
            <a:ext cx="11315700" cy="387191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Flow: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input layer, each neuron transmits external crisp signals directly to the next layer.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fuzzification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neuron receives a crisp input and determines the degree to which the input belongs to input fuzzy set.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Fuzzy rule layer receives neurons that represent fuzzy sets.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output neuron, combines all inputs using fuzzy operation UNION.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defuzzification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neuron represents single output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-fuzzy system.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media.geeksforgeeks.org/wp-content/uploads/NF_sys-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" t="15948" r="4408" b="6465"/>
          <a:stretch/>
        </p:blipFill>
        <p:spPr bwMode="auto">
          <a:xfrm>
            <a:off x="642938" y="0"/>
            <a:ext cx="102298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80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328613"/>
            <a:ext cx="11558588" cy="6386511"/>
          </a:xfrm>
        </p:spPr>
        <p:txBody>
          <a:bodyPr>
            <a:normAutofit/>
          </a:bodyPr>
          <a:lstStyle/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handle numeric, linguistic, logic,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kind of information.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manage imprecise, partial, vague or imperfect information.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resolve conflicts by collaboration and aggregation.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self-learning, self-organizing and self-tuning capabilities.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mimic human decision-making process.</a:t>
            </a: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develop a model from a fuzzy system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of finding suitable membership values for fuzzy systems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cannot be used if training data is not available.</a:t>
            </a: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Modelling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9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168"/>
            <a:ext cx="10515600" cy="1171575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Genetic Hybrid 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899"/>
            <a:ext cx="10515600" cy="460057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Genetic hybrid system is a system that combines Neural networks: which are capable to learn various tasks from examples, classify objects and establish relation between them and Genetic algorithm: which serves important search and optimization techniques.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Genetic algorithms can be used to improve the performance of Neural Networks and they can be used to decide the connection weights of the inputs.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algorithms can also be used for topology selection and training network.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09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dia.geeksforgeeks.org/wp-content/uploads/NG_sy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371475"/>
            <a:ext cx="10887075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3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960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MODULE 6 HYBRID SYSTEMS</vt:lpstr>
      <vt:lpstr>Hybrid Systems</vt:lpstr>
      <vt:lpstr>Hybrid Systems</vt:lpstr>
      <vt:lpstr>Hybrid Systems</vt:lpstr>
      <vt:lpstr>Neuro Fuzzy Hybrid Systems</vt:lpstr>
      <vt:lpstr>PowerPoint Presentation</vt:lpstr>
      <vt:lpstr>PowerPoint Presentation</vt:lpstr>
      <vt:lpstr>Neuro Genetic Hybrid Systems</vt:lpstr>
      <vt:lpstr>PowerPoint Presentation</vt:lpstr>
      <vt:lpstr>PowerPoint Presentation</vt:lpstr>
      <vt:lpstr>PowerPoint Presentation</vt:lpstr>
      <vt:lpstr>Fuzzy Genetic Hybrid Systems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 HYBRID SYSTEMS</dc:title>
  <dc:creator>Nandinee</dc:creator>
  <cp:lastModifiedBy>Nandinee</cp:lastModifiedBy>
  <cp:revision>8</cp:revision>
  <dcterms:created xsi:type="dcterms:W3CDTF">2021-06-16T09:10:34Z</dcterms:created>
  <dcterms:modified xsi:type="dcterms:W3CDTF">2021-06-16T10:48:00Z</dcterms:modified>
</cp:coreProperties>
</file>