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4496" autoAdjust="0"/>
    <p:restoredTop sz="96074" autoAdjust="0"/>
  </p:normalViewPr>
  <p:slideViewPr>
    <p:cSldViewPr snapToGrid="0">
      <p:cViewPr varScale="1">
        <p:scale>
          <a:sx n="72" d="100"/>
          <a:sy n="72" d="100"/>
        </p:scale>
        <p:origin x="58" y="773"/>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 name="Google Shape;5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9" name="Google Shape;259;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4" name="Google Shape;274;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2" name="Google Shape;282;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8" name="Google Shape;288;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4" name="Google Shape;294;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0" name="Google Shape;300;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6" name="Google Shape;306;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2" name="Google Shape;312;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 name="Google Shape;6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8" name="Google Shape;318;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4" name="Google Shape;324;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0" name="Google Shape;330;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6" name="Google Shape;336;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2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24</a:t>
            </a:fld>
            <a:endParaRPr sz="1200" b="0" i="0" u="none" strike="noStrike" cap="none">
              <a:solidFill>
                <a:srgbClr val="000000"/>
              </a:solidFill>
              <a:latin typeface="Times New Roman"/>
              <a:ea typeface="Times New Roman"/>
              <a:cs typeface="Times New Roman"/>
              <a:sym typeface="Times New Roman"/>
            </a:endParaRPr>
          </a:p>
        </p:txBody>
      </p:sp>
      <p:sp>
        <p:nvSpPr>
          <p:cNvPr id="342" name="Google Shape;342;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3" name="Google Shape;343;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2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25</a:t>
            </a:fld>
            <a:endParaRPr sz="1200" b="0" i="0" u="none" strike="noStrike" cap="none">
              <a:solidFill>
                <a:srgbClr val="000000"/>
              </a:solidFill>
              <a:latin typeface="Times New Roman"/>
              <a:ea typeface="Times New Roman"/>
              <a:cs typeface="Times New Roman"/>
              <a:sym typeface="Times New Roman"/>
            </a:endParaRPr>
          </a:p>
        </p:txBody>
      </p:sp>
      <p:sp>
        <p:nvSpPr>
          <p:cNvPr id="349" name="Google Shape;349;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0" name="Google Shape;350;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56" name="Google Shape;356;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3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27</a:t>
            </a:fld>
            <a:endParaRPr sz="1200" b="0" i="0" u="none" strike="noStrike" cap="none">
              <a:solidFill>
                <a:srgbClr val="000000"/>
              </a:solidFill>
              <a:latin typeface="Times New Roman"/>
              <a:ea typeface="Times New Roman"/>
              <a:cs typeface="Times New Roman"/>
              <a:sym typeface="Times New Roman"/>
            </a:endParaRPr>
          </a:p>
        </p:txBody>
      </p:sp>
      <p:sp>
        <p:nvSpPr>
          <p:cNvPr id="362" name="Google Shape;362;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3" name="Google Shape;363;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3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28</a:t>
            </a:fld>
            <a:endParaRPr sz="1200" b="0" i="0" u="none" strike="noStrike" cap="none">
              <a:solidFill>
                <a:srgbClr val="000000"/>
              </a:solidFill>
              <a:latin typeface="Times New Roman"/>
              <a:ea typeface="Times New Roman"/>
              <a:cs typeface="Times New Roman"/>
              <a:sym typeface="Times New Roman"/>
            </a:endParaRPr>
          </a:p>
        </p:txBody>
      </p:sp>
      <p:sp>
        <p:nvSpPr>
          <p:cNvPr id="369" name="Google Shape;369;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0" name="Google Shape;370;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3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29</a:t>
            </a:fld>
            <a:endParaRPr sz="1200" b="0" i="0" u="none" strike="noStrike" cap="none">
              <a:solidFill>
                <a:srgbClr val="000000"/>
              </a:solidFill>
              <a:latin typeface="Times New Roman"/>
              <a:ea typeface="Times New Roman"/>
              <a:cs typeface="Times New Roman"/>
              <a:sym typeface="Times New Roman"/>
            </a:endParaRPr>
          </a:p>
        </p:txBody>
      </p:sp>
      <p:sp>
        <p:nvSpPr>
          <p:cNvPr id="376" name="Google Shape;376;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7" name="Google Shape;377;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 name="Google Shape;7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30</a:t>
            </a:fld>
            <a:endParaRPr sz="1200" b="0" i="0" u="none" strike="noStrike" cap="none">
              <a:solidFill>
                <a:srgbClr val="000000"/>
              </a:solidFill>
              <a:latin typeface="Times New Roman"/>
              <a:ea typeface="Times New Roman"/>
              <a:cs typeface="Times New Roman"/>
              <a:sym typeface="Times New Roman"/>
            </a:endParaRPr>
          </a:p>
        </p:txBody>
      </p:sp>
      <p:sp>
        <p:nvSpPr>
          <p:cNvPr id="383" name="Google Shape;383;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4" name="Google Shape;384;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3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31</a:t>
            </a:fld>
            <a:endParaRPr sz="1200" b="0" i="0" u="none" strike="noStrike" cap="none">
              <a:solidFill>
                <a:srgbClr val="000000"/>
              </a:solidFill>
              <a:latin typeface="Times New Roman"/>
              <a:ea typeface="Times New Roman"/>
              <a:cs typeface="Times New Roman"/>
              <a:sym typeface="Times New Roman"/>
            </a:endParaRPr>
          </a:p>
        </p:txBody>
      </p:sp>
      <p:sp>
        <p:nvSpPr>
          <p:cNvPr id="391" name="Google Shape;391;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92" name="Google Shape;392;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3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32</a:t>
            </a:fld>
            <a:endParaRPr sz="1200" b="0" i="0" u="none" strike="noStrike" cap="none">
              <a:solidFill>
                <a:srgbClr val="000000"/>
              </a:solidFill>
              <a:latin typeface="Times New Roman"/>
              <a:ea typeface="Times New Roman"/>
              <a:cs typeface="Times New Roman"/>
              <a:sym typeface="Times New Roman"/>
            </a:endParaRPr>
          </a:p>
        </p:txBody>
      </p:sp>
      <p:sp>
        <p:nvSpPr>
          <p:cNvPr id="399" name="Google Shape;399;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00" name="Google Shape;400;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3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33</a:t>
            </a:fld>
            <a:endParaRPr sz="1200" b="0" i="0" u="none" strike="noStrike" cap="none">
              <a:solidFill>
                <a:srgbClr val="000000"/>
              </a:solidFill>
              <a:latin typeface="Times New Roman"/>
              <a:ea typeface="Times New Roman"/>
              <a:cs typeface="Times New Roman"/>
              <a:sym typeface="Times New Roman"/>
            </a:endParaRPr>
          </a:p>
        </p:txBody>
      </p:sp>
      <p:sp>
        <p:nvSpPr>
          <p:cNvPr id="406" name="Google Shape;406;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07" name="Google Shape;407;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3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34</a:t>
            </a:fld>
            <a:endParaRPr sz="1200" b="0" i="0" u="none" strike="noStrike" cap="none">
              <a:solidFill>
                <a:srgbClr val="000000"/>
              </a:solidFill>
              <a:latin typeface="Times New Roman"/>
              <a:ea typeface="Times New Roman"/>
              <a:cs typeface="Times New Roman"/>
              <a:sym typeface="Times New Roman"/>
            </a:endParaRPr>
          </a:p>
        </p:txBody>
      </p:sp>
      <p:sp>
        <p:nvSpPr>
          <p:cNvPr id="413" name="Google Shape;413;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14" name="Google Shape;414;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3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35</a:t>
            </a:fld>
            <a:endParaRPr sz="1200" b="0" i="0" u="none" strike="noStrike" cap="none">
              <a:solidFill>
                <a:srgbClr val="000000"/>
              </a:solidFill>
              <a:latin typeface="Times New Roman"/>
              <a:ea typeface="Times New Roman"/>
              <a:cs typeface="Times New Roman"/>
              <a:sym typeface="Times New Roman"/>
            </a:endParaRPr>
          </a:p>
        </p:txBody>
      </p:sp>
      <p:sp>
        <p:nvSpPr>
          <p:cNvPr id="420" name="Google Shape;420;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1" name="Google Shape;421;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4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36</a:t>
            </a:fld>
            <a:endParaRPr sz="1200" b="0" i="0" u="none" strike="noStrike" cap="none">
              <a:solidFill>
                <a:srgbClr val="000000"/>
              </a:solidFill>
              <a:latin typeface="Times New Roman"/>
              <a:ea typeface="Times New Roman"/>
              <a:cs typeface="Times New Roman"/>
              <a:sym typeface="Times New Roman"/>
            </a:endParaRPr>
          </a:p>
        </p:txBody>
      </p:sp>
      <p:sp>
        <p:nvSpPr>
          <p:cNvPr id="427" name="Google Shape;427;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8" name="Google Shape;428;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4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37</a:t>
            </a:fld>
            <a:endParaRPr sz="1200" b="0" i="0" u="none" strike="noStrike" cap="none">
              <a:solidFill>
                <a:srgbClr val="000000"/>
              </a:solidFill>
              <a:latin typeface="Times New Roman"/>
              <a:ea typeface="Times New Roman"/>
              <a:cs typeface="Times New Roman"/>
              <a:sym typeface="Times New Roman"/>
            </a:endParaRPr>
          </a:p>
        </p:txBody>
      </p:sp>
      <p:sp>
        <p:nvSpPr>
          <p:cNvPr id="434" name="Google Shape;434;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35" name="Google Shape;435;p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4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38</a:t>
            </a:fld>
            <a:endParaRPr sz="1200" b="0" i="0" u="none" strike="noStrike" cap="none">
              <a:solidFill>
                <a:srgbClr val="000000"/>
              </a:solidFill>
              <a:latin typeface="Times New Roman"/>
              <a:ea typeface="Times New Roman"/>
              <a:cs typeface="Times New Roman"/>
              <a:sym typeface="Times New Roman"/>
            </a:endParaRPr>
          </a:p>
        </p:txBody>
      </p:sp>
      <p:sp>
        <p:nvSpPr>
          <p:cNvPr id="441" name="Google Shape;441;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42" name="Google Shape;442;p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4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39</a:t>
            </a:fld>
            <a:endParaRPr sz="1200" b="0" i="0" u="none" strike="noStrike" cap="none">
              <a:solidFill>
                <a:srgbClr val="000000"/>
              </a:solidFill>
              <a:latin typeface="Times New Roman"/>
              <a:ea typeface="Times New Roman"/>
              <a:cs typeface="Times New Roman"/>
              <a:sym typeface="Times New Roman"/>
            </a:endParaRPr>
          </a:p>
        </p:txBody>
      </p:sp>
      <p:sp>
        <p:nvSpPr>
          <p:cNvPr id="448" name="Google Shape;448;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49" name="Google Shape;449;p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200" b="0" i="0" u="none" strike="noStrike" cap="none" dirty="0" smtClean="0">
                <a:solidFill>
                  <a:schemeClr val="dk1"/>
                </a:solidFill>
                <a:latin typeface="Times New Roman"/>
                <a:ea typeface="Times New Roman"/>
                <a:cs typeface="Times New Roman"/>
                <a:sym typeface="Times New Roman"/>
              </a:rPr>
              <a:t>-&gt;</a:t>
            </a:r>
            <a:r>
              <a:rPr lang="en-IN" sz="1200" b="0" i="0" u="none" strike="noStrike" cap="none" dirty="0" err="1" smtClean="0">
                <a:solidFill>
                  <a:schemeClr val="dk1"/>
                </a:solidFill>
                <a:latin typeface="Times New Roman"/>
                <a:ea typeface="Times New Roman"/>
                <a:cs typeface="Times New Roman"/>
                <a:sym typeface="Times New Roman"/>
              </a:rPr>
              <a:t>Persistanc</a:t>
            </a:r>
            <a:r>
              <a:rPr lang="en-IN" sz="1200" b="0" i="0" u="none" strike="noStrike" cap="none" baseline="0" dirty="0" err="1" smtClean="0">
                <a:solidFill>
                  <a:schemeClr val="dk1"/>
                </a:solidFill>
                <a:latin typeface="Times New Roman"/>
                <a:ea typeface="Times New Roman"/>
                <a:cs typeface="Times New Roman"/>
                <a:sym typeface="Times New Roman"/>
              </a:rPr>
              <a:t>e</a:t>
            </a:r>
            <a:r>
              <a:rPr lang="en-IN" sz="1200" b="0" i="0" u="none" strike="noStrike" cap="none" baseline="0" dirty="0" smtClean="0">
                <a:solidFill>
                  <a:schemeClr val="dk1"/>
                </a:solidFill>
                <a:latin typeface="Times New Roman"/>
                <a:ea typeface="Times New Roman"/>
                <a:cs typeface="Times New Roman"/>
                <a:sym typeface="Times New Roman"/>
              </a:rPr>
              <a:t> data –data remain exist even after program created is terminated relation in </a:t>
            </a:r>
            <a:r>
              <a:rPr lang="en-IN" sz="1200" b="0" i="0" u="none" strike="noStrike" cap="none" baseline="0" dirty="0" err="1" smtClean="0">
                <a:solidFill>
                  <a:schemeClr val="dk1"/>
                </a:solidFill>
                <a:latin typeface="Times New Roman"/>
                <a:ea typeface="Times New Roman"/>
                <a:cs typeface="Times New Roman"/>
                <a:sym typeface="Times New Roman"/>
              </a:rPr>
              <a:t>db</a:t>
            </a:r>
            <a:r>
              <a:rPr lang="en-IN" sz="1200" b="0" i="0" u="none" strike="noStrike" cap="none" baseline="0" dirty="0" smtClean="0">
                <a:solidFill>
                  <a:schemeClr val="dk1"/>
                </a:solidFill>
                <a:latin typeface="Times New Roman"/>
                <a:ea typeface="Times New Roman"/>
                <a:cs typeface="Times New Roman"/>
                <a:sym typeface="Times New Roman"/>
              </a:rPr>
              <a:t> and tuples in </a:t>
            </a:r>
            <a:r>
              <a:rPr lang="en-IN" sz="1200" b="0" i="0" u="none" strike="noStrike" cap="none" baseline="0" dirty="0" err="1" smtClean="0">
                <a:solidFill>
                  <a:schemeClr val="dk1"/>
                </a:solidFill>
                <a:latin typeface="Times New Roman"/>
                <a:ea typeface="Times New Roman"/>
                <a:cs typeface="Times New Roman"/>
                <a:sym typeface="Times New Roman"/>
              </a:rPr>
              <a:t>db</a:t>
            </a:r>
            <a:r>
              <a:rPr lang="en-IN" sz="1200" b="0" i="0" u="none" strike="noStrike" cap="none" baseline="0" dirty="0" smtClean="0">
                <a:solidFill>
                  <a:schemeClr val="dk1"/>
                </a:solidFill>
                <a:latin typeface="Times New Roman"/>
                <a:ea typeface="Times New Roman"/>
                <a:cs typeface="Times New Roman"/>
                <a:sym typeface="Times New Roman"/>
              </a:rPr>
              <a:t> is example of </a:t>
            </a:r>
            <a:r>
              <a:rPr lang="en-IN" sz="1200" b="0" i="0" u="none" strike="noStrike" cap="none" baseline="0" dirty="0" err="1" smtClean="0">
                <a:solidFill>
                  <a:schemeClr val="dk1"/>
                </a:solidFill>
                <a:latin typeface="Times New Roman"/>
                <a:ea typeface="Times New Roman"/>
                <a:cs typeface="Times New Roman"/>
                <a:sym typeface="Times New Roman"/>
              </a:rPr>
              <a:t>pesistance</a:t>
            </a:r>
            <a:r>
              <a:rPr lang="en-IN" sz="1200" b="0" i="0" u="none" strike="noStrike" cap="none" baseline="0" dirty="0" smtClean="0">
                <a:solidFill>
                  <a:schemeClr val="dk1"/>
                </a:solidFill>
                <a:latin typeface="Times New Roman"/>
                <a:ea typeface="Times New Roman"/>
                <a:cs typeface="Times New Roman"/>
                <a:sym typeface="Times New Roman"/>
              </a:rPr>
              <a:t> data</a:t>
            </a:r>
          </a:p>
          <a:p>
            <a:r>
              <a:rPr lang="en-IN" sz="1200" b="0" i="0" u="none" strike="noStrike" cap="none" baseline="0" dirty="0" smtClean="0">
                <a:solidFill>
                  <a:schemeClr val="dk1"/>
                </a:solidFill>
                <a:latin typeface="Times New Roman"/>
                <a:ea typeface="Times New Roman"/>
                <a:cs typeface="Times New Roman"/>
                <a:sym typeface="Times New Roman"/>
              </a:rPr>
              <a:t>-&gt;</a:t>
            </a:r>
            <a:r>
              <a:rPr lang="en-IN" sz="1200" b="0" i="0" u="none" strike="noStrike" cap="none" baseline="0" dirty="0" smtClean="0">
                <a:solidFill>
                  <a:schemeClr val="dk1"/>
                </a:solidFill>
                <a:latin typeface="Calibri"/>
                <a:ea typeface="Calibri"/>
                <a:cs typeface="Calibri"/>
                <a:sym typeface="Calibri"/>
              </a:rPr>
              <a:t>A </a:t>
            </a:r>
            <a:r>
              <a:rPr lang="en-IN" sz="1200" b="1" i="0" u="none" strike="noStrike" cap="none" baseline="0" dirty="0" smtClean="0">
                <a:solidFill>
                  <a:schemeClr val="dk1"/>
                </a:solidFill>
                <a:latin typeface="Calibri"/>
                <a:ea typeface="Calibri"/>
                <a:cs typeface="Calibri"/>
                <a:sym typeface="Calibri"/>
              </a:rPr>
              <a:t>persistent programming language </a:t>
            </a:r>
            <a:r>
              <a:rPr lang="en-IN" sz="1200" b="0" i="0" u="none" strike="noStrike" cap="none" baseline="0" dirty="0" smtClean="0">
                <a:solidFill>
                  <a:schemeClr val="dk1"/>
                </a:solidFill>
                <a:latin typeface="Calibri"/>
                <a:ea typeface="Calibri"/>
                <a:cs typeface="Calibri"/>
                <a:sym typeface="Calibri"/>
              </a:rPr>
              <a:t>is a programming language extended with constructs to handle persistent data.</a:t>
            </a:r>
            <a:endParaRPr lang="en-IN" sz="1200" b="0" i="0" u="none" strike="noStrike" cap="none" baseline="0" dirty="0" smtClean="0">
              <a:solidFill>
                <a:schemeClr val="dk1"/>
              </a:solidFill>
              <a:latin typeface="Times New Roman"/>
              <a:ea typeface="Calibri"/>
              <a:cs typeface="Times New Roman"/>
              <a:sym typeface="Times New Roman"/>
            </a:endParaRPr>
          </a:p>
          <a:p>
            <a:r>
              <a:rPr lang="en-IN" sz="1200" b="0" i="0" u="none" strike="noStrike" cap="none" baseline="0" dirty="0" smtClean="0">
                <a:solidFill>
                  <a:schemeClr val="dk1"/>
                </a:solidFill>
                <a:latin typeface="Times New Roman"/>
                <a:ea typeface="Calibri"/>
                <a:cs typeface="Times New Roman"/>
                <a:sym typeface="Times New Roman"/>
              </a:rPr>
              <a:t>-&gt;</a:t>
            </a:r>
            <a:r>
              <a:rPr lang="en-IN" sz="1200" b="0" i="0" u="none" strike="noStrike" cap="none" baseline="0" dirty="0" smtClean="0">
                <a:solidFill>
                  <a:schemeClr val="dk1"/>
                </a:solidFill>
                <a:latin typeface="Calibri"/>
                <a:ea typeface="Calibri"/>
                <a:cs typeface="Calibri"/>
                <a:sym typeface="Calibri"/>
              </a:rPr>
              <a:t>in a persistent programming language, the query language is fully integrated with the host language, and both share the same type system. Objects can be created and stored in the database without any explicit type or format changes; any format changes required are carried out transparently.</a:t>
            </a:r>
          </a:p>
          <a:p>
            <a:r>
              <a:rPr lang="en-IN" sz="1200" b="0" i="0" u="none" strike="noStrike" cap="none" baseline="0" dirty="0" smtClean="0">
                <a:solidFill>
                  <a:schemeClr val="dk1"/>
                </a:solidFill>
                <a:latin typeface="Calibri"/>
                <a:ea typeface="Calibri"/>
                <a:cs typeface="Calibri"/>
                <a:sym typeface="Calibri"/>
              </a:rPr>
              <a:t>-&gt;The programmer using an embedded query language is responsible for writing explicit code to fetch data from the database into memory. If any updates are performed, the programmer must write code explicitly to store</a:t>
            </a:r>
          </a:p>
          <a:p>
            <a:r>
              <a:rPr lang="en-IN" sz="1200" b="0" i="0" u="none" strike="noStrike" cap="none" baseline="0" dirty="0" smtClean="0">
                <a:solidFill>
                  <a:schemeClr val="dk1"/>
                </a:solidFill>
                <a:latin typeface="Calibri"/>
                <a:ea typeface="Calibri"/>
                <a:cs typeface="Calibri"/>
                <a:sym typeface="Calibri"/>
              </a:rPr>
              <a:t>the updated data back in the database.in a persistent programming language, the programmer can manipulate persistent data without writing code explicitly to fetch it into memory or store it back to disk.</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6" name="Google Shape;76;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77" name="Google Shape;77;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4</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p4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40</a:t>
            </a:fld>
            <a:endParaRPr sz="1200" b="0" i="0" u="none" strike="noStrike" cap="none">
              <a:solidFill>
                <a:srgbClr val="000000"/>
              </a:solidFill>
              <a:latin typeface="Times New Roman"/>
              <a:ea typeface="Times New Roman"/>
              <a:cs typeface="Times New Roman"/>
              <a:sym typeface="Times New Roman"/>
            </a:endParaRPr>
          </a:p>
        </p:txBody>
      </p:sp>
      <p:sp>
        <p:nvSpPr>
          <p:cNvPr id="455" name="Google Shape;455;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56" name="Google Shape;456;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r>
              <a:rPr lang="en-IN" sz="1200" b="0" i="0" u="none" strike="noStrike" cap="none" baseline="0" dirty="0" smtClean="0">
                <a:solidFill>
                  <a:schemeClr val="dk1"/>
                </a:solidFill>
                <a:latin typeface="Calibri"/>
                <a:ea typeface="Calibri"/>
                <a:cs typeface="Calibri"/>
                <a:sym typeface="Calibri"/>
              </a:rPr>
              <a:t>In persistent extensions of languages such as C++, object identifiers for persistent objects are implemented as “persistent pointers.” A </a:t>
            </a:r>
            <a:r>
              <a:rPr lang="en-IN" sz="1200" b="0" i="1" u="none" strike="noStrike" cap="none" baseline="0" dirty="0" smtClean="0">
                <a:solidFill>
                  <a:schemeClr val="dk1"/>
                </a:solidFill>
                <a:latin typeface="Calibri"/>
                <a:ea typeface="Calibri"/>
                <a:cs typeface="Calibri"/>
                <a:sym typeface="Calibri"/>
              </a:rPr>
              <a:t>persistent pointer </a:t>
            </a:r>
            <a:r>
              <a:rPr lang="en-IN" sz="1200" b="0" i="0" u="none" strike="noStrike" cap="none" baseline="0" dirty="0" smtClean="0">
                <a:solidFill>
                  <a:schemeClr val="dk1"/>
                </a:solidFill>
                <a:latin typeface="Calibri"/>
                <a:ea typeface="Calibri"/>
                <a:cs typeface="Calibri"/>
                <a:sym typeface="Calibri"/>
              </a:rPr>
              <a:t>is a type of pointer that, unlike in-memory pointers, remains valid even after the</a:t>
            </a:r>
          </a:p>
          <a:p>
            <a:r>
              <a:rPr lang="en-IN" sz="1200" b="0" i="0" u="none" strike="noStrike" cap="none" baseline="0" dirty="0" smtClean="0">
                <a:solidFill>
                  <a:schemeClr val="dk1"/>
                </a:solidFill>
                <a:latin typeface="Calibri"/>
                <a:ea typeface="Calibri"/>
                <a:cs typeface="Calibri"/>
                <a:sym typeface="Calibri"/>
              </a:rPr>
              <a:t>end of a program execution, and across some forms of data reorganization.</a:t>
            </a:r>
            <a:endParaRPr sz="12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2" name="Google Shape;462;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8" name="Google Shape;468;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IN" dirty="0" smtClean="0"/>
              <a:t>-&gt;It is approach</a:t>
            </a:r>
            <a:r>
              <a:rPr lang="en-IN" baseline="0" dirty="0" smtClean="0"/>
              <a:t> </a:t>
            </a:r>
            <a:r>
              <a:rPr lang="en-IN" sz="1200" b="0" i="0" u="none" strike="noStrike" cap="none" baseline="0" dirty="0" smtClean="0">
                <a:solidFill>
                  <a:schemeClr val="dk1"/>
                </a:solidFill>
                <a:latin typeface="Calibri"/>
                <a:ea typeface="Calibri"/>
                <a:cs typeface="Calibri"/>
                <a:sym typeface="Calibri"/>
              </a:rPr>
              <a:t>to integration of object-oriented programming languages and databases.</a:t>
            </a:r>
          </a:p>
          <a:p>
            <a:r>
              <a:rPr lang="en-IN" sz="1200" b="0" i="0" u="none" strike="noStrike" cap="none" baseline="0" dirty="0" smtClean="0">
                <a:solidFill>
                  <a:schemeClr val="dk1"/>
                </a:solidFill>
                <a:latin typeface="Calibri"/>
                <a:cs typeface="Calibri"/>
                <a:sym typeface="Calibri"/>
              </a:rPr>
              <a:t>-&gt;Implemented on top of normal relational </a:t>
            </a:r>
            <a:r>
              <a:rPr lang="en-IN" sz="1200" b="0" i="0" u="none" strike="noStrike" cap="none" baseline="0" dirty="0" err="1" smtClean="0">
                <a:solidFill>
                  <a:schemeClr val="dk1"/>
                </a:solidFill>
                <a:latin typeface="Calibri"/>
                <a:cs typeface="Calibri"/>
                <a:sym typeface="Calibri"/>
              </a:rPr>
              <a:t>db</a:t>
            </a:r>
            <a:r>
              <a:rPr lang="en-IN" sz="1200" b="0" i="0" u="none" strike="noStrike" cap="none" baseline="0" dirty="0" smtClean="0">
                <a:solidFill>
                  <a:schemeClr val="dk1"/>
                </a:solidFill>
                <a:latin typeface="Calibri"/>
                <a:cs typeface="Calibri"/>
                <a:sym typeface="Calibri"/>
              </a:rPr>
              <a:t> and allow programmer to define mapping </a:t>
            </a:r>
            <a:r>
              <a:rPr lang="en-IN" sz="1200" b="0" i="0" u="none" strike="noStrike" cap="none" baseline="0" dirty="0" err="1" smtClean="0">
                <a:solidFill>
                  <a:schemeClr val="dk1"/>
                </a:solidFill>
                <a:latin typeface="Calibri"/>
                <a:cs typeface="Calibri"/>
                <a:sym typeface="Calibri"/>
              </a:rPr>
              <a:t>betn</a:t>
            </a:r>
            <a:r>
              <a:rPr lang="en-IN" sz="1200" b="0" i="0" u="none" strike="noStrike" cap="none" baseline="0" dirty="0" smtClean="0">
                <a:solidFill>
                  <a:schemeClr val="dk1"/>
                </a:solidFill>
                <a:latin typeface="Calibri"/>
                <a:cs typeface="Calibri"/>
                <a:sym typeface="Calibri"/>
              </a:rPr>
              <a:t> tuple of </a:t>
            </a:r>
            <a:r>
              <a:rPr lang="en-IN" sz="1200" b="0" i="0" u="none" strike="noStrike" cap="none" baseline="0" dirty="0" err="1" smtClean="0">
                <a:solidFill>
                  <a:schemeClr val="dk1"/>
                </a:solidFill>
                <a:latin typeface="Calibri"/>
                <a:cs typeface="Calibri"/>
                <a:sym typeface="Calibri"/>
              </a:rPr>
              <a:t>db</a:t>
            </a:r>
            <a:r>
              <a:rPr lang="en-IN" sz="1200" b="0" i="0" u="none" strike="noStrike" cap="none" baseline="0" dirty="0" smtClean="0">
                <a:solidFill>
                  <a:schemeClr val="dk1"/>
                </a:solidFill>
                <a:latin typeface="Calibri"/>
                <a:cs typeface="Calibri"/>
                <a:sym typeface="Calibri"/>
              </a:rPr>
              <a:t> and Object in programming</a:t>
            </a:r>
            <a:r>
              <a:rPr lang="en-IN" sz="1200" b="0" i="0" u="none" strike="noStrike" cap="none" baseline="0" dirty="0">
                <a:solidFill>
                  <a:schemeClr val="dk1"/>
                </a:solidFill>
                <a:latin typeface="Calibri"/>
                <a:cs typeface="Calibri"/>
                <a:sym typeface="Calibri"/>
              </a:rPr>
              <a:t> </a:t>
            </a:r>
            <a:r>
              <a:rPr lang="en-IN" sz="1200" b="0" i="0" u="none" strike="noStrike" cap="none" baseline="0" dirty="0" smtClean="0">
                <a:solidFill>
                  <a:schemeClr val="dk1"/>
                </a:solidFill>
                <a:latin typeface="Calibri"/>
                <a:cs typeface="Calibri"/>
                <a:sym typeface="Calibri"/>
              </a:rPr>
              <a:t>language</a:t>
            </a:r>
          </a:p>
          <a:p>
            <a:r>
              <a:rPr lang="en-IN" sz="1200" b="0" i="0" u="none" strike="noStrike" cap="none" baseline="0" dirty="0" smtClean="0">
                <a:solidFill>
                  <a:schemeClr val="dk1"/>
                </a:solidFill>
                <a:latin typeface="Calibri"/>
                <a:ea typeface="Calibri"/>
                <a:cs typeface="Calibri"/>
                <a:sym typeface="Calibri"/>
              </a:rPr>
              <a:t>-&gt;Object-relational mapping systems in general, and in particular the widely used </a:t>
            </a:r>
            <a:r>
              <a:rPr lang="en-IN" sz="1200" b="1" i="0" u="none" strike="noStrike" cap="none" baseline="0" dirty="0" smtClean="0">
                <a:solidFill>
                  <a:schemeClr val="dk1"/>
                </a:solidFill>
                <a:latin typeface="Calibri"/>
                <a:ea typeface="Calibri"/>
                <a:cs typeface="Calibri"/>
                <a:sym typeface="Calibri"/>
              </a:rPr>
              <a:t>Hibernate system </a:t>
            </a:r>
            <a:r>
              <a:rPr lang="en-IN" sz="1200" b="0" i="0" u="none" strike="noStrike" cap="none" baseline="0" dirty="0" smtClean="0">
                <a:solidFill>
                  <a:schemeClr val="dk1"/>
                </a:solidFill>
                <a:latin typeface="Calibri"/>
                <a:ea typeface="Calibri"/>
                <a:cs typeface="Calibri"/>
                <a:sym typeface="Calibri"/>
              </a:rPr>
              <a:t>which provides an object-relational mapping to Java,</a:t>
            </a:r>
            <a:r>
              <a:rPr lang="en-IN" sz="1200" b="0" i="0" u="none" strike="noStrike" cap="none" baseline="0" dirty="0" smtClean="0">
                <a:solidFill>
                  <a:schemeClr val="dk1"/>
                </a:solidFill>
                <a:latin typeface="Calibri"/>
                <a:cs typeface="Calibri"/>
                <a:sym typeface="Calibri"/>
              </a:rPr>
              <a:t>	</a:t>
            </a:r>
          </a:p>
          <a:p>
            <a:r>
              <a:rPr lang="en-IN" sz="1200" b="0" i="0" u="none" strike="noStrike" cap="none" baseline="0" dirty="0" smtClean="0">
                <a:solidFill>
                  <a:schemeClr val="dk1"/>
                </a:solidFill>
                <a:latin typeface="Calibri"/>
                <a:cs typeface="Calibri"/>
                <a:sym typeface="Calibri"/>
              </a:rPr>
              <a:t>-&gt;</a:t>
            </a:r>
            <a:r>
              <a:rPr lang="en-IN" sz="1200" b="1" i="0" u="none" strike="noStrike" cap="none" baseline="0" dirty="0" smtClean="0">
                <a:solidFill>
                  <a:schemeClr val="dk1"/>
                </a:solidFill>
                <a:latin typeface="Calibri"/>
                <a:ea typeface="Calibri"/>
                <a:cs typeface="Calibri"/>
                <a:sym typeface="Calibri"/>
              </a:rPr>
              <a:t>The primary goal of object-relational mapping systems </a:t>
            </a:r>
            <a:r>
              <a:rPr lang="en-IN" sz="1200" b="0" i="0" u="none" strike="noStrike" cap="none" baseline="0" dirty="0" smtClean="0">
                <a:solidFill>
                  <a:schemeClr val="dk1"/>
                </a:solidFill>
                <a:latin typeface="Calibri"/>
                <a:ea typeface="Calibri"/>
                <a:cs typeface="Calibri"/>
                <a:sym typeface="Calibri"/>
              </a:rPr>
              <a:t>is to ease the job of programmers who build applications, by providing them an object-model, while retaining the benefits of using a robust relational database underneath.</a:t>
            </a:r>
          </a:p>
          <a:p>
            <a:r>
              <a:rPr lang="en-IN" sz="1200" b="0" i="0" u="none" strike="noStrike" cap="none" baseline="0" dirty="0" smtClean="0">
                <a:solidFill>
                  <a:schemeClr val="dk1"/>
                </a:solidFill>
                <a:latin typeface="Calibri"/>
                <a:cs typeface="Calibri"/>
                <a:sym typeface="Calibri"/>
              </a:rPr>
              <a:t>-&gt;</a:t>
            </a:r>
            <a:r>
              <a:rPr lang="en-IN" sz="1200" b="0" i="0" u="none" strike="noStrike" cap="none" baseline="0" dirty="0" smtClean="0">
                <a:solidFill>
                  <a:schemeClr val="dk1"/>
                </a:solidFill>
                <a:latin typeface="Calibri"/>
                <a:ea typeface="Calibri"/>
                <a:cs typeface="Calibri"/>
                <a:sym typeface="Calibri"/>
              </a:rPr>
              <a:t>Object-relational mapping systems </a:t>
            </a:r>
            <a:r>
              <a:rPr lang="en-IN" sz="1200" b="1" i="0" u="none" strike="noStrike" cap="none" baseline="0" dirty="0" smtClean="0">
                <a:solidFill>
                  <a:schemeClr val="dk1"/>
                </a:solidFill>
                <a:latin typeface="Calibri"/>
                <a:ea typeface="Calibri"/>
                <a:cs typeface="Calibri"/>
                <a:sym typeface="Calibri"/>
              </a:rPr>
              <a:t>also provide query languages </a:t>
            </a:r>
            <a:r>
              <a:rPr lang="en-IN" sz="1200" b="0" i="0" u="none" strike="noStrike" cap="none" baseline="0" dirty="0" smtClean="0">
                <a:solidFill>
                  <a:schemeClr val="dk1"/>
                </a:solidFill>
                <a:latin typeface="Calibri"/>
                <a:ea typeface="Calibri"/>
                <a:cs typeface="Calibri"/>
                <a:sym typeface="Calibri"/>
              </a:rPr>
              <a:t>that allow programmers to write queries directly on the object model;</a:t>
            </a:r>
          </a:p>
          <a:p>
            <a:r>
              <a:rPr lang="en-US" sz="1200" b="0" i="0" u="none" strike="noStrike" cap="none" baseline="0" dirty="0" smtClean="0">
                <a:solidFill>
                  <a:schemeClr val="dk1"/>
                </a:solidFill>
                <a:latin typeface="Calibri"/>
                <a:cs typeface="Calibri"/>
                <a:sym typeface="Calibri"/>
              </a:rPr>
              <a:t>-&gt;</a:t>
            </a:r>
            <a:r>
              <a:rPr lang="en-IN" sz="1200" b="0" i="0" u="none" strike="noStrike" cap="none" baseline="0" dirty="0" smtClean="0">
                <a:solidFill>
                  <a:schemeClr val="dk1"/>
                </a:solidFill>
                <a:latin typeface="Calibri"/>
                <a:ea typeface="Calibri"/>
                <a:cs typeface="Calibri"/>
                <a:sym typeface="Calibri"/>
              </a:rPr>
              <a:t>Object-relational mapping systems allow programmers to build applications</a:t>
            </a:r>
          </a:p>
          <a:p>
            <a:r>
              <a:rPr lang="en-IN" sz="1200" b="0" i="0" u="none" strike="noStrike" cap="none" baseline="0" dirty="0" smtClean="0">
                <a:solidFill>
                  <a:schemeClr val="dk1"/>
                </a:solidFill>
                <a:latin typeface="Calibri"/>
                <a:ea typeface="Calibri"/>
                <a:cs typeface="Calibri"/>
                <a:sym typeface="Calibri"/>
              </a:rPr>
              <a:t>using an object </a:t>
            </a:r>
            <a:r>
              <a:rPr lang="en-IN" sz="1200" b="0" i="0" u="none" strike="noStrike" cap="none" baseline="0" dirty="0" err="1" smtClean="0">
                <a:solidFill>
                  <a:schemeClr val="dk1"/>
                </a:solidFill>
                <a:latin typeface="Calibri"/>
                <a:ea typeface="Calibri"/>
                <a:cs typeface="Calibri"/>
                <a:sym typeface="Calibri"/>
              </a:rPr>
              <a:t>model,while</a:t>
            </a:r>
            <a:r>
              <a:rPr lang="en-IN" sz="1200" b="0" i="0" u="none" strike="noStrike" cap="none" baseline="0" dirty="0" smtClean="0">
                <a:solidFill>
                  <a:schemeClr val="dk1"/>
                </a:solidFill>
                <a:latin typeface="Calibri"/>
                <a:ea typeface="Calibri"/>
                <a:cs typeface="Calibri"/>
                <a:sym typeface="Calibri"/>
              </a:rPr>
              <a:t> using a traditional database system to store the data.</a:t>
            </a:r>
            <a:endParaRPr lang="en-IN" sz="1200" b="0" i="0" u="none" strike="noStrike" cap="none" baseline="0" dirty="0" smtClean="0">
              <a:solidFill>
                <a:schemeClr val="dk1"/>
              </a:solidFill>
              <a:latin typeface="Calibri"/>
              <a:cs typeface="Calibri"/>
              <a:sym typeface="Calibri"/>
            </a:endParaRPr>
          </a:p>
        </p:txBody>
      </p:sp>
      <p:sp>
        <p:nvSpPr>
          <p:cNvPr id="474" name="Google Shape;474;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4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44</a:t>
            </a:fld>
            <a:endParaRPr sz="1200" b="0" i="0" u="none" strike="noStrike" cap="none">
              <a:solidFill>
                <a:srgbClr val="000000"/>
              </a:solidFill>
              <a:latin typeface="Times New Roman"/>
              <a:ea typeface="Times New Roman"/>
              <a:cs typeface="Times New Roman"/>
              <a:sym typeface="Times New Roman"/>
            </a:endParaRPr>
          </a:p>
        </p:txBody>
      </p:sp>
      <p:sp>
        <p:nvSpPr>
          <p:cNvPr id="480" name="Google Shape;480;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81" name="Google Shape;481;p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200" b="0" i="0" u="none" strike="noStrike" cap="none" dirty="0" smtClean="0">
                <a:solidFill>
                  <a:schemeClr val="dk1"/>
                </a:solidFill>
                <a:latin typeface="Times New Roman"/>
                <a:ea typeface="Times New Roman"/>
                <a:cs typeface="Times New Roman"/>
                <a:sym typeface="Times New Roman"/>
              </a:rPr>
              <a:t>O-O</a:t>
            </a:r>
            <a:r>
              <a:rPr lang="en-IN" sz="1200" b="0" i="0" u="none" strike="noStrike" cap="none" baseline="0" dirty="0" smtClean="0">
                <a:solidFill>
                  <a:schemeClr val="dk1"/>
                </a:solidFill>
                <a:latin typeface="Times New Roman"/>
                <a:ea typeface="Times New Roman"/>
                <a:cs typeface="Times New Roman"/>
                <a:sym typeface="Times New Roman"/>
              </a:rPr>
              <a:t>  </a:t>
            </a:r>
            <a:r>
              <a:rPr lang="en-IN" sz="1200" b="0" i="0" u="none" strike="noStrike" cap="none" baseline="0" dirty="0" err="1" smtClean="0">
                <a:solidFill>
                  <a:schemeClr val="dk1"/>
                </a:solidFill>
                <a:latin typeface="Times New Roman"/>
                <a:ea typeface="Times New Roman"/>
                <a:cs typeface="Times New Roman"/>
                <a:sym typeface="Times New Roman"/>
              </a:rPr>
              <a:t>db</a:t>
            </a:r>
            <a:r>
              <a:rPr lang="en-IN" sz="1200" b="0" i="0" u="none" strike="noStrike" cap="none" baseline="0" dirty="0" smtClean="0">
                <a:solidFill>
                  <a:schemeClr val="dk1"/>
                </a:solidFill>
                <a:latin typeface="Times New Roman"/>
                <a:ea typeface="Times New Roman"/>
                <a:cs typeface="Times New Roman"/>
                <a:sym typeface="Times New Roman"/>
              </a:rPr>
              <a:t>-&gt;</a:t>
            </a:r>
            <a:r>
              <a:rPr lang="en-IN" sz="1200" b="0" i="0" u="none" strike="noStrike" cap="none" baseline="0" dirty="0" smtClean="0">
                <a:solidFill>
                  <a:schemeClr val="dk1"/>
                </a:solidFill>
                <a:latin typeface="Calibri"/>
                <a:ea typeface="Calibri"/>
                <a:cs typeface="Calibri"/>
                <a:sym typeface="Calibri"/>
              </a:rPr>
              <a:t>which are built around persistent programming languages,</a:t>
            </a:r>
          </a:p>
          <a:p>
            <a:r>
              <a:rPr lang="en-IN" sz="1200" b="0" i="0" u="none" strike="noStrike" cap="none" baseline="0" dirty="0" smtClean="0">
                <a:solidFill>
                  <a:schemeClr val="dk1"/>
                </a:solidFill>
                <a:latin typeface="Calibri"/>
                <a:ea typeface="Times New Roman"/>
                <a:cs typeface="Calibri"/>
                <a:sym typeface="Calibri"/>
              </a:rPr>
              <a:t>O-R  </a:t>
            </a:r>
            <a:r>
              <a:rPr lang="en-IN" sz="1200" b="0" i="0" u="none" strike="noStrike" cap="none" baseline="0" dirty="0" err="1" smtClean="0">
                <a:solidFill>
                  <a:schemeClr val="dk1"/>
                </a:solidFill>
                <a:latin typeface="Calibri"/>
                <a:ea typeface="Times New Roman"/>
                <a:cs typeface="Calibri"/>
                <a:sym typeface="Calibri"/>
              </a:rPr>
              <a:t>db</a:t>
            </a:r>
            <a:r>
              <a:rPr lang="en-IN" sz="1200" b="0" i="0" u="none" strike="noStrike" cap="none" baseline="0" dirty="0" smtClean="0">
                <a:solidFill>
                  <a:schemeClr val="dk1"/>
                </a:solidFill>
                <a:latin typeface="Calibri"/>
                <a:ea typeface="Times New Roman"/>
                <a:cs typeface="Calibri"/>
                <a:sym typeface="Calibri"/>
              </a:rPr>
              <a:t>-&gt;</a:t>
            </a:r>
            <a:r>
              <a:rPr lang="en-IN" sz="1200" b="0" i="0" u="none" strike="noStrike" cap="none" baseline="0" dirty="0" smtClean="0">
                <a:solidFill>
                  <a:schemeClr val="dk1"/>
                </a:solidFill>
                <a:latin typeface="Calibri"/>
                <a:ea typeface="Calibri"/>
                <a:cs typeface="Calibri"/>
                <a:sym typeface="Calibri"/>
              </a:rPr>
              <a:t>which are object-oriented databases built on top of the relation model</a:t>
            </a:r>
            <a:endParaRPr sz="12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p5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45</a:t>
            </a:fld>
            <a:endParaRPr sz="1200" b="0" i="0" u="none" strike="noStrike" cap="none">
              <a:solidFill>
                <a:srgbClr val="000000"/>
              </a:solidFill>
              <a:latin typeface="Times New Roman"/>
              <a:ea typeface="Times New Roman"/>
              <a:cs typeface="Times New Roman"/>
              <a:sym typeface="Times New Roman"/>
            </a:endParaRPr>
          </a:p>
        </p:txBody>
      </p:sp>
      <p:sp>
        <p:nvSpPr>
          <p:cNvPr id="487" name="Google Shape;487;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88" name="Google Shape;488;p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
          <p:cNvSpPr txBox="1">
            <a:spLocks noGrp="1"/>
          </p:cNvSpPr>
          <p:nvPr>
            <p:ph type="title"/>
          </p:nvPr>
        </p:nvSpPr>
        <p:spPr>
          <a:xfrm>
            <a:off x="768350" y="117475"/>
            <a:ext cx="8077200" cy="609600"/>
          </a:xfrm>
          <a:prstGeom prst="rect">
            <a:avLst/>
          </a:prstGeom>
          <a:noFill/>
          <a:ln>
            <a:noFill/>
          </a:ln>
        </p:spPr>
        <p:txBody>
          <a:bodyPr spcFirstLastPara="1" wrap="square" lIns="91425" tIns="91425" rIns="91425" bIns="91425" anchor="b" anchorCtr="0"/>
          <a:lstStyle>
            <a:lvl1pPr marR="0" lvl="0"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1pPr>
            <a:lvl2pPr marR="0" lvl="1"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2pPr>
            <a:lvl3pPr marR="0" lvl="2"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3pPr>
            <a:lvl4pPr marR="0" lvl="3"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4pPr>
            <a:lvl5pPr marR="0" lvl="4"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5pPr>
            <a:lvl6pPr marR="0" lvl="5"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6pPr>
            <a:lvl7pPr marR="0" lvl="6"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7pPr>
            <a:lvl8pPr marR="0" lvl="7"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8pPr>
            <a:lvl9pPr marR="0" lvl="8"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9pPr>
          </a:lstStyle>
          <a:p>
            <a:endParaRPr/>
          </a:p>
        </p:txBody>
      </p:sp>
      <p:sp>
        <p:nvSpPr>
          <p:cNvPr id="19" name="Google Shape;19;p2"/>
          <p:cNvSpPr txBox="1">
            <a:spLocks noGrp="1"/>
          </p:cNvSpPr>
          <p:nvPr>
            <p:ph type="body" idx="1"/>
          </p:nvPr>
        </p:nvSpPr>
        <p:spPr>
          <a:xfrm>
            <a:off x="814388" y="1093788"/>
            <a:ext cx="7661275" cy="4903787"/>
          </a:xfrm>
          <a:prstGeom prst="rect">
            <a:avLst/>
          </a:prstGeom>
          <a:noFill/>
          <a:ln>
            <a:noFill/>
          </a:ln>
        </p:spPr>
        <p:txBody>
          <a:bodyPr spcFirstLastPara="1" wrap="square" lIns="91425" tIns="91425" rIns="91425" bIns="91425" anchor="t" anchorCtr="0"/>
          <a:lstStyle>
            <a:lvl1pPr marL="457200" marR="0" lvl="0" indent="-331470" algn="l" rtl="0">
              <a:spcBef>
                <a:spcPts val="630"/>
              </a:spcBef>
              <a:spcAft>
                <a:spcPts val="0"/>
              </a:spcAft>
              <a:buClr>
                <a:schemeClr val="dk2"/>
              </a:buClr>
              <a:buSzPts val="1620"/>
              <a:buFont typeface="Arial"/>
              <a:buChar char="●"/>
              <a:defRPr sz="1800" b="0" i="0" u="none" strike="noStrike" cap="none">
                <a:solidFill>
                  <a:schemeClr val="dk1"/>
                </a:solidFill>
                <a:latin typeface="Helvetica Neue"/>
                <a:ea typeface="Helvetica Neue"/>
                <a:cs typeface="Helvetica Neue"/>
                <a:sym typeface="Helvetica Neue"/>
              </a:defRPr>
            </a:lvl1pPr>
            <a:lvl2pPr marL="914400" marR="0" lvl="1" indent="-320040" algn="l" rtl="0">
              <a:spcBef>
                <a:spcPts val="630"/>
              </a:spcBef>
              <a:spcAft>
                <a:spcPts val="0"/>
              </a:spcAft>
              <a:buClr>
                <a:schemeClr val="folHlink"/>
              </a:buClr>
              <a:buSzPts val="1440"/>
              <a:buFont typeface="Arial"/>
              <a:buChar char="●"/>
              <a:defRPr sz="1800" b="0" i="0" u="none" strike="noStrike" cap="none">
                <a:solidFill>
                  <a:schemeClr val="dk1"/>
                </a:solidFill>
                <a:latin typeface="Helvetica Neue"/>
                <a:ea typeface="Helvetica Neue"/>
                <a:cs typeface="Helvetica Neue"/>
                <a:sym typeface="Helvetica Neue"/>
              </a:defRPr>
            </a:lvl2pPr>
            <a:lvl3pPr marL="1371600" marR="0" lvl="2" indent="-314325" algn="l" rtl="0">
              <a:spcBef>
                <a:spcPts val="630"/>
              </a:spcBef>
              <a:spcAft>
                <a:spcPts val="0"/>
              </a:spcAft>
              <a:buClr>
                <a:srgbClr val="33CC33"/>
              </a:buClr>
              <a:buSzPts val="1350"/>
              <a:buFont typeface="Arimo"/>
              <a:buChar char="4"/>
              <a:defRPr sz="1800" b="0" i="0" u="none" strike="noStrike" cap="none">
                <a:solidFill>
                  <a:schemeClr val="dk1"/>
                </a:solidFill>
                <a:latin typeface="Helvetica Neue"/>
                <a:ea typeface="Helvetica Neue"/>
                <a:cs typeface="Helvetica Neue"/>
                <a:sym typeface="Helvetica Neue"/>
              </a:defRPr>
            </a:lvl3pPr>
            <a:lvl4pPr marL="1828800" marR="0" lvl="3" indent="-342900" algn="l" rtl="0">
              <a:spcBef>
                <a:spcPts val="630"/>
              </a:spcBef>
              <a:spcAft>
                <a:spcPts val="0"/>
              </a:spcAft>
              <a:buClr>
                <a:schemeClr val="hlink"/>
              </a:buClr>
              <a:buSzPts val="1800"/>
              <a:buFont typeface="Times New Roman"/>
              <a:buChar char="–"/>
              <a:defRPr sz="1800" b="0" i="0" u="none" strike="noStrike" cap="none">
                <a:solidFill>
                  <a:schemeClr val="dk1"/>
                </a:solidFill>
                <a:latin typeface="Helvetica Neue"/>
                <a:ea typeface="Helvetica Neue"/>
                <a:cs typeface="Helvetica Neue"/>
                <a:sym typeface="Helvetica Neue"/>
              </a:defRPr>
            </a:lvl4pPr>
            <a:lvl5pPr marL="2286000" marR="0" lvl="4" indent="-314325" algn="l" rtl="0">
              <a:spcBef>
                <a:spcPts val="630"/>
              </a:spcBef>
              <a:spcAft>
                <a:spcPts val="0"/>
              </a:spcAft>
              <a:buClr>
                <a:schemeClr val="dk2"/>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5pPr>
            <a:lvl6pPr marL="2743200" marR="0" lvl="5" indent="-314325" algn="l" rtl="0">
              <a:spcBef>
                <a:spcPts val="630"/>
              </a:spcBef>
              <a:spcAft>
                <a:spcPts val="0"/>
              </a:spcAft>
              <a:buClr>
                <a:schemeClr val="dk2"/>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6pPr>
            <a:lvl7pPr marL="3200400" marR="0" lvl="6" indent="-314325" algn="l" rtl="0">
              <a:spcBef>
                <a:spcPts val="630"/>
              </a:spcBef>
              <a:spcAft>
                <a:spcPts val="0"/>
              </a:spcAft>
              <a:buClr>
                <a:schemeClr val="dk2"/>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7pPr>
            <a:lvl8pPr marL="3657600" marR="0" lvl="7" indent="-314325" algn="l" rtl="0">
              <a:spcBef>
                <a:spcPts val="630"/>
              </a:spcBef>
              <a:spcAft>
                <a:spcPts val="0"/>
              </a:spcAft>
              <a:buClr>
                <a:schemeClr val="dk2"/>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8pPr>
            <a:lvl9pPr marL="4114800" marR="0" lvl="8" indent="-314325" algn="l" rtl="0">
              <a:spcBef>
                <a:spcPts val="630"/>
              </a:spcBef>
              <a:spcAft>
                <a:spcPts val="0"/>
              </a:spcAft>
              <a:buClr>
                <a:schemeClr val="dk2"/>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0"/>
        <p:cNvGrpSpPr/>
        <p:nvPr/>
      </p:nvGrpSpPr>
      <p:grpSpPr>
        <a:xfrm>
          <a:off x="0" y="0"/>
          <a:ext cx="0" cy="0"/>
          <a:chOff x="0" y="0"/>
          <a:chExt cx="0" cy="0"/>
        </a:xfrm>
      </p:grpSpPr>
      <p:sp>
        <p:nvSpPr>
          <p:cNvPr id="51" name="Google Shape;51;p11"/>
          <p:cNvSpPr txBox="1">
            <a:spLocks noGrp="1"/>
          </p:cNvSpPr>
          <p:nvPr>
            <p:ph type="title"/>
          </p:nvPr>
        </p:nvSpPr>
        <p:spPr>
          <a:xfrm>
            <a:off x="768350" y="117475"/>
            <a:ext cx="8077200" cy="609600"/>
          </a:xfrm>
          <a:prstGeom prst="rect">
            <a:avLst/>
          </a:prstGeom>
          <a:noFill/>
          <a:ln>
            <a:noFill/>
          </a:ln>
        </p:spPr>
        <p:txBody>
          <a:bodyPr spcFirstLastPara="1" wrap="square" lIns="91425" tIns="91425" rIns="91425" bIns="91425" anchor="b" anchorCtr="0"/>
          <a:lstStyle>
            <a:lvl1pPr marR="0" lvl="0"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1pPr>
            <a:lvl2pPr marR="0" lvl="1"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2pPr>
            <a:lvl3pPr marR="0" lvl="2"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3pPr>
            <a:lvl4pPr marR="0" lvl="3"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4pPr>
            <a:lvl5pPr marR="0" lvl="4"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5pPr>
            <a:lvl6pPr marR="0" lvl="5"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6pPr>
            <a:lvl7pPr marR="0" lvl="6"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7pPr>
            <a:lvl8pPr marR="0" lvl="7"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8pPr>
            <a:lvl9pPr marR="0" lvl="8"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9pPr>
          </a:lstStyle>
          <a:p>
            <a:endParaRPr/>
          </a:p>
        </p:txBody>
      </p:sp>
      <p:sp>
        <p:nvSpPr>
          <p:cNvPr id="52" name="Google Shape;52;p11"/>
          <p:cNvSpPr txBox="1">
            <a:spLocks noGrp="1"/>
          </p:cNvSpPr>
          <p:nvPr>
            <p:ph type="body" idx="1"/>
          </p:nvPr>
        </p:nvSpPr>
        <p:spPr>
          <a:xfrm rot="5400000">
            <a:off x="2193132" y="-284956"/>
            <a:ext cx="4903787" cy="7661275"/>
          </a:xfrm>
          <a:prstGeom prst="rect">
            <a:avLst/>
          </a:prstGeom>
          <a:noFill/>
          <a:ln>
            <a:noFill/>
          </a:ln>
        </p:spPr>
        <p:txBody>
          <a:bodyPr spcFirstLastPara="1" wrap="square" lIns="91425" tIns="91425" rIns="91425" bIns="91425" anchor="t" anchorCtr="0"/>
          <a:lstStyle>
            <a:lvl1pPr marL="457200" marR="0" lvl="0" indent="-331470" algn="l" rtl="0">
              <a:spcBef>
                <a:spcPts val="630"/>
              </a:spcBef>
              <a:spcAft>
                <a:spcPts val="0"/>
              </a:spcAft>
              <a:buClr>
                <a:schemeClr val="dk2"/>
              </a:buClr>
              <a:buSzPts val="1620"/>
              <a:buFont typeface="Arial"/>
              <a:buChar char="●"/>
              <a:defRPr sz="1800" b="0" i="0" u="none" strike="noStrike" cap="none">
                <a:solidFill>
                  <a:schemeClr val="dk1"/>
                </a:solidFill>
                <a:latin typeface="Helvetica Neue"/>
                <a:ea typeface="Helvetica Neue"/>
                <a:cs typeface="Helvetica Neue"/>
                <a:sym typeface="Helvetica Neue"/>
              </a:defRPr>
            </a:lvl1pPr>
            <a:lvl2pPr marL="914400" marR="0" lvl="1" indent="-320040" algn="l" rtl="0">
              <a:spcBef>
                <a:spcPts val="630"/>
              </a:spcBef>
              <a:spcAft>
                <a:spcPts val="0"/>
              </a:spcAft>
              <a:buClr>
                <a:schemeClr val="folHlink"/>
              </a:buClr>
              <a:buSzPts val="1440"/>
              <a:buFont typeface="Arial"/>
              <a:buChar char="●"/>
              <a:defRPr sz="1800" b="0" i="0" u="none" strike="noStrike" cap="none">
                <a:solidFill>
                  <a:schemeClr val="dk1"/>
                </a:solidFill>
                <a:latin typeface="Helvetica Neue"/>
                <a:ea typeface="Helvetica Neue"/>
                <a:cs typeface="Helvetica Neue"/>
                <a:sym typeface="Helvetica Neue"/>
              </a:defRPr>
            </a:lvl2pPr>
            <a:lvl3pPr marL="1371600" marR="0" lvl="2" indent="-314325" algn="l" rtl="0">
              <a:spcBef>
                <a:spcPts val="630"/>
              </a:spcBef>
              <a:spcAft>
                <a:spcPts val="0"/>
              </a:spcAft>
              <a:buClr>
                <a:srgbClr val="33CC33"/>
              </a:buClr>
              <a:buSzPts val="1350"/>
              <a:buFont typeface="Arimo"/>
              <a:buChar char="4"/>
              <a:defRPr sz="1800" b="0" i="0" u="none" strike="noStrike" cap="none">
                <a:solidFill>
                  <a:schemeClr val="dk1"/>
                </a:solidFill>
                <a:latin typeface="Helvetica Neue"/>
                <a:ea typeface="Helvetica Neue"/>
                <a:cs typeface="Helvetica Neue"/>
                <a:sym typeface="Helvetica Neue"/>
              </a:defRPr>
            </a:lvl3pPr>
            <a:lvl4pPr marL="1828800" marR="0" lvl="3" indent="-342900" algn="l" rtl="0">
              <a:spcBef>
                <a:spcPts val="630"/>
              </a:spcBef>
              <a:spcAft>
                <a:spcPts val="0"/>
              </a:spcAft>
              <a:buClr>
                <a:schemeClr val="hlink"/>
              </a:buClr>
              <a:buSzPts val="1800"/>
              <a:buFont typeface="Times New Roman"/>
              <a:buChar char="–"/>
              <a:defRPr sz="1800" b="0" i="0" u="none" strike="noStrike" cap="none">
                <a:solidFill>
                  <a:schemeClr val="dk1"/>
                </a:solidFill>
                <a:latin typeface="Helvetica Neue"/>
                <a:ea typeface="Helvetica Neue"/>
                <a:cs typeface="Helvetica Neue"/>
                <a:sym typeface="Helvetica Neue"/>
              </a:defRPr>
            </a:lvl4pPr>
            <a:lvl5pPr marL="2286000" marR="0" lvl="4" indent="-314325" algn="l" rtl="0">
              <a:spcBef>
                <a:spcPts val="630"/>
              </a:spcBef>
              <a:spcAft>
                <a:spcPts val="0"/>
              </a:spcAft>
              <a:buClr>
                <a:schemeClr val="dk2"/>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5pPr>
            <a:lvl6pPr marL="2743200" marR="0" lvl="5" indent="-314325" algn="l" rtl="0">
              <a:spcBef>
                <a:spcPts val="630"/>
              </a:spcBef>
              <a:spcAft>
                <a:spcPts val="0"/>
              </a:spcAft>
              <a:buClr>
                <a:schemeClr val="dk2"/>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6pPr>
            <a:lvl7pPr marL="3200400" marR="0" lvl="6" indent="-314325" algn="l" rtl="0">
              <a:spcBef>
                <a:spcPts val="630"/>
              </a:spcBef>
              <a:spcAft>
                <a:spcPts val="0"/>
              </a:spcAft>
              <a:buClr>
                <a:schemeClr val="dk2"/>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7pPr>
            <a:lvl8pPr marL="3657600" marR="0" lvl="7" indent="-314325" algn="l" rtl="0">
              <a:spcBef>
                <a:spcPts val="630"/>
              </a:spcBef>
              <a:spcAft>
                <a:spcPts val="0"/>
              </a:spcAft>
              <a:buClr>
                <a:schemeClr val="dk2"/>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8pPr>
            <a:lvl9pPr marL="4114800" marR="0" lvl="8" indent="-314325" algn="l" rtl="0">
              <a:spcBef>
                <a:spcPts val="630"/>
              </a:spcBef>
              <a:spcAft>
                <a:spcPts val="0"/>
              </a:spcAft>
              <a:buClr>
                <a:schemeClr val="dk2"/>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
        <p:cNvGrpSpPr/>
        <p:nvPr/>
      </p:nvGrpSpPr>
      <p:grpSpPr>
        <a:xfrm>
          <a:off x="0" y="0"/>
          <a:ext cx="0" cy="0"/>
          <a:chOff x="0" y="0"/>
          <a:chExt cx="0" cy="0"/>
        </a:xfrm>
      </p:grpSpPr>
      <p:sp>
        <p:nvSpPr>
          <p:cNvPr id="54" name="Google Shape;54;p12"/>
          <p:cNvSpPr txBox="1">
            <a:spLocks noGrp="1"/>
          </p:cNvSpPr>
          <p:nvPr>
            <p:ph type="title"/>
          </p:nvPr>
        </p:nvSpPr>
        <p:spPr>
          <a:xfrm rot="5400000">
            <a:off x="4895850" y="2047875"/>
            <a:ext cx="5880100" cy="2019300"/>
          </a:xfrm>
          <a:prstGeom prst="rect">
            <a:avLst/>
          </a:prstGeom>
          <a:noFill/>
          <a:ln>
            <a:noFill/>
          </a:ln>
        </p:spPr>
        <p:txBody>
          <a:bodyPr spcFirstLastPara="1" wrap="square" lIns="91425" tIns="91425" rIns="91425" bIns="91425" anchor="b" anchorCtr="0"/>
          <a:lstStyle>
            <a:lvl1pPr marR="0" lvl="0"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1pPr>
            <a:lvl2pPr marR="0" lvl="1"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2pPr>
            <a:lvl3pPr marR="0" lvl="2"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3pPr>
            <a:lvl4pPr marR="0" lvl="3"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4pPr>
            <a:lvl5pPr marR="0" lvl="4"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5pPr>
            <a:lvl6pPr marR="0" lvl="5"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6pPr>
            <a:lvl7pPr marR="0" lvl="6"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7pPr>
            <a:lvl8pPr marR="0" lvl="7"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8pPr>
            <a:lvl9pPr marR="0" lvl="8"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9pPr>
          </a:lstStyle>
          <a:p>
            <a:endParaRPr/>
          </a:p>
        </p:txBody>
      </p:sp>
      <p:sp>
        <p:nvSpPr>
          <p:cNvPr id="55" name="Google Shape;55;p12"/>
          <p:cNvSpPr txBox="1">
            <a:spLocks noGrp="1"/>
          </p:cNvSpPr>
          <p:nvPr>
            <p:ph type="body" idx="1"/>
          </p:nvPr>
        </p:nvSpPr>
        <p:spPr>
          <a:xfrm rot="5400000">
            <a:off x="781050" y="104775"/>
            <a:ext cx="5880100" cy="5905500"/>
          </a:xfrm>
          <a:prstGeom prst="rect">
            <a:avLst/>
          </a:prstGeom>
          <a:noFill/>
          <a:ln>
            <a:noFill/>
          </a:ln>
        </p:spPr>
        <p:txBody>
          <a:bodyPr spcFirstLastPara="1" wrap="square" lIns="91425" tIns="91425" rIns="91425" bIns="91425" anchor="t" anchorCtr="0"/>
          <a:lstStyle>
            <a:lvl1pPr marL="457200" marR="0" lvl="0" indent="-331470" algn="l" rtl="0">
              <a:spcBef>
                <a:spcPts val="630"/>
              </a:spcBef>
              <a:spcAft>
                <a:spcPts val="0"/>
              </a:spcAft>
              <a:buClr>
                <a:schemeClr val="dk2"/>
              </a:buClr>
              <a:buSzPts val="1620"/>
              <a:buFont typeface="Arial"/>
              <a:buChar char="●"/>
              <a:defRPr sz="1800" b="0" i="0" u="none" strike="noStrike" cap="none">
                <a:solidFill>
                  <a:schemeClr val="dk1"/>
                </a:solidFill>
                <a:latin typeface="Helvetica Neue"/>
                <a:ea typeface="Helvetica Neue"/>
                <a:cs typeface="Helvetica Neue"/>
                <a:sym typeface="Helvetica Neue"/>
              </a:defRPr>
            </a:lvl1pPr>
            <a:lvl2pPr marL="914400" marR="0" lvl="1" indent="-320040" algn="l" rtl="0">
              <a:spcBef>
                <a:spcPts val="630"/>
              </a:spcBef>
              <a:spcAft>
                <a:spcPts val="0"/>
              </a:spcAft>
              <a:buClr>
                <a:schemeClr val="folHlink"/>
              </a:buClr>
              <a:buSzPts val="1440"/>
              <a:buFont typeface="Arial"/>
              <a:buChar char="●"/>
              <a:defRPr sz="1800" b="0" i="0" u="none" strike="noStrike" cap="none">
                <a:solidFill>
                  <a:schemeClr val="dk1"/>
                </a:solidFill>
                <a:latin typeface="Helvetica Neue"/>
                <a:ea typeface="Helvetica Neue"/>
                <a:cs typeface="Helvetica Neue"/>
                <a:sym typeface="Helvetica Neue"/>
              </a:defRPr>
            </a:lvl2pPr>
            <a:lvl3pPr marL="1371600" marR="0" lvl="2" indent="-314325" algn="l" rtl="0">
              <a:spcBef>
                <a:spcPts val="630"/>
              </a:spcBef>
              <a:spcAft>
                <a:spcPts val="0"/>
              </a:spcAft>
              <a:buClr>
                <a:srgbClr val="33CC33"/>
              </a:buClr>
              <a:buSzPts val="1350"/>
              <a:buFont typeface="Arimo"/>
              <a:buChar char="4"/>
              <a:defRPr sz="1800" b="0" i="0" u="none" strike="noStrike" cap="none">
                <a:solidFill>
                  <a:schemeClr val="dk1"/>
                </a:solidFill>
                <a:latin typeface="Helvetica Neue"/>
                <a:ea typeface="Helvetica Neue"/>
                <a:cs typeface="Helvetica Neue"/>
                <a:sym typeface="Helvetica Neue"/>
              </a:defRPr>
            </a:lvl3pPr>
            <a:lvl4pPr marL="1828800" marR="0" lvl="3" indent="-342900" algn="l" rtl="0">
              <a:spcBef>
                <a:spcPts val="630"/>
              </a:spcBef>
              <a:spcAft>
                <a:spcPts val="0"/>
              </a:spcAft>
              <a:buClr>
                <a:schemeClr val="hlink"/>
              </a:buClr>
              <a:buSzPts val="1800"/>
              <a:buFont typeface="Times New Roman"/>
              <a:buChar char="–"/>
              <a:defRPr sz="1800" b="0" i="0" u="none" strike="noStrike" cap="none">
                <a:solidFill>
                  <a:schemeClr val="dk1"/>
                </a:solidFill>
                <a:latin typeface="Helvetica Neue"/>
                <a:ea typeface="Helvetica Neue"/>
                <a:cs typeface="Helvetica Neue"/>
                <a:sym typeface="Helvetica Neue"/>
              </a:defRPr>
            </a:lvl4pPr>
            <a:lvl5pPr marL="2286000" marR="0" lvl="4" indent="-314325" algn="l" rtl="0">
              <a:spcBef>
                <a:spcPts val="630"/>
              </a:spcBef>
              <a:spcAft>
                <a:spcPts val="0"/>
              </a:spcAft>
              <a:buClr>
                <a:schemeClr val="dk2"/>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5pPr>
            <a:lvl6pPr marL="2743200" marR="0" lvl="5" indent="-314325" algn="l" rtl="0">
              <a:spcBef>
                <a:spcPts val="630"/>
              </a:spcBef>
              <a:spcAft>
                <a:spcPts val="0"/>
              </a:spcAft>
              <a:buClr>
                <a:schemeClr val="dk2"/>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6pPr>
            <a:lvl7pPr marL="3200400" marR="0" lvl="6" indent="-314325" algn="l" rtl="0">
              <a:spcBef>
                <a:spcPts val="630"/>
              </a:spcBef>
              <a:spcAft>
                <a:spcPts val="0"/>
              </a:spcAft>
              <a:buClr>
                <a:schemeClr val="dk2"/>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7pPr>
            <a:lvl8pPr marL="3657600" marR="0" lvl="7" indent="-314325" algn="l" rtl="0">
              <a:spcBef>
                <a:spcPts val="630"/>
              </a:spcBef>
              <a:spcAft>
                <a:spcPts val="0"/>
              </a:spcAft>
              <a:buClr>
                <a:schemeClr val="dk2"/>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8pPr>
            <a:lvl9pPr marL="4114800" marR="0" lvl="8" indent="-314325" algn="l" rtl="0">
              <a:spcBef>
                <a:spcPts val="630"/>
              </a:spcBef>
              <a:spcAft>
                <a:spcPts val="0"/>
              </a:spcAft>
              <a:buClr>
                <a:schemeClr val="dk2"/>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768350" y="117475"/>
            <a:ext cx="8077200" cy="609600"/>
          </a:xfrm>
          <a:prstGeom prst="rect">
            <a:avLst/>
          </a:prstGeom>
          <a:noFill/>
          <a:ln>
            <a:noFill/>
          </a:ln>
        </p:spPr>
        <p:txBody>
          <a:bodyPr spcFirstLastPara="1" wrap="square" lIns="91425" tIns="91425" rIns="91425" bIns="91425" anchor="b" anchorCtr="0"/>
          <a:lstStyle>
            <a:lvl1pPr marR="0" lvl="0"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1pPr>
            <a:lvl2pPr marR="0" lvl="1"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2pPr>
            <a:lvl3pPr marR="0" lvl="2"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3pPr>
            <a:lvl4pPr marR="0" lvl="3"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4pPr>
            <a:lvl5pPr marR="0" lvl="4"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5pPr>
            <a:lvl6pPr marR="0" lvl="5"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6pPr>
            <a:lvl7pPr marR="0" lvl="6"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7pPr>
            <a:lvl8pPr marR="0" lvl="7"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8pPr>
            <a:lvl9pPr marR="0" lvl="8"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2"/>
        <p:cNvGrpSpPr/>
        <p:nvPr/>
      </p:nvGrpSpPr>
      <p:grpSpPr>
        <a:xfrm>
          <a:off x="0" y="0"/>
          <a:ext cx="0" cy="0"/>
          <a:chOff x="0" y="0"/>
          <a:chExt cx="0" cy="0"/>
        </a:xfrm>
      </p:grpSpPr>
      <p:sp>
        <p:nvSpPr>
          <p:cNvPr id="23" name="Google Shape;23;p4"/>
          <p:cNvSpPr/>
          <p:nvPr/>
        </p:nvSpPr>
        <p:spPr>
          <a:xfrm>
            <a:off x="1524000" y="1397000"/>
            <a:ext cx="6096000" cy="4064000"/>
          </a:xfrm>
          <a:prstGeom prst="rect">
            <a:avLst/>
          </a:prstGeom>
          <a:noFill/>
          <a:ln>
            <a:noFill/>
          </a:ln>
        </p:spPr>
      </p:sp>
      <p:sp>
        <p:nvSpPr>
          <p:cNvPr id="24" name="Google Shape;24;p4"/>
          <p:cNvSpPr txBox="1"/>
          <p:nvPr/>
        </p:nvSpPr>
        <p:spPr>
          <a:xfrm>
            <a:off x="2676525" y="5726113"/>
            <a:ext cx="3689350" cy="79375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600" b="1" i="0" u="none" strike="noStrike" cap="none">
                <a:solidFill>
                  <a:srgbClr val="CC3300"/>
                </a:solidFill>
                <a:latin typeface="Helvetica Neue"/>
                <a:ea typeface="Helvetica Neue"/>
                <a:cs typeface="Helvetica Neue"/>
                <a:sym typeface="Helvetica Neue"/>
              </a:rPr>
              <a:t>Database System Concepts, 6</a:t>
            </a:r>
            <a:r>
              <a:rPr lang="en-US" sz="1600" b="1" i="0" u="none" strike="noStrike" cap="none" baseline="30000">
                <a:solidFill>
                  <a:srgbClr val="CC3300"/>
                </a:solidFill>
                <a:latin typeface="Helvetica Neue"/>
                <a:ea typeface="Helvetica Neue"/>
                <a:cs typeface="Helvetica Neue"/>
                <a:sym typeface="Helvetica Neue"/>
              </a:rPr>
              <a:t>th</a:t>
            </a:r>
            <a:r>
              <a:rPr lang="en-US" sz="1600" b="1" i="0" u="none" strike="noStrike" cap="none">
                <a:solidFill>
                  <a:srgbClr val="CC3300"/>
                </a:solidFill>
                <a:latin typeface="Helvetica Neue"/>
                <a:ea typeface="Helvetica Neue"/>
                <a:cs typeface="Helvetica Neue"/>
                <a:sym typeface="Helvetica Neue"/>
              </a:rPr>
              <a:t> Ed</a:t>
            </a:r>
            <a:r>
              <a:rPr lang="en-US" sz="1600" b="0" i="0" u="none" strike="noStrike" cap="none">
                <a:solidFill>
                  <a:srgbClr val="CC3300"/>
                </a:solidFill>
                <a:latin typeface="Helvetica Neue"/>
                <a:ea typeface="Helvetica Neue"/>
                <a:cs typeface="Helvetica Neue"/>
                <a:sym typeface="Helvetica Neue"/>
              </a:rPr>
              <a:t>.</a:t>
            </a:r>
            <a:endParaRPr/>
          </a:p>
          <a:p>
            <a:pPr marL="0" marR="0" lvl="0" indent="0" algn="ctr" rtl="0">
              <a:spcBef>
                <a:spcPts val="600"/>
              </a:spcBef>
              <a:spcAft>
                <a:spcPts val="0"/>
              </a:spcAft>
              <a:buNone/>
            </a:pPr>
            <a:r>
              <a:rPr lang="en-US" sz="1200" b="1" i="0" u="none" strike="noStrike" cap="none">
                <a:solidFill>
                  <a:srgbClr val="CC3300"/>
                </a:solidFill>
                <a:latin typeface="Helvetica Neue"/>
                <a:ea typeface="Helvetica Neue"/>
                <a:cs typeface="Helvetica Neue"/>
                <a:sym typeface="Helvetica Neue"/>
              </a:rPr>
              <a:t>©Silberschatz, Korth and Sudarshan</a:t>
            </a:r>
            <a:br>
              <a:rPr lang="en-US" sz="1200" b="1" i="0" u="none" strike="noStrike" cap="none">
                <a:solidFill>
                  <a:srgbClr val="CC3300"/>
                </a:solidFill>
                <a:latin typeface="Helvetica Neue"/>
                <a:ea typeface="Helvetica Neue"/>
                <a:cs typeface="Helvetica Neue"/>
                <a:sym typeface="Helvetica Neue"/>
              </a:rPr>
            </a:br>
            <a:r>
              <a:rPr lang="en-US" sz="1200" b="1" i="0" u="none" strike="noStrike" cap="none">
                <a:solidFill>
                  <a:srgbClr val="CC3300"/>
                </a:solidFill>
                <a:latin typeface="Helvetica Neue"/>
                <a:ea typeface="Helvetica Neue"/>
                <a:cs typeface="Helvetica Neue"/>
                <a:sym typeface="Helvetica Neue"/>
              </a:rPr>
              <a:t>See </a:t>
            </a:r>
            <a:r>
              <a:rPr lang="en-US" sz="1200" b="1" i="0" u="sng" strike="noStrike" cap="none">
                <a:solidFill>
                  <a:schemeClr val="hlink"/>
                </a:solidFill>
                <a:latin typeface="Helvetica Neue"/>
                <a:ea typeface="Helvetica Neue"/>
                <a:cs typeface="Helvetica Neue"/>
                <a:sym typeface="Helvetica Neue"/>
                <a:hlinkClick r:id="rId2"/>
              </a:rPr>
              <a:t>www.db-book.com</a:t>
            </a:r>
            <a:r>
              <a:rPr lang="en-US" sz="1200" b="1" i="0" u="none" strike="noStrike" cap="none">
                <a:solidFill>
                  <a:srgbClr val="CC3300"/>
                </a:solidFill>
                <a:latin typeface="Helvetica Neue"/>
                <a:ea typeface="Helvetica Neue"/>
                <a:cs typeface="Helvetica Neue"/>
                <a:sym typeface="Helvetica Neue"/>
              </a:rPr>
              <a:t> for conditions on re-use </a:t>
            </a:r>
            <a:endParaRPr/>
          </a:p>
        </p:txBody>
      </p:sp>
      <p:pic>
        <p:nvPicPr>
          <p:cNvPr id="25" name="Google Shape;25;p4" descr="Cover-6Ed"/>
          <p:cNvPicPr preferRelativeResize="0"/>
          <p:nvPr/>
        </p:nvPicPr>
        <p:blipFill rotWithShape="1">
          <a:blip r:embed="rId3">
            <a:alphaModFix/>
          </a:blip>
          <a:srcRect/>
          <a:stretch/>
        </p:blipFill>
        <p:spPr>
          <a:xfrm>
            <a:off x="0" y="0"/>
            <a:ext cx="1392238" cy="1700213"/>
          </a:xfrm>
          <a:prstGeom prst="rect">
            <a:avLst/>
          </a:prstGeom>
          <a:noFill/>
          <a:ln>
            <a:noFill/>
          </a:ln>
        </p:spPr>
      </p:pic>
      <p:sp>
        <p:nvSpPr>
          <p:cNvPr id="26" name="Google Shape;26;p4"/>
          <p:cNvSpPr txBox="1">
            <a:spLocks noGrp="1"/>
          </p:cNvSpPr>
          <p:nvPr>
            <p:ph type="ctrTitle"/>
          </p:nvPr>
        </p:nvSpPr>
        <p:spPr>
          <a:xfrm>
            <a:off x="685800" y="2286000"/>
            <a:ext cx="7772400" cy="1143000"/>
          </a:xfrm>
          <a:prstGeom prst="rect">
            <a:avLst/>
          </a:prstGeom>
          <a:noFill/>
          <a:ln>
            <a:noFill/>
          </a:ln>
        </p:spPr>
        <p:txBody>
          <a:bodyPr spcFirstLastPara="1" wrap="square" lIns="91425" tIns="91425" rIns="91425" bIns="91425" anchor="b" anchorCtr="0"/>
          <a:lstStyle>
            <a:lvl1pPr marR="0" lvl="0" algn="ctr" rtl="0">
              <a:spcBef>
                <a:spcPts val="0"/>
              </a:spcBef>
              <a:spcAft>
                <a:spcPts val="0"/>
              </a:spcAft>
              <a:buSzPts val="1400"/>
              <a:buNone/>
              <a:defRPr sz="3200" b="1" i="0" u="none" strike="noStrike" cap="none">
                <a:solidFill>
                  <a:srgbClr val="CC3300"/>
                </a:solidFill>
                <a:latin typeface="Helvetica Neue"/>
                <a:ea typeface="Helvetica Neue"/>
                <a:cs typeface="Helvetica Neue"/>
                <a:sym typeface="Helvetica Neue"/>
              </a:defRPr>
            </a:lvl1pPr>
            <a:lvl2pPr marR="0" lvl="1"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2pPr>
            <a:lvl3pPr marR="0" lvl="2"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3pPr>
            <a:lvl4pPr marR="0" lvl="3"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4pPr>
            <a:lvl5pPr marR="0" lvl="4"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5pPr>
            <a:lvl6pPr marR="0" lvl="5"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6pPr>
            <a:lvl7pPr marR="0" lvl="6"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7pPr>
            <a:lvl8pPr marR="0" lvl="7"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8pPr>
            <a:lvl9pPr marR="0" lvl="8"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9pPr>
          </a:lstStyle>
          <a:p>
            <a:endParaRPr/>
          </a:p>
        </p:txBody>
      </p:sp>
      <p:sp>
        <p:nvSpPr>
          <p:cNvPr id="27" name="Google Shape;27;p4"/>
          <p:cNvSpPr txBox="1">
            <a:spLocks noGrp="1"/>
          </p:cNvSpPr>
          <p:nvPr>
            <p:ph type="subTitle" idx="1"/>
          </p:nvPr>
        </p:nvSpPr>
        <p:spPr>
          <a:xfrm>
            <a:off x="1371600" y="3886200"/>
            <a:ext cx="6400800" cy="1752600"/>
          </a:xfrm>
          <a:prstGeom prst="rect">
            <a:avLst/>
          </a:prstGeom>
          <a:noFill/>
          <a:ln>
            <a:noFill/>
          </a:ln>
        </p:spPr>
        <p:txBody>
          <a:bodyPr spcFirstLastPara="1" wrap="square" lIns="91425" tIns="91425" rIns="91425" bIns="91425" anchor="t" anchorCtr="0"/>
          <a:lstStyle>
            <a:lvl1pPr marR="0" lvl="0" algn="ctr" rtl="0">
              <a:spcBef>
                <a:spcPts val="630"/>
              </a:spcBef>
              <a:spcAft>
                <a:spcPts val="0"/>
              </a:spcAft>
              <a:buClr>
                <a:schemeClr val="dk2"/>
              </a:buClr>
              <a:buSzPts val="1620"/>
              <a:buFont typeface="Arial"/>
              <a:buNone/>
              <a:defRPr sz="1800" b="0" i="0" u="none" strike="noStrike" cap="none">
                <a:solidFill>
                  <a:schemeClr val="dk1"/>
                </a:solidFill>
                <a:latin typeface="Helvetica Neue"/>
                <a:ea typeface="Helvetica Neue"/>
                <a:cs typeface="Helvetica Neue"/>
                <a:sym typeface="Helvetica Neue"/>
              </a:defRPr>
            </a:lvl1pPr>
            <a:lvl2pPr marR="0" lvl="1" algn="l" rtl="0">
              <a:spcBef>
                <a:spcPts val="630"/>
              </a:spcBef>
              <a:spcAft>
                <a:spcPts val="0"/>
              </a:spcAft>
              <a:buClr>
                <a:schemeClr val="folHlink"/>
              </a:buClr>
              <a:buSzPts val="1440"/>
              <a:buFont typeface="Arial"/>
              <a:buChar char="●"/>
              <a:defRPr sz="1800" b="0" i="0" u="none" strike="noStrike" cap="none">
                <a:solidFill>
                  <a:schemeClr val="dk1"/>
                </a:solidFill>
                <a:latin typeface="Helvetica Neue"/>
                <a:ea typeface="Helvetica Neue"/>
                <a:cs typeface="Helvetica Neue"/>
                <a:sym typeface="Helvetica Neue"/>
              </a:defRPr>
            </a:lvl2pPr>
            <a:lvl3pPr marR="0" lvl="2" algn="l" rtl="0">
              <a:spcBef>
                <a:spcPts val="630"/>
              </a:spcBef>
              <a:spcAft>
                <a:spcPts val="0"/>
              </a:spcAft>
              <a:buClr>
                <a:srgbClr val="33CC33"/>
              </a:buClr>
              <a:buSzPts val="1350"/>
              <a:buFont typeface="Arimo"/>
              <a:buChar char="4"/>
              <a:defRPr sz="1800" b="0" i="0" u="none" strike="noStrike" cap="none">
                <a:solidFill>
                  <a:schemeClr val="dk1"/>
                </a:solidFill>
                <a:latin typeface="Helvetica Neue"/>
                <a:ea typeface="Helvetica Neue"/>
                <a:cs typeface="Helvetica Neue"/>
                <a:sym typeface="Helvetica Neue"/>
              </a:defRPr>
            </a:lvl3pPr>
            <a:lvl4pPr marR="0" lvl="3" algn="l" rtl="0">
              <a:spcBef>
                <a:spcPts val="630"/>
              </a:spcBef>
              <a:spcAft>
                <a:spcPts val="0"/>
              </a:spcAft>
              <a:buClr>
                <a:schemeClr val="hlink"/>
              </a:buClr>
              <a:buSzPts val="1800"/>
              <a:buFont typeface="Times New Roman"/>
              <a:buChar char="–"/>
              <a:defRPr sz="1800" b="0" i="0" u="none" strike="noStrike" cap="none">
                <a:solidFill>
                  <a:schemeClr val="dk1"/>
                </a:solidFill>
                <a:latin typeface="Helvetica Neue"/>
                <a:ea typeface="Helvetica Neue"/>
                <a:cs typeface="Helvetica Neue"/>
                <a:sym typeface="Helvetica Neue"/>
              </a:defRPr>
            </a:lvl4pPr>
            <a:lvl5pPr marR="0" lvl="4" algn="l" rtl="0">
              <a:spcBef>
                <a:spcPts val="630"/>
              </a:spcBef>
              <a:spcAft>
                <a:spcPts val="0"/>
              </a:spcAft>
              <a:buClr>
                <a:schemeClr val="dk2"/>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5pPr>
            <a:lvl6pPr marR="0" lvl="5" algn="l" rtl="0">
              <a:spcBef>
                <a:spcPts val="630"/>
              </a:spcBef>
              <a:spcAft>
                <a:spcPts val="0"/>
              </a:spcAft>
              <a:buClr>
                <a:schemeClr val="dk2"/>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6pPr>
            <a:lvl7pPr marR="0" lvl="6" algn="l" rtl="0">
              <a:spcBef>
                <a:spcPts val="630"/>
              </a:spcBef>
              <a:spcAft>
                <a:spcPts val="0"/>
              </a:spcAft>
              <a:buClr>
                <a:schemeClr val="dk2"/>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7pPr>
            <a:lvl8pPr marR="0" lvl="7" algn="l" rtl="0">
              <a:spcBef>
                <a:spcPts val="630"/>
              </a:spcBef>
              <a:spcAft>
                <a:spcPts val="0"/>
              </a:spcAft>
              <a:buClr>
                <a:schemeClr val="dk2"/>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8pPr>
            <a:lvl9pPr marR="0" lvl="8" algn="l" rtl="0">
              <a:spcBef>
                <a:spcPts val="630"/>
              </a:spcBef>
              <a:spcAft>
                <a:spcPts val="0"/>
              </a:spcAft>
              <a:buClr>
                <a:schemeClr val="dk2"/>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5"/>
          <p:cNvSpPr txBox="1">
            <a:spLocks noGrp="1"/>
          </p:cNvSpPr>
          <p:nvPr>
            <p:ph type="title"/>
          </p:nvPr>
        </p:nvSpPr>
        <p:spPr>
          <a:xfrm>
            <a:off x="722313" y="4406900"/>
            <a:ext cx="7772400" cy="1362075"/>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4000" b="1" i="0" u="none" strike="noStrike" cap="none">
                <a:solidFill>
                  <a:schemeClr val="dk2"/>
                </a:solidFill>
                <a:latin typeface="Helvetica Neue"/>
                <a:ea typeface="Helvetica Neue"/>
                <a:cs typeface="Helvetica Neue"/>
                <a:sym typeface="Helvetica Neue"/>
              </a:defRPr>
            </a:lvl1pPr>
            <a:lvl2pPr marR="0" lvl="1"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2pPr>
            <a:lvl3pPr marR="0" lvl="2"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3pPr>
            <a:lvl4pPr marR="0" lvl="3"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4pPr>
            <a:lvl5pPr marR="0" lvl="4"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5pPr>
            <a:lvl6pPr marR="0" lvl="5"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6pPr>
            <a:lvl7pPr marR="0" lvl="6"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7pPr>
            <a:lvl8pPr marR="0" lvl="7"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8pPr>
            <a:lvl9pPr marR="0" lvl="8"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9pPr>
          </a:lstStyle>
          <a:p>
            <a:endParaRPr/>
          </a:p>
        </p:txBody>
      </p:sp>
      <p:sp>
        <p:nvSpPr>
          <p:cNvPr id="30" name="Google Shape;30;p5"/>
          <p:cNvSpPr txBox="1">
            <a:spLocks noGrp="1"/>
          </p:cNvSpPr>
          <p:nvPr>
            <p:ph type="body" idx="1"/>
          </p:nvPr>
        </p:nvSpPr>
        <p:spPr>
          <a:xfrm>
            <a:off x="722313" y="2906713"/>
            <a:ext cx="7772400" cy="1500187"/>
          </a:xfrm>
          <a:prstGeom prst="rect">
            <a:avLst/>
          </a:prstGeom>
          <a:noFill/>
          <a:ln>
            <a:noFill/>
          </a:ln>
        </p:spPr>
        <p:txBody>
          <a:bodyPr spcFirstLastPara="1" wrap="square" lIns="91425" tIns="91425" rIns="91425" bIns="91425" anchor="b" anchorCtr="0"/>
          <a:lstStyle>
            <a:lvl1pPr marL="457200" marR="0" lvl="0" indent="-228600" algn="l" rtl="0">
              <a:spcBef>
                <a:spcPts val="700"/>
              </a:spcBef>
              <a:spcAft>
                <a:spcPts val="0"/>
              </a:spcAft>
              <a:buClr>
                <a:schemeClr val="dk2"/>
              </a:buClr>
              <a:buSzPts val="1800"/>
              <a:buFont typeface="Arial"/>
              <a:buNone/>
              <a:defRPr sz="2000" b="0" i="0" u="none" strike="noStrike" cap="none">
                <a:solidFill>
                  <a:schemeClr val="dk1"/>
                </a:solidFill>
                <a:latin typeface="Helvetica Neue"/>
                <a:ea typeface="Helvetica Neue"/>
                <a:cs typeface="Helvetica Neue"/>
                <a:sym typeface="Helvetica Neue"/>
              </a:defRPr>
            </a:lvl1pPr>
            <a:lvl2pPr marL="914400" marR="0" lvl="1" indent="-228600" algn="l" rtl="0">
              <a:spcBef>
                <a:spcPts val="630"/>
              </a:spcBef>
              <a:spcAft>
                <a:spcPts val="0"/>
              </a:spcAft>
              <a:buClr>
                <a:schemeClr val="folHlink"/>
              </a:buClr>
              <a:buSzPts val="1440"/>
              <a:buFont typeface="Arial"/>
              <a:buNone/>
              <a:defRPr sz="1800" b="0" i="0" u="none" strike="noStrike" cap="none">
                <a:solidFill>
                  <a:schemeClr val="dk1"/>
                </a:solidFill>
                <a:latin typeface="Helvetica Neue"/>
                <a:ea typeface="Helvetica Neue"/>
                <a:cs typeface="Helvetica Neue"/>
                <a:sym typeface="Helvetica Neue"/>
              </a:defRPr>
            </a:lvl2pPr>
            <a:lvl3pPr marL="1371600" marR="0" lvl="2" indent="-228600" algn="l" rtl="0">
              <a:spcBef>
                <a:spcPts val="560"/>
              </a:spcBef>
              <a:spcAft>
                <a:spcPts val="0"/>
              </a:spcAft>
              <a:buClr>
                <a:srgbClr val="33CC33"/>
              </a:buClr>
              <a:buSzPts val="1200"/>
              <a:buFont typeface="Arimo"/>
              <a:buNone/>
              <a:defRPr sz="1600" b="0" i="0" u="none" strike="noStrike" cap="none">
                <a:solidFill>
                  <a:schemeClr val="dk1"/>
                </a:solidFill>
                <a:latin typeface="Helvetica Neue"/>
                <a:ea typeface="Helvetica Neue"/>
                <a:cs typeface="Helvetica Neue"/>
                <a:sym typeface="Helvetica Neue"/>
              </a:defRPr>
            </a:lvl3pPr>
            <a:lvl4pPr marL="1828800" marR="0" lvl="3" indent="-228600" algn="l" rtl="0">
              <a:spcBef>
                <a:spcPts val="490"/>
              </a:spcBef>
              <a:spcAft>
                <a:spcPts val="0"/>
              </a:spcAft>
              <a:buClr>
                <a:schemeClr val="hlink"/>
              </a:buClr>
              <a:buSzPts val="1400"/>
              <a:buFont typeface="Times New Roman"/>
              <a:buNone/>
              <a:defRPr sz="1400" b="0" i="0" u="none" strike="noStrike" cap="none">
                <a:solidFill>
                  <a:schemeClr val="dk1"/>
                </a:solidFill>
                <a:latin typeface="Helvetica Neue"/>
                <a:ea typeface="Helvetica Neue"/>
                <a:cs typeface="Helvetica Neue"/>
                <a:sym typeface="Helvetica Neue"/>
              </a:defRPr>
            </a:lvl4pPr>
            <a:lvl5pPr marL="2286000" marR="0" lvl="4" indent="-228600" algn="l" rtl="0">
              <a:spcBef>
                <a:spcPts val="490"/>
              </a:spcBef>
              <a:spcAft>
                <a:spcPts val="0"/>
              </a:spcAft>
              <a:buClr>
                <a:schemeClr val="dk2"/>
              </a:buClr>
              <a:buSzPts val="1050"/>
              <a:buFont typeface="Helvetica Neue"/>
              <a:buNone/>
              <a:defRPr sz="1400" b="0" i="0" u="none" strike="noStrike" cap="none">
                <a:solidFill>
                  <a:schemeClr val="dk1"/>
                </a:solidFill>
                <a:latin typeface="Helvetica Neue"/>
                <a:ea typeface="Helvetica Neue"/>
                <a:cs typeface="Helvetica Neue"/>
                <a:sym typeface="Helvetica Neue"/>
              </a:defRPr>
            </a:lvl5pPr>
            <a:lvl6pPr marL="2743200" marR="0" lvl="5" indent="-228600" algn="l" rtl="0">
              <a:spcBef>
                <a:spcPts val="490"/>
              </a:spcBef>
              <a:spcAft>
                <a:spcPts val="0"/>
              </a:spcAft>
              <a:buClr>
                <a:schemeClr val="dk2"/>
              </a:buClr>
              <a:buSzPts val="1050"/>
              <a:buFont typeface="Helvetica Neue"/>
              <a:buNone/>
              <a:defRPr sz="1400" b="0" i="0" u="none" strike="noStrike" cap="none">
                <a:solidFill>
                  <a:schemeClr val="dk1"/>
                </a:solidFill>
                <a:latin typeface="Helvetica Neue"/>
                <a:ea typeface="Helvetica Neue"/>
                <a:cs typeface="Helvetica Neue"/>
                <a:sym typeface="Helvetica Neue"/>
              </a:defRPr>
            </a:lvl6pPr>
            <a:lvl7pPr marL="3200400" marR="0" lvl="6" indent="-228600" algn="l" rtl="0">
              <a:spcBef>
                <a:spcPts val="490"/>
              </a:spcBef>
              <a:spcAft>
                <a:spcPts val="0"/>
              </a:spcAft>
              <a:buClr>
                <a:schemeClr val="dk2"/>
              </a:buClr>
              <a:buSzPts val="1050"/>
              <a:buFont typeface="Helvetica Neue"/>
              <a:buNone/>
              <a:defRPr sz="1400" b="0" i="0" u="none" strike="noStrike" cap="none">
                <a:solidFill>
                  <a:schemeClr val="dk1"/>
                </a:solidFill>
                <a:latin typeface="Helvetica Neue"/>
                <a:ea typeface="Helvetica Neue"/>
                <a:cs typeface="Helvetica Neue"/>
                <a:sym typeface="Helvetica Neue"/>
              </a:defRPr>
            </a:lvl7pPr>
            <a:lvl8pPr marL="3657600" marR="0" lvl="7" indent="-228600" algn="l" rtl="0">
              <a:spcBef>
                <a:spcPts val="490"/>
              </a:spcBef>
              <a:spcAft>
                <a:spcPts val="0"/>
              </a:spcAft>
              <a:buClr>
                <a:schemeClr val="dk2"/>
              </a:buClr>
              <a:buSzPts val="1050"/>
              <a:buFont typeface="Helvetica Neue"/>
              <a:buNone/>
              <a:defRPr sz="1400" b="0" i="0" u="none" strike="noStrike" cap="none">
                <a:solidFill>
                  <a:schemeClr val="dk1"/>
                </a:solidFill>
                <a:latin typeface="Helvetica Neue"/>
                <a:ea typeface="Helvetica Neue"/>
                <a:cs typeface="Helvetica Neue"/>
                <a:sym typeface="Helvetica Neue"/>
              </a:defRPr>
            </a:lvl8pPr>
            <a:lvl9pPr marL="4114800" marR="0" lvl="8" indent="-228600" algn="l" rtl="0">
              <a:spcBef>
                <a:spcPts val="490"/>
              </a:spcBef>
              <a:spcAft>
                <a:spcPts val="0"/>
              </a:spcAft>
              <a:buClr>
                <a:schemeClr val="dk2"/>
              </a:buClr>
              <a:buSzPts val="1050"/>
              <a:buFont typeface="Helvetica Neue"/>
              <a:buNone/>
              <a:defRPr sz="14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768350" y="117475"/>
            <a:ext cx="8077200" cy="609600"/>
          </a:xfrm>
          <a:prstGeom prst="rect">
            <a:avLst/>
          </a:prstGeom>
          <a:noFill/>
          <a:ln>
            <a:noFill/>
          </a:ln>
        </p:spPr>
        <p:txBody>
          <a:bodyPr spcFirstLastPara="1" wrap="square" lIns="91425" tIns="91425" rIns="91425" bIns="91425" anchor="b" anchorCtr="0"/>
          <a:lstStyle>
            <a:lvl1pPr marR="0" lvl="0"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1pPr>
            <a:lvl2pPr marR="0" lvl="1"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2pPr>
            <a:lvl3pPr marR="0" lvl="2"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3pPr>
            <a:lvl4pPr marR="0" lvl="3"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4pPr>
            <a:lvl5pPr marR="0" lvl="4"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5pPr>
            <a:lvl6pPr marR="0" lvl="5"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6pPr>
            <a:lvl7pPr marR="0" lvl="6"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7pPr>
            <a:lvl8pPr marR="0" lvl="7"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8pPr>
            <a:lvl9pPr marR="0" lvl="8"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9pPr>
          </a:lstStyle>
          <a:p>
            <a:endParaRPr/>
          </a:p>
        </p:txBody>
      </p:sp>
      <p:sp>
        <p:nvSpPr>
          <p:cNvPr id="33" name="Google Shape;33;p6"/>
          <p:cNvSpPr txBox="1">
            <a:spLocks noGrp="1"/>
          </p:cNvSpPr>
          <p:nvPr>
            <p:ph type="body" idx="1"/>
          </p:nvPr>
        </p:nvSpPr>
        <p:spPr>
          <a:xfrm>
            <a:off x="814388" y="1093788"/>
            <a:ext cx="3754437" cy="4903787"/>
          </a:xfrm>
          <a:prstGeom prst="rect">
            <a:avLst/>
          </a:prstGeom>
          <a:noFill/>
          <a:ln>
            <a:noFill/>
          </a:ln>
        </p:spPr>
        <p:txBody>
          <a:bodyPr spcFirstLastPara="1" wrap="square" lIns="91425" tIns="91425" rIns="91425" bIns="91425" anchor="t" anchorCtr="0"/>
          <a:lstStyle>
            <a:lvl1pPr marL="457200" marR="0" lvl="0" indent="-388620" algn="l" rtl="0">
              <a:spcBef>
                <a:spcPts val="980"/>
              </a:spcBef>
              <a:spcAft>
                <a:spcPts val="0"/>
              </a:spcAft>
              <a:buClr>
                <a:schemeClr val="dk2"/>
              </a:buClr>
              <a:buSzPts val="2520"/>
              <a:buFont typeface="Arial"/>
              <a:buChar char="●"/>
              <a:defRPr sz="2800" b="0" i="0" u="none" strike="noStrike" cap="none">
                <a:solidFill>
                  <a:schemeClr val="dk1"/>
                </a:solidFill>
                <a:latin typeface="Helvetica Neue"/>
                <a:ea typeface="Helvetica Neue"/>
                <a:cs typeface="Helvetica Neue"/>
                <a:sym typeface="Helvetica Neue"/>
              </a:defRPr>
            </a:lvl1pPr>
            <a:lvl2pPr marL="914400" marR="0" lvl="1" indent="-350519" algn="l" rtl="0">
              <a:spcBef>
                <a:spcPts val="840"/>
              </a:spcBef>
              <a:spcAft>
                <a:spcPts val="0"/>
              </a:spcAft>
              <a:buClr>
                <a:schemeClr val="folHlink"/>
              </a:buClr>
              <a:buSzPts val="1920"/>
              <a:buFont typeface="Arial"/>
              <a:buChar char="●"/>
              <a:defRPr sz="2400" b="0" i="0" u="none" strike="noStrike" cap="none">
                <a:solidFill>
                  <a:schemeClr val="dk1"/>
                </a:solidFill>
                <a:latin typeface="Helvetica Neue"/>
                <a:ea typeface="Helvetica Neue"/>
                <a:cs typeface="Helvetica Neue"/>
                <a:sym typeface="Helvetica Neue"/>
              </a:defRPr>
            </a:lvl2pPr>
            <a:lvl3pPr marL="1371600" marR="0" lvl="2" indent="-323850" algn="l" rtl="0">
              <a:spcBef>
                <a:spcPts val="700"/>
              </a:spcBef>
              <a:spcAft>
                <a:spcPts val="0"/>
              </a:spcAft>
              <a:buClr>
                <a:srgbClr val="33CC33"/>
              </a:buClr>
              <a:buSzPts val="1500"/>
              <a:buFont typeface="Arimo"/>
              <a:buChar char="4"/>
              <a:defRPr sz="2000" b="0" i="0" u="none" strike="noStrike" cap="none">
                <a:solidFill>
                  <a:schemeClr val="dk1"/>
                </a:solidFill>
                <a:latin typeface="Helvetica Neue"/>
                <a:ea typeface="Helvetica Neue"/>
                <a:cs typeface="Helvetica Neue"/>
                <a:sym typeface="Helvetica Neue"/>
              </a:defRPr>
            </a:lvl3pPr>
            <a:lvl4pPr marL="1828800" marR="0" lvl="3" indent="-342900" algn="l" rtl="0">
              <a:spcBef>
                <a:spcPts val="630"/>
              </a:spcBef>
              <a:spcAft>
                <a:spcPts val="0"/>
              </a:spcAft>
              <a:buClr>
                <a:schemeClr val="hlink"/>
              </a:buClr>
              <a:buSzPts val="1800"/>
              <a:buFont typeface="Times New Roman"/>
              <a:buChar char="–"/>
              <a:defRPr sz="1800" b="0" i="0" u="none" strike="noStrike" cap="none">
                <a:solidFill>
                  <a:schemeClr val="dk1"/>
                </a:solidFill>
                <a:latin typeface="Helvetica Neue"/>
                <a:ea typeface="Helvetica Neue"/>
                <a:cs typeface="Helvetica Neue"/>
                <a:sym typeface="Helvetica Neue"/>
              </a:defRPr>
            </a:lvl4pPr>
            <a:lvl5pPr marL="2286000" marR="0" lvl="4" indent="-314325" algn="l" rtl="0">
              <a:spcBef>
                <a:spcPts val="630"/>
              </a:spcBef>
              <a:spcAft>
                <a:spcPts val="0"/>
              </a:spcAft>
              <a:buClr>
                <a:schemeClr val="dk2"/>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5pPr>
            <a:lvl6pPr marL="2743200" marR="0" lvl="5" indent="-314325" algn="l" rtl="0">
              <a:spcBef>
                <a:spcPts val="630"/>
              </a:spcBef>
              <a:spcAft>
                <a:spcPts val="0"/>
              </a:spcAft>
              <a:buClr>
                <a:schemeClr val="dk2"/>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6pPr>
            <a:lvl7pPr marL="3200400" marR="0" lvl="6" indent="-314325" algn="l" rtl="0">
              <a:spcBef>
                <a:spcPts val="630"/>
              </a:spcBef>
              <a:spcAft>
                <a:spcPts val="0"/>
              </a:spcAft>
              <a:buClr>
                <a:schemeClr val="dk2"/>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7pPr>
            <a:lvl8pPr marL="3657600" marR="0" lvl="7" indent="-314325" algn="l" rtl="0">
              <a:spcBef>
                <a:spcPts val="630"/>
              </a:spcBef>
              <a:spcAft>
                <a:spcPts val="0"/>
              </a:spcAft>
              <a:buClr>
                <a:schemeClr val="dk2"/>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8pPr>
            <a:lvl9pPr marL="4114800" marR="0" lvl="8" indent="-314325" algn="l" rtl="0">
              <a:spcBef>
                <a:spcPts val="630"/>
              </a:spcBef>
              <a:spcAft>
                <a:spcPts val="0"/>
              </a:spcAft>
              <a:buClr>
                <a:schemeClr val="dk2"/>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9pPr>
          </a:lstStyle>
          <a:p>
            <a:endParaRPr/>
          </a:p>
        </p:txBody>
      </p:sp>
      <p:sp>
        <p:nvSpPr>
          <p:cNvPr id="34" name="Google Shape;34;p6"/>
          <p:cNvSpPr txBox="1">
            <a:spLocks noGrp="1"/>
          </p:cNvSpPr>
          <p:nvPr>
            <p:ph type="body" idx="2"/>
          </p:nvPr>
        </p:nvSpPr>
        <p:spPr>
          <a:xfrm>
            <a:off x="4721225" y="1093788"/>
            <a:ext cx="3754438" cy="4903787"/>
          </a:xfrm>
          <a:prstGeom prst="rect">
            <a:avLst/>
          </a:prstGeom>
          <a:noFill/>
          <a:ln>
            <a:noFill/>
          </a:ln>
        </p:spPr>
        <p:txBody>
          <a:bodyPr spcFirstLastPara="1" wrap="square" lIns="91425" tIns="91425" rIns="91425" bIns="91425" anchor="t" anchorCtr="0"/>
          <a:lstStyle>
            <a:lvl1pPr marL="457200" marR="0" lvl="0" indent="-388620" algn="l" rtl="0">
              <a:spcBef>
                <a:spcPts val="980"/>
              </a:spcBef>
              <a:spcAft>
                <a:spcPts val="0"/>
              </a:spcAft>
              <a:buClr>
                <a:schemeClr val="dk2"/>
              </a:buClr>
              <a:buSzPts val="2520"/>
              <a:buFont typeface="Arial"/>
              <a:buChar char="●"/>
              <a:defRPr sz="2800" b="0" i="0" u="none" strike="noStrike" cap="none">
                <a:solidFill>
                  <a:schemeClr val="dk1"/>
                </a:solidFill>
                <a:latin typeface="Helvetica Neue"/>
                <a:ea typeface="Helvetica Neue"/>
                <a:cs typeface="Helvetica Neue"/>
                <a:sym typeface="Helvetica Neue"/>
              </a:defRPr>
            </a:lvl1pPr>
            <a:lvl2pPr marL="914400" marR="0" lvl="1" indent="-350519" algn="l" rtl="0">
              <a:spcBef>
                <a:spcPts val="840"/>
              </a:spcBef>
              <a:spcAft>
                <a:spcPts val="0"/>
              </a:spcAft>
              <a:buClr>
                <a:schemeClr val="folHlink"/>
              </a:buClr>
              <a:buSzPts val="1920"/>
              <a:buFont typeface="Arial"/>
              <a:buChar char="●"/>
              <a:defRPr sz="2400" b="0" i="0" u="none" strike="noStrike" cap="none">
                <a:solidFill>
                  <a:schemeClr val="dk1"/>
                </a:solidFill>
                <a:latin typeface="Helvetica Neue"/>
                <a:ea typeface="Helvetica Neue"/>
                <a:cs typeface="Helvetica Neue"/>
                <a:sym typeface="Helvetica Neue"/>
              </a:defRPr>
            </a:lvl2pPr>
            <a:lvl3pPr marL="1371600" marR="0" lvl="2" indent="-323850" algn="l" rtl="0">
              <a:spcBef>
                <a:spcPts val="700"/>
              </a:spcBef>
              <a:spcAft>
                <a:spcPts val="0"/>
              </a:spcAft>
              <a:buClr>
                <a:srgbClr val="33CC33"/>
              </a:buClr>
              <a:buSzPts val="1500"/>
              <a:buFont typeface="Arimo"/>
              <a:buChar char="4"/>
              <a:defRPr sz="2000" b="0" i="0" u="none" strike="noStrike" cap="none">
                <a:solidFill>
                  <a:schemeClr val="dk1"/>
                </a:solidFill>
                <a:latin typeface="Helvetica Neue"/>
                <a:ea typeface="Helvetica Neue"/>
                <a:cs typeface="Helvetica Neue"/>
                <a:sym typeface="Helvetica Neue"/>
              </a:defRPr>
            </a:lvl3pPr>
            <a:lvl4pPr marL="1828800" marR="0" lvl="3" indent="-342900" algn="l" rtl="0">
              <a:spcBef>
                <a:spcPts val="630"/>
              </a:spcBef>
              <a:spcAft>
                <a:spcPts val="0"/>
              </a:spcAft>
              <a:buClr>
                <a:schemeClr val="hlink"/>
              </a:buClr>
              <a:buSzPts val="1800"/>
              <a:buFont typeface="Times New Roman"/>
              <a:buChar char="–"/>
              <a:defRPr sz="1800" b="0" i="0" u="none" strike="noStrike" cap="none">
                <a:solidFill>
                  <a:schemeClr val="dk1"/>
                </a:solidFill>
                <a:latin typeface="Helvetica Neue"/>
                <a:ea typeface="Helvetica Neue"/>
                <a:cs typeface="Helvetica Neue"/>
                <a:sym typeface="Helvetica Neue"/>
              </a:defRPr>
            </a:lvl4pPr>
            <a:lvl5pPr marL="2286000" marR="0" lvl="4" indent="-314325" algn="l" rtl="0">
              <a:spcBef>
                <a:spcPts val="630"/>
              </a:spcBef>
              <a:spcAft>
                <a:spcPts val="0"/>
              </a:spcAft>
              <a:buClr>
                <a:schemeClr val="dk2"/>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5pPr>
            <a:lvl6pPr marL="2743200" marR="0" lvl="5" indent="-314325" algn="l" rtl="0">
              <a:spcBef>
                <a:spcPts val="630"/>
              </a:spcBef>
              <a:spcAft>
                <a:spcPts val="0"/>
              </a:spcAft>
              <a:buClr>
                <a:schemeClr val="dk2"/>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6pPr>
            <a:lvl7pPr marL="3200400" marR="0" lvl="6" indent="-314325" algn="l" rtl="0">
              <a:spcBef>
                <a:spcPts val="630"/>
              </a:spcBef>
              <a:spcAft>
                <a:spcPts val="0"/>
              </a:spcAft>
              <a:buClr>
                <a:schemeClr val="dk2"/>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7pPr>
            <a:lvl8pPr marL="3657600" marR="0" lvl="7" indent="-314325" algn="l" rtl="0">
              <a:spcBef>
                <a:spcPts val="630"/>
              </a:spcBef>
              <a:spcAft>
                <a:spcPts val="0"/>
              </a:spcAft>
              <a:buClr>
                <a:schemeClr val="dk2"/>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8pPr>
            <a:lvl9pPr marL="4114800" marR="0" lvl="8" indent="-314325" algn="l" rtl="0">
              <a:spcBef>
                <a:spcPts val="630"/>
              </a:spcBef>
              <a:spcAft>
                <a:spcPts val="0"/>
              </a:spcAft>
              <a:buClr>
                <a:schemeClr val="dk2"/>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5"/>
        <p:cNvGrpSpPr/>
        <p:nvPr/>
      </p:nvGrpSpPr>
      <p:grpSpPr>
        <a:xfrm>
          <a:off x="0" y="0"/>
          <a:ext cx="0" cy="0"/>
          <a:chOff x="0" y="0"/>
          <a:chExt cx="0" cy="0"/>
        </a:xfrm>
      </p:grpSpPr>
      <p:sp>
        <p:nvSpPr>
          <p:cNvPr id="36" name="Google Shape;36;p7"/>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lstStyle>
            <a:lvl1pPr marR="0" lvl="0"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1pPr>
            <a:lvl2pPr marR="0" lvl="1"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2pPr>
            <a:lvl3pPr marR="0" lvl="2"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3pPr>
            <a:lvl4pPr marR="0" lvl="3"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4pPr>
            <a:lvl5pPr marR="0" lvl="4"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5pPr>
            <a:lvl6pPr marR="0" lvl="5"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6pPr>
            <a:lvl7pPr marR="0" lvl="6"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7pPr>
            <a:lvl8pPr marR="0" lvl="7"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8pPr>
            <a:lvl9pPr marR="0" lvl="8"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9pPr>
          </a:lstStyle>
          <a:p>
            <a:endParaRPr/>
          </a:p>
        </p:txBody>
      </p:sp>
      <p:sp>
        <p:nvSpPr>
          <p:cNvPr id="37" name="Google Shape;37;p7"/>
          <p:cNvSpPr txBox="1">
            <a:spLocks noGrp="1"/>
          </p:cNvSpPr>
          <p:nvPr>
            <p:ph type="body" idx="1"/>
          </p:nvPr>
        </p:nvSpPr>
        <p:spPr>
          <a:xfrm>
            <a:off x="457200" y="1535113"/>
            <a:ext cx="4040188" cy="639762"/>
          </a:xfrm>
          <a:prstGeom prst="rect">
            <a:avLst/>
          </a:prstGeom>
          <a:noFill/>
          <a:ln>
            <a:noFill/>
          </a:ln>
        </p:spPr>
        <p:txBody>
          <a:bodyPr spcFirstLastPara="1" wrap="square" lIns="91425" tIns="91425" rIns="91425" bIns="91425" anchor="b" anchorCtr="0"/>
          <a:lstStyle>
            <a:lvl1pPr marL="457200" marR="0" lvl="0" indent="-228600" algn="l" rtl="0">
              <a:spcBef>
                <a:spcPts val="840"/>
              </a:spcBef>
              <a:spcAft>
                <a:spcPts val="0"/>
              </a:spcAft>
              <a:buClr>
                <a:schemeClr val="dk2"/>
              </a:buClr>
              <a:buSzPts val="2160"/>
              <a:buFont typeface="Arial"/>
              <a:buNone/>
              <a:defRPr sz="2400" b="1" i="0" u="none" strike="noStrike" cap="none">
                <a:solidFill>
                  <a:schemeClr val="dk1"/>
                </a:solidFill>
                <a:latin typeface="Helvetica Neue"/>
                <a:ea typeface="Helvetica Neue"/>
                <a:cs typeface="Helvetica Neue"/>
                <a:sym typeface="Helvetica Neue"/>
              </a:defRPr>
            </a:lvl1pPr>
            <a:lvl2pPr marL="914400" marR="0" lvl="1" indent="-228600" algn="l" rtl="0">
              <a:spcBef>
                <a:spcPts val="700"/>
              </a:spcBef>
              <a:spcAft>
                <a:spcPts val="0"/>
              </a:spcAft>
              <a:buClr>
                <a:schemeClr val="folHlink"/>
              </a:buClr>
              <a:buSzPts val="1600"/>
              <a:buFont typeface="Arial"/>
              <a:buNone/>
              <a:defRPr sz="2000" b="1" i="0" u="none" strike="noStrike" cap="none">
                <a:solidFill>
                  <a:schemeClr val="dk1"/>
                </a:solidFill>
                <a:latin typeface="Helvetica Neue"/>
                <a:ea typeface="Helvetica Neue"/>
                <a:cs typeface="Helvetica Neue"/>
                <a:sym typeface="Helvetica Neue"/>
              </a:defRPr>
            </a:lvl2pPr>
            <a:lvl3pPr marL="1371600" marR="0" lvl="2" indent="-228600" algn="l" rtl="0">
              <a:spcBef>
                <a:spcPts val="630"/>
              </a:spcBef>
              <a:spcAft>
                <a:spcPts val="0"/>
              </a:spcAft>
              <a:buClr>
                <a:srgbClr val="33CC33"/>
              </a:buClr>
              <a:buSzPts val="1350"/>
              <a:buFont typeface="Arimo"/>
              <a:buNone/>
              <a:defRPr sz="1800" b="1" i="0" u="none" strike="noStrike" cap="none">
                <a:solidFill>
                  <a:schemeClr val="dk1"/>
                </a:solidFill>
                <a:latin typeface="Helvetica Neue"/>
                <a:ea typeface="Helvetica Neue"/>
                <a:cs typeface="Helvetica Neue"/>
                <a:sym typeface="Helvetica Neue"/>
              </a:defRPr>
            </a:lvl3pPr>
            <a:lvl4pPr marL="1828800" marR="0" lvl="3" indent="-228600" algn="l" rtl="0">
              <a:spcBef>
                <a:spcPts val="560"/>
              </a:spcBef>
              <a:spcAft>
                <a:spcPts val="0"/>
              </a:spcAft>
              <a:buClr>
                <a:schemeClr val="hlink"/>
              </a:buClr>
              <a:buSzPts val="1600"/>
              <a:buFont typeface="Times New Roman"/>
              <a:buNone/>
              <a:defRPr sz="1600" b="1" i="0" u="none" strike="noStrike" cap="none">
                <a:solidFill>
                  <a:schemeClr val="dk1"/>
                </a:solidFill>
                <a:latin typeface="Helvetica Neue"/>
                <a:ea typeface="Helvetica Neue"/>
                <a:cs typeface="Helvetica Neue"/>
                <a:sym typeface="Helvetica Neue"/>
              </a:defRPr>
            </a:lvl4pPr>
            <a:lvl5pPr marL="2286000" marR="0" lvl="4" indent="-228600" algn="l" rtl="0">
              <a:spcBef>
                <a:spcPts val="560"/>
              </a:spcBef>
              <a:spcAft>
                <a:spcPts val="0"/>
              </a:spcAft>
              <a:buClr>
                <a:schemeClr val="dk2"/>
              </a:buClr>
              <a:buSzPts val="1200"/>
              <a:buFont typeface="Helvetica Neue"/>
              <a:buNone/>
              <a:defRPr sz="1600" b="1" i="0" u="none" strike="noStrike" cap="none">
                <a:solidFill>
                  <a:schemeClr val="dk1"/>
                </a:solidFill>
                <a:latin typeface="Helvetica Neue"/>
                <a:ea typeface="Helvetica Neue"/>
                <a:cs typeface="Helvetica Neue"/>
                <a:sym typeface="Helvetica Neue"/>
              </a:defRPr>
            </a:lvl5pPr>
            <a:lvl6pPr marL="2743200" marR="0" lvl="5" indent="-228600" algn="l" rtl="0">
              <a:spcBef>
                <a:spcPts val="560"/>
              </a:spcBef>
              <a:spcAft>
                <a:spcPts val="0"/>
              </a:spcAft>
              <a:buClr>
                <a:schemeClr val="dk2"/>
              </a:buClr>
              <a:buSzPts val="1200"/>
              <a:buFont typeface="Helvetica Neue"/>
              <a:buNone/>
              <a:defRPr sz="1600" b="1" i="0" u="none" strike="noStrike" cap="none">
                <a:solidFill>
                  <a:schemeClr val="dk1"/>
                </a:solidFill>
                <a:latin typeface="Helvetica Neue"/>
                <a:ea typeface="Helvetica Neue"/>
                <a:cs typeface="Helvetica Neue"/>
                <a:sym typeface="Helvetica Neue"/>
              </a:defRPr>
            </a:lvl6pPr>
            <a:lvl7pPr marL="3200400" marR="0" lvl="6" indent="-228600" algn="l" rtl="0">
              <a:spcBef>
                <a:spcPts val="560"/>
              </a:spcBef>
              <a:spcAft>
                <a:spcPts val="0"/>
              </a:spcAft>
              <a:buClr>
                <a:schemeClr val="dk2"/>
              </a:buClr>
              <a:buSzPts val="1200"/>
              <a:buFont typeface="Helvetica Neue"/>
              <a:buNone/>
              <a:defRPr sz="1600" b="1" i="0" u="none" strike="noStrike" cap="none">
                <a:solidFill>
                  <a:schemeClr val="dk1"/>
                </a:solidFill>
                <a:latin typeface="Helvetica Neue"/>
                <a:ea typeface="Helvetica Neue"/>
                <a:cs typeface="Helvetica Neue"/>
                <a:sym typeface="Helvetica Neue"/>
              </a:defRPr>
            </a:lvl7pPr>
            <a:lvl8pPr marL="3657600" marR="0" lvl="7" indent="-228600" algn="l" rtl="0">
              <a:spcBef>
                <a:spcPts val="560"/>
              </a:spcBef>
              <a:spcAft>
                <a:spcPts val="0"/>
              </a:spcAft>
              <a:buClr>
                <a:schemeClr val="dk2"/>
              </a:buClr>
              <a:buSzPts val="1200"/>
              <a:buFont typeface="Helvetica Neue"/>
              <a:buNone/>
              <a:defRPr sz="1600" b="1" i="0" u="none" strike="noStrike" cap="none">
                <a:solidFill>
                  <a:schemeClr val="dk1"/>
                </a:solidFill>
                <a:latin typeface="Helvetica Neue"/>
                <a:ea typeface="Helvetica Neue"/>
                <a:cs typeface="Helvetica Neue"/>
                <a:sym typeface="Helvetica Neue"/>
              </a:defRPr>
            </a:lvl8pPr>
            <a:lvl9pPr marL="4114800" marR="0" lvl="8" indent="-228600" algn="l" rtl="0">
              <a:spcBef>
                <a:spcPts val="560"/>
              </a:spcBef>
              <a:spcAft>
                <a:spcPts val="0"/>
              </a:spcAft>
              <a:buClr>
                <a:schemeClr val="dk2"/>
              </a:buClr>
              <a:buSzPts val="1200"/>
              <a:buFont typeface="Helvetica Neue"/>
              <a:buNone/>
              <a:defRPr sz="1600" b="1" i="0" u="none" strike="noStrike" cap="none">
                <a:solidFill>
                  <a:schemeClr val="dk1"/>
                </a:solidFill>
                <a:latin typeface="Helvetica Neue"/>
                <a:ea typeface="Helvetica Neue"/>
                <a:cs typeface="Helvetica Neue"/>
                <a:sym typeface="Helvetica Neue"/>
              </a:defRPr>
            </a:lvl9pPr>
          </a:lstStyle>
          <a:p>
            <a:endParaRPr/>
          </a:p>
        </p:txBody>
      </p:sp>
      <p:sp>
        <p:nvSpPr>
          <p:cNvPr id="38" name="Google Shape;38;p7"/>
          <p:cNvSpPr txBox="1">
            <a:spLocks noGrp="1"/>
          </p:cNvSpPr>
          <p:nvPr>
            <p:ph type="body" idx="2"/>
          </p:nvPr>
        </p:nvSpPr>
        <p:spPr>
          <a:xfrm>
            <a:off x="457200" y="2174875"/>
            <a:ext cx="4040188" cy="3951288"/>
          </a:xfrm>
          <a:prstGeom prst="rect">
            <a:avLst/>
          </a:prstGeom>
          <a:noFill/>
          <a:ln>
            <a:noFill/>
          </a:ln>
        </p:spPr>
        <p:txBody>
          <a:bodyPr spcFirstLastPara="1" wrap="square" lIns="91425" tIns="91425" rIns="91425" bIns="91425" anchor="t" anchorCtr="0"/>
          <a:lstStyle>
            <a:lvl1pPr marL="457200" marR="0" lvl="0" indent="-365760" algn="l" rtl="0">
              <a:spcBef>
                <a:spcPts val="840"/>
              </a:spcBef>
              <a:spcAft>
                <a:spcPts val="0"/>
              </a:spcAft>
              <a:buClr>
                <a:schemeClr val="dk2"/>
              </a:buClr>
              <a:buSzPts val="2160"/>
              <a:buFont typeface="Arial"/>
              <a:buChar char="●"/>
              <a:defRPr sz="2400" b="0" i="0" u="none" strike="noStrike" cap="none">
                <a:solidFill>
                  <a:schemeClr val="dk1"/>
                </a:solidFill>
                <a:latin typeface="Helvetica Neue"/>
                <a:ea typeface="Helvetica Neue"/>
                <a:cs typeface="Helvetica Neue"/>
                <a:sym typeface="Helvetica Neue"/>
              </a:defRPr>
            </a:lvl1pPr>
            <a:lvl2pPr marL="914400" marR="0" lvl="1" indent="-330200" algn="l" rtl="0">
              <a:spcBef>
                <a:spcPts val="700"/>
              </a:spcBef>
              <a:spcAft>
                <a:spcPts val="0"/>
              </a:spcAft>
              <a:buClr>
                <a:schemeClr val="folHlink"/>
              </a:buClr>
              <a:buSzPts val="1600"/>
              <a:buFont typeface="Arial"/>
              <a:buChar char="●"/>
              <a:defRPr sz="2000" b="0" i="0" u="none" strike="noStrike" cap="none">
                <a:solidFill>
                  <a:schemeClr val="dk1"/>
                </a:solidFill>
                <a:latin typeface="Helvetica Neue"/>
                <a:ea typeface="Helvetica Neue"/>
                <a:cs typeface="Helvetica Neue"/>
                <a:sym typeface="Helvetica Neue"/>
              </a:defRPr>
            </a:lvl2pPr>
            <a:lvl3pPr marL="1371600" marR="0" lvl="2" indent="-314325" algn="l" rtl="0">
              <a:spcBef>
                <a:spcPts val="630"/>
              </a:spcBef>
              <a:spcAft>
                <a:spcPts val="0"/>
              </a:spcAft>
              <a:buClr>
                <a:srgbClr val="33CC33"/>
              </a:buClr>
              <a:buSzPts val="1350"/>
              <a:buFont typeface="Arimo"/>
              <a:buChar char="4"/>
              <a:defRPr sz="1800" b="0" i="0" u="none" strike="noStrike" cap="none">
                <a:solidFill>
                  <a:schemeClr val="dk1"/>
                </a:solidFill>
                <a:latin typeface="Helvetica Neue"/>
                <a:ea typeface="Helvetica Neue"/>
                <a:cs typeface="Helvetica Neue"/>
                <a:sym typeface="Helvetica Neue"/>
              </a:defRPr>
            </a:lvl3pPr>
            <a:lvl4pPr marL="1828800" marR="0" lvl="3" indent="-330200" algn="l" rtl="0">
              <a:spcBef>
                <a:spcPts val="560"/>
              </a:spcBef>
              <a:spcAft>
                <a:spcPts val="0"/>
              </a:spcAft>
              <a:buClr>
                <a:schemeClr val="hlink"/>
              </a:buClr>
              <a:buSzPts val="1600"/>
              <a:buFont typeface="Times New Roman"/>
              <a:buChar char="–"/>
              <a:defRPr sz="1600" b="0" i="0" u="none" strike="noStrike" cap="none">
                <a:solidFill>
                  <a:schemeClr val="dk1"/>
                </a:solidFill>
                <a:latin typeface="Helvetica Neue"/>
                <a:ea typeface="Helvetica Neue"/>
                <a:cs typeface="Helvetica Neue"/>
                <a:sym typeface="Helvetica Neue"/>
              </a:defRPr>
            </a:lvl4pPr>
            <a:lvl5pPr marL="2286000" marR="0" lvl="4" indent="-304800" algn="l" rtl="0">
              <a:spcBef>
                <a:spcPts val="560"/>
              </a:spcBef>
              <a:spcAft>
                <a:spcPts val="0"/>
              </a:spcAft>
              <a:buClr>
                <a:schemeClr val="dk2"/>
              </a:buClr>
              <a:buSzPts val="1200"/>
              <a:buFont typeface="Helvetica Neue"/>
              <a:buChar char="»"/>
              <a:defRPr sz="1600" b="0" i="0" u="none" strike="noStrike" cap="none">
                <a:solidFill>
                  <a:schemeClr val="dk1"/>
                </a:solidFill>
                <a:latin typeface="Helvetica Neue"/>
                <a:ea typeface="Helvetica Neue"/>
                <a:cs typeface="Helvetica Neue"/>
                <a:sym typeface="Helvetica Neue"/>
              </a:defRPr>
            </a:lvl5pPr>
            <a:lvl6pPr marL="2743200" marR="0" lvl="5" indent="-304800" algn="l" rtl="0">
              <a:spcBef>
                <a:spcPts val="560"/>
              </a:spcBef>
              <a:spcAft>
                <a:spcPts val="0"/>
              </a:spcAft>
              <a:buClr>
                <a:schemeClr val="dk2"/>
              </a:buClr>
              <a:buSzPts val="1200"/>
              <a:buFont typeface="Helvetica Neue"/>
              <a:buChar char="»"/>
              <a:defRPr sz="1600" b="0" i="0" u="none" strike="noStrike" cap="none">
                <a:solidFill>
                  <a:schemeClr val="dk1"/>
                </a:solidFill>
                <a:latin typeface="Helvetica Neue"/>
                <a:ea typeface="Helvetica Neue"/>
                <a:cs typeface="Helvetica Neue"/>
                <a:sym typeface="Helvetica Neue"/>
              </a:defRPr>
            </a:lvl6pPr>
            <a:lvl7pPr marL="3200400" marR="0" lvl="6" indent="-304800" algn="l" rtl="0">
              <a:spcBef>
                <a:spcPts val="560"/>
              </a:spcBef>
              <a:spcAft>
                <a:spcPts val="0"/>
              </a:spcAft>
              <a:buClr>
                <a:schemeClr val="dk2"/>
              </a:buClr>
              <a:buSzPts val="1200"/>
              <a:buFont typeface="Helvetica Neue"/>
              <a:buChar char="»"/>
              <a:defRPr sz="1600" b="0" i="0" u="none" strike="noStrike" cap="none">
                <a:solidFill>
                  <a:schemeClr val="dk1"/>
                </a:solidFill>
                <a:latin typeface="Helvetica Neue"/>
                <a:ea typeface="Helvetica Neue"/>
                <a:cs typeface="Helvetica Neue"/>
                <a:sym typeface="Helvetica Neue"/>
              </a:defRPr>
            </a:lvl7pPr>
            <a:lvl8pPr marL="3657600" marR="0" lvl="7" indent="-304800" algn="l" rtl="0">
              <a:spcBef>
                <a:spcPts val="560"/>
              </a:spcBef>
              <a:spcAft>
                <a:spcPts val="0"/>
              </a:spcAft>
              <a:buClr>
                <a:schemeClr val="dk2"/>
              </a:buClr>
              <a:buSzPts val="1200"/>
              <a:buFont typeface="Helvetica Neue"/>
              <a:buChar char="»"/>
              <a:defRPr sz="1600" b="0" i="0" u="none" strike="noStrike" cap="none">
                <a:solidFill>
                  <a:schemeClr val="dk1"/>
                </a:solidFill>
                <a:latin typeface="Helvetica Neue"/>
                <a:ea typeface="Helvetica Neue"/>
                <a:cs typeface="Helvetica Neue"/>
                <a:sym typeface="Helvetica Neue"/>
              </a:defRPr>
            </a:lvl8pPr>
            <a:lvl9pPr marL="4114800" marR="0" lvl="8" indent="-304800" algn="l" rtl="0">
              <a:spcBef>
                <a:spcPts val="560"/>
              </a:spcBef>
              <a:spcAft>
                <a:spcPts val="0"/>
              </a:spcAft>
              <a:buClr>
                <a:schemeClr val="dk2"/>
              </a:buClr>
              <a:buSzPts val="1200"/>
              <a:buFont typeface="Helvetica Neue"/>
              <a:buChar char="»"/>
              <a:defRPr sz="1600" b="0" i="0" u="none" strike="noStrike" cap="none">
                <a:solidFill>
                  <a:schemeClr val="dk1"/>
                </a:solidFill>
                <a:latin typeface="Helvetica Neue"/>
                <a:ea typeface="Helvetica Neue"/>
                <a:cs typeface="Helvetica Neue"/>
                <a:sym typeface="Helvetica Neue"/>
              </a:defRPr>
            </a:lvl9pPr>
          </a:lstStyle>
          <a:p>
            <a:endParaRPr/>
          </a:p>
        </p:txBody>
      </p:sp>
      <p:sp>
        <p:nvSpPr>
          <p:cNvPr id="39" name="Google Shape;39;p7"/>
          <p:cNvSpPr txBox="1">
            <a:spLocks noGrp="1"/>
          </p:cNvSpPr>
          <p:nvPr>
            <p:ph type="body" idx="3"/>
          </p:nvPr>
        </p:nvSpPr>
        <p:spPr>
          <a:xfrm>
            <a:off x="4645025" y="1535113"/>
            <a:ext cx="4041775" cy="639762"/>
          </a:xfrm>
          <a:prstGeom prst="rect">
            <a:avLst/>
          </a:prstGeom>
          <a:noFill/>
          <a:ln>
            <a:noFill/>
          </a:ln>
        </p:spPr>
        <p:txBody>
          <a:bodyPr spcFirstLastPara="1" wrap="square" lIns="91425" tIns="91425" rIns="91425" bIns="91425" anchor="b" anchorCtr="0"/>
          <a:lstStyle>
            <a:lvl1pPr marL="457200" marR="0" lvl="0" indent="-228600" algn="l" rtl="0">
              <a:spcBef>
                <a:spcPts val="840"/>
              </a:spcBef>
              <a:spcAft>
                <a:spcPts val="0"/>
              </a:spcAft>
              <a:buClr>
                <a:schemeClr val="dk2"/>
              </a:buClr>
              <a:buSzPts val="2160"/>
              <a:buFont typeface="Arial"/>
              <a:buNone/>
              <a:defRPr sz="2400" b="1" i="0" u="none" strike="noStrike" cap="none">
                <a:solidFill>
                  <a:schemeClr val="dk1"/>
                </a:solidFill>
                <a:latin typeface="Helvetica Neue"/>
                <a:ea typeface="Helvetica Neue"/>
                <a:cs typeface="Helvetica Neue"/>
                <a:sym typeface="Helvetica Neue"/>
              </a:defRPr>
            </a:lvl1pPr>
            <a:lvl2pPr marL="914400" marR="0" lvl="1" indent="-228600" algn="l" rtl="0">
              <a:spcBef>
                <a:spcPts val="700"/>
              </a:spcBef>
              <a:spcAft>
                <a:spcPts val="0"/>
              </a:spcAft>
              <a:buClr>
                <a:schemeClr val="folHlink"/>
              </a:buClr>
              <a:buSzPts val="1600"/>
              <a:buFont typeface="Arial"/>
              <a:buNone/>
              <a:defRPr sz="2000" b="1" i="0" u="none" strike="noStrike" cap="none">
                <a:solidFill>
                  <a:schemeClr val="dk1"/>
                </a:solidFill>
                <a:latin typeface="Helvetica Neue"/>
                <a:ea typeface="Helvetica Neue"/>
                <a:cs typeface="Helvetica Neue"/>
                <a:sym typeface="Helvetica Neue"/>
              </a:defRPr>
            </a:lvl2pPr>
            <a:lvl3pPr marL="1371600" marR="0" lvl="2" indent="-228600" algn="l" rtl="0">
              <a:spcBef>
                <a:spcPts val="630"/>
              </a:spcBef>
              <a:spcAft>
                <a:spcPts val="0"/>
              </a:spcAft>
              <a:buClr>
                <a:srgbClr val="33CC33"/>
              </a:buClr>
              <a:buSzPts val="1350"/>
              <a:buFont typeface="Arimo"/>
              <a:buNone/>
              <a:defRPr sz="1800" b="1" i="0" u="none" strike="noStrike" cap="none">
                <a:solidFill>
                  <a:schemeClr val="dk1"/>
                </a:solidFill>
                <a:latin typeface="Helvetica Neue"/>
                <a:ea typeface="Helvetica Neue"/>
                <a:cs typeface="Helvetica Neue"/>
                <a:sym typeface="Helvetica Neue"/>
              </a:defRPr>
            </a:lvl3pPr>
            <a:lvl4pPr marL="1828800" marR="0" lvl="3" indent="-228600" algn="l" rtl="0">
              <a:spcBef>
                <a:spcPts val="560"/>
              </a:spcBef>
              <a:spcAft>
                <a:spcPts val="0"/>
              </a:spcAft>
              <a:buClr>
                <a:schemeClr val="hlink"/>
              </a:buClr>
              <a:buSzPts val="1600"/>
              <a:buFont typeface="Times New Roman"/>
              <a:buNone/>
              <a:defRPr sz="1600" b="1" i="0" u="none" strike="noStrike" cap="none">
                <a:solidFill>
                  <a:schemeClr val="dk1"/>
                </a:solidFill>
                <a:latin typeface="Helvetica Neue"/>
                <a:ea typeface="Helvetica Neue"/>
                <a:cs typeface="Helvetica Neue"/>
                <a:sym typeface="Helvetica Neue"/>
              </a:defRPr>
            </a:lvl4pPr>
            <a:lvl5pPr marL="2286000" marR="0" lvl="4" indent="-228600" algn="l" rtl="0">
              <a:spcBef>
                <a:spcPts val="560"/>
              </a:spcBef>
              <a:spcAft>
                <a:spcPts val="0"/>
              </a:spcAft>
              <a:buClr>
                <a:schemeClr val="dk2"/>
              </a:buClr>
              <a:buSzPts val="1200"/>
              <a:buFont typeface="Helvetica Neue"/>
              <a:buNone/>
              <a:defRPr sz="1600" b="1" i="0" u="none" strike="noStrike" cap="none">
                <a:solidFill>
                  <a:schemeClr val="dk1"/>
                </a:solidFill>
                <a:latin typeface="Helvetica Neue"/>
                <a:ea typeface="Helvetica Neue"/>
                <a:cs typeface="Helvetica Neue"/>
                <a:sym typeface="Helvetica Neue"/>
              </a:defRPr>
            </a:lvl5pPr>
            <a:lvl6pPr marL="2743200" marR="0" lvl="5" indent="-228600" algn="l" rtl="0">
              <a:spcBef>
                <a:spcPts val="560"/>
              </a:spcBef>
              <a:spcAft>
                <a:spcPts val="0"/>
              </a:spcAft>
              <a:buClr>
                <a:schemeClr val="dk2"/>
              </a:buClr>
              <a:buSzPts val="1200"/>
              <a:buFont typeface="Helvetica Neue"/>
              <a:buNone/>
              <a:defRPr sz="1600" b="1" i="0" u="none" strike="noStrike" cap="none">
                <a:solidFill>
                  <a:schemeClr val="dk1"/>
                </a:solidFill>
                <a:latin typeface="Helvetica Neue"/>
                <a:ea typeface="Helvetica Neue"/>
                <a:cs typeface="Helvetica Neue"/>
                <a:sym typeface="Helvetica Neue"/>
              </a:defRPr>
            </a:lvl6pPr>
            <a:lvl7pPr marL="3200400" marR="0" lvl="6" indent="-228600" algn="l" rtl="0">
              <a:spcBef>
                <a:spcPts val="560"/>
              </a:spcBef>
              <a:spcAft>
                <a:spcPts val="0"/>
              </a:spcAft>
              <a:buClr>
                <a:schemeClr val="dk2"/>
              </a:buClr>
              <a:buSzPts val="1200"/>
              <a:buFont typeface="Helvetica Neue"/>
              <a:buNone/>
              <a:defRPr sz="1600" b="1" i="0" u="none" strike="noStrike" cap="none">
                <a:solidFill>
                  <a:schemeClr val="dk1"/>
                </a:solidFill>
                <a:latin typeface="Helvetica Neue"/>
                <a:ea typeface="Helvetica Neue"/>
                <a:cs typeface="Helvetica Neue"/>
                <a:sym typeface="Helvetica Neue"/>
              </a:defRPr>
            </a:lvl7pPr>
            <a:lvl8pPr marL="3657600" marR="0" lvl="7" indent="-228600" algn="l" rtl="0">
              <a:spcBef>
                <a:spcPts val="560"/>
              </a:spcBef>
              <a:spcAft>
                <a:spcPts val="0"/>
              </a:spcAft>
              <a:buClr>
                <a:schemeClr val="dk2"/>
              </a:buClr>
              <a:buSzPts val="1200"/>
              <a:buFont typeface="Helvetica Neue"/>
              <a:buNone/>
              <a:defRPr sz="1600" b="1" i="0" u="none" strike="noStrike" cap="none">
                <a:solidFill>
                  <a:schemeClr val="dk1"/>
                </a:solidFill>
                <a:latin typeface="Helvetica Neue"/>
                <a:ea typeface="Helvetica Neue"/>
                <a:cs typeface="Helvetica Neue"/>
                <a:sym typeface="Helvetica Neue"/>
              </a:defRPr>
            </a:lvl8pPr>
            <a:lvl9pPr marL="4114800" marR="0" lvl="8" indent="-228600" algn="l" rtl="0">
              <a:spcBef>
                <a:spcPts val="560"/>
              </a:spcBef>
              <a:spcAft>
                <a:spcPts val="0"/>
              </a:spcAft>
              <a:buClr>
                <a:schemeClr val="dk2"/>
              </a:buClr>
              <a:buSzPts val="1200"/>
              <a:buFont typeface="Helvetica Neue"/>
              <a:buNone/>
              <a:defRPr sz="1600" b="1" i="0" u="none" strike="noStrike" cap="none">
                <a:solidFill>
                  <a:schemeClr val="dk1"/>
                </a:solidFill>
                <a:latin typeface="Helvetica Neue"/>
                <a:ea typeface="Helvetica Neue"/>
                <a:cs typeface="Helvetica Neue"/>
                <a:sym typeface="Helvetica Neue"/>
              </a:defRPr>
            </a:lvl9pPr>
          </a:lstStyle>
          <a:p>
            <a:endParaRPr/>
          </a:p>
        </p:txBody>
      </p:sp>
      <p:sp>
        <p:nvSpPr>
          <p:cNvPr id="40" name="Google Shape;40;p7"/>
          <p:cNvSpPr txBox="1">
            <a:spLocks noGrp="1"/>
          </p:cNvSpPr>
          <p:nvPr>
            <p:ph type="body" idx="4"/>
          </p:nvPr>
        </p:nvSpPr>
        <p:spPr>
          <a:xfrm>
            <a:off x="4645025" y="2174875"/>
            <a:ext cx="4041775" cy="3951288"/>
          </a:xfrm>
          <a:prstGeom prst="rect">
            <a:avLst/>
          </a:prstGeom>
          <a:noFill/>
          <a:ln>
            <a:noFill/>
          </a:ln>
        </p:spPr>
        <p:txBody>
          <a:bodyPr spcFirstLastPara="1" wrap="square" lIns="91425" tIns="91425" rIns="91425" bIns="91425" anchor="t" anchorCtr="0"/>
          <a:lstStyle>
            <a:lvl1pPr marL="457200" marR="0" lvl="0" indent="-365760" algn="l" rtl="0">
              <a:spcBef>
                <a:spcPts val="840"/>
              </a:spcBef>
              <a:spcAft>
                <a:spcPts val="0"/>
              </a:spcAft>
              <a:buClr>
                <a:schemeClr val="dk2"/>
              </a:buClr>
              <a:buSzPts val="2160"/>
              <a:buFont typeface="Arial"/>
              <a:buChar char="●"/>
              <a:defRPr sz="2400" b="0" i="0" u="none" strike="noStrike" cap="none">
                <a:solidFill>
                  <a:schemeClr val="dk1"/>
                </a:solidFill>
                <a:latin typeface="Helvetica Neue"/>
                <a:ea typeface="Helvetica Neue"/>
                <a:cs typeface="Helvetica Neue"/>
                <a:sym typeface="Helvetica Neue"/>
              </a:defRPr>
            </a:lvl1pPr>
            <a:lvl2pPr marL="914400" marR="0" lvl="1" indent="-330200" algn="l" rtl="0">
              <a:spcBef>
                <a:spcPts val="700"/>
              </a:spcBef>
              <a:spcAft>
                <a:spcPts val="0"/>
              </a:spcAft>
              <a:buClr>
                <a:schemeClr val="folHlink"/>
              </a:buClr>
              <a:buSzPts val="1600"/>
              <a:buFont typeface="Arial"/>
              <a:buChar char="●"/>
              <a:defRPr sz="2000" b="0" i="0" u="none" strike="noStrike" cap="none">
                <a:solidFill>
                  <a:schemeClr val="dk1"/>
                </a:solidFill>
                <a:latin typeface="Helvetica Neue"/>
                <a:ea typeface="Helvetica Neue"/>
                <a:cs typeface="Helvetica Neue"/>
                <a:sym typeface="Helvetica Neue"/>
              </a:defRPr>
            </a:lvl2pPr>
            <a:lvl3pPr marL="1371600" marR="0" lvl="2" indent="-314325" algn="l" rtl="0">
              <a:spcBef>
                <a:spcPts val="630"/>
              </a:spcBef>
              <a:spcAft>
                <a:spcPts val="0"/>
              </a:spcAft>
              <a:buClr>
                <a:srgbClr val="33CC33"/>
              </a:buClr>
              <a:buSzPts val="1350"/>
              <a:buFont typeface="Arimo"/>
              <a:buChar char="4"/>
              <a:defRPr sz="1800" b="0" i="0" u="none" strike="noStrike" cap="none">
                <a:solidFill>
                  <a:schemeClr val="dk1"/>
                </a:solidFill>
                <a:latin typeface="Helvetica Neue"/>
                <a:ea typeface="Helvetica Neue"/>
                <a:cs typeface="Helvetica Neue"/>
                <a:sym typeface="Helvetica Neue"/>
              </a:defRPr>
            </a:lvl3pPr>
            <a:lvl4pPr marL="1828800" marR="0" lvl="3" indent="-330200" algn="l" rtl="0">
              <a:spcBef>
                <a:spcPts val="560"/>
              </a:spcBef>
              <a:spcAft>
                <a:spcPts val="0"/>
              </a:spcAft>
              <a:buClr>
                <a:schemeClr val="hlink"/>
              </a:buClr>
              <a:buSzPts val="1600"/>
              <a:buFont typeface="Times New Roman"/>
              <a:buChar char="–"/>
              <a:defRPr sz="1600" b="0" i="0" u="none" strike="noStrike" cap="none">
                <a:solidFill>
                  <a:schemeClr val="dk1"/>
                </a:solidFill>
                <a:latin typeface="Helvetica Neue"/>
                <a:ea typeface="Helvetica Neue"/>
                <a:cs typeface="Helvetica Neue"/>
                <a:sym typeface="Helvetica Neue"/>
              </a:defRPr>
            </a:lvl4pPr>
            <a:lvl5pPr marL="2286000" marR="0" lvl="4" indent="-304800" algn="l" rtl="0">
              <a:spcBef>
                <a:spcPts val="560"/>
              </a:spcBef>
              <a:spcAft>
                <a:spcPts val="0"/>
              </a:spcAft>
              <a:buClr>
                <a:schemeClr val="dk2"/>
              </a:buClr>
              <a:buSzPts val="1200"/>
              <a:buFont typeface="Helvetica Neue"/>
              <a:buChar char="»"/>
              <a:defRPr sz="1600" b="0" i="0" u="none" strike="noStrike" cap="none">
                <a:solidFill>
                  <a:schemeClr val="dk1"/>
                </a:solidFill>
                <a:latin typeface="Helvetica Neue"/>
                <a:ea typeface="Helvetica Neue"/>
                <a:cs typeface="Helvetica Neue"/>
                <a:sym typeface="Helvetica Neue"/>
              </a:defRPr>
            </a:lvl5pPr>
            <a:lvl6pPr marL="2743200" marR="0" lvl="5" indent="-304800" algn="l" rtl="0">
              <a:spcBef>
                <a:spcPts val="560"/>
              </a:spcBef>
              <a:spcAft>
                <a:spcPts val="0"/>
              </a:spcAft>
              <a:buClr>
                <a:schemeClr val="dk2"/>
              </a:buClr>
              <a:buSzPts val="1200"/>
              <a:buFont typeface="Helvetica Neue"/>
              <a:buChar char="»"/>
              <a:defRPr sz="1600" b="0" i="0" u="none" strike="noStrike" cap="none">
                <a:solidFill>
                  <a:schemeClr val="dk1"/>
                </a:solidFill>
                <a:latin typeface="Helvetica Neue"/>
                <a:ea typeface="Helvetica Neue"/>
                <a:cs typeface="Helvetica Neue"/>
                <a:sym typeface="Helvetica Neue"/>
              </a:defRPr>
            </a:lvl6pPr>
            <a:lvl7pPr marL="3200400" marR="0" lvl="6" indent="-304800" algn="l" rtl="0">
              <a:spcBef>
                <a:spcPts val="560"/>
              </a:spcBef>
              <a:spcAft>
                <a:spcPts val="0"/>
              </a:spcAft>
              <a:buClr>
                <a:schemeClr val="dk2"/>
              </a:buClr>
              <a:buSzPts val="1200"/>
              <a:buFont typeface="Helvetica Neue"/>
              <a:buChar char="»"/>
              <a:defRPr sz="1600" b="0" i="0" u="none" strike="noStrike" cap="none">
                <a:solidFill>
                  <a:schemeClr val="dk1"/>
                </a:solidFill>
                <a:latin typeface="Helvetica Neue"/>
                <a:ea typeface="Helvetica Neue"/>
                <a:cs typeface="Helvetica Neue"/>
                <a:sym typeface="Helvetica Neue"/>
              </a:defRPr>
            </a:lvl7pPr>
            <a:lvl8pPr marL="3657600" marR="0" lvl="7" indent="-304800" algn="l" rtl="0">
              <a:spcBef>
                <a:spcPts val="560"/>
              </a:spcBef>
              <a:spcAft>
                <a:spcPts val="0"/>
              </a:spcAft>
              <a:buClr>
                <a:schemeClr val="dk2"/>
              </a:buClr>
              <a:buSzPts val="1200"/>
              <a:buFont typeface="Helvetica Neue"/>
              <a:buChar char="»"/>
              <a:defRPr sz="1600" b="0" i="0" u="none" strike="noStrike" cap="none">
                <a:solidFill>
                  <a:schemeClr val="dk1"/>
                </a:solidFill>
                <a:latin typeface="Helvetica Neue"/>
                <a:ea typeface="Helvetica Neue"/>
                <a:cs typeface="Helvetica Neue"/>
                <a:sym typeface="Helvetica Neue"/>
              </a:defRPr>
            </a:lvl8pPr>
            <a:lvl9pPr marL="4114800" marR="0" lvl="8" indent="-304800" algn="l" rtl="0">
              <a:spcBef>
                <a:spcPts val="560"/>
              </a:spcBef>
              <a:spcAft>
                <a:spcPts val="0"/>
              </a:spcAft>
              <a:buClr>
                <a:schemeClr val="dk2"/>
              </a:buClr>
              <a:buSzPts val="1200"/>
              <a:buFont typeface="Helvetica Neue"/>
              <a:buChar char="»"/>
              <a:defRPr sz="16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2"/>
        <p:cNvGrpSpPr/>
        <p:nvPr/>
      </p:nvGrpSpPr>
      <p:grpSpPr>
        <a:xfrm>
          <a:off x="0" y="0"/>
          <a:ext cx="0" cy="0"/>
          <a:chOff x="0" y="0"/>
          <a:chExt cx="0" cy="0"/>
        </a:xfrm>
      </p:grpSpPr>
      <p:sp>
        <p:nvSpPr>
          <p:cNvPr id="43" name="Google Shape;43;p9"/>
          <p:cNvSpPr txBox="1">
            <a:spLocks noGrp="1"/>
          </p:cNvSpPr>
          <p:nvPr>
            <p:ph type="title"/>
          </p:nvPr>
        </p:nvSpPr>
        <p:spPr>
          <a:xfrm>
            <a:off x="457200" y="273050"/>
            <a:ext cx="3008313" cy="116205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2000" b="1" i="0" u="none" strike="noStrike" cap="none">
                <a:solidFill>
                  <a:schemeClr val="dk2"/>
                </a:solidFill>
                <a:latin typeface="Helvetica Neue"/>
                <a:ea typeface="Helvetica Neue"/>
                <a:cs typeface="Helvetica Neue"/>
                <a:sym typeface="Helvetica Neue"/>
              </a:defRPr>
            </a:lvl1pPr>
            <a:lvl2pPr marR="0" lvl="1"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2pPr>
            <a:lvl3pPr marR="0" lvl="2"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3pPr>
            <a:lvl4pPr marR="0" lvl="3"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4pPr>
            <a:lvl5pPr marR="0" lvl="4"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5pPr>
            <a:lvl6pPr marR="0" lvl="5"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6pPr>
            <a:lvl7pPr marR="0" lvl="6"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7pPr>
            <a:lvl8pPr marR="0" lvl="7"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8pPr>
            <a:lvl9pPr marR="0" lvl="8"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9pPr>
          </a:lstStyle>
          <a:p>
            <a:endParaRPr/>
          </a:p>
        </p:txBody>
      </p:sp>
      <p:sp>
        <p:nvSpPr>
          <p:cNvPr id="44" name="Google Shape;44;p9"/>
          <p:cNvSpPr txBox="1">
            <a:spLocks noGrp="1"/>
          </p:cNvSpPr>
          <p:nvPr>
            <p:ph type="body" idx="1"/>
          </p:nvPr>
        </p:nvSpPr>
        <p:spPr>
          <a:xfrm>
            <a:off x="3575050" y="273050"/>
            <a:ext cx="5111750" cy="5853113"/>
          </a:xfrm>
          <a:prstGeom prst="rect">
            <a:avLst/>
          </a:prstGeom>
          <a:noFill/>
          <a:ln>
            <a:noFill/>
          </a:ln>
        </p:spPr>
        <p:txBody>
          <a:bodyPr spcFirstLastPara="1" wrap="square" lIns="91425" tIns="91425" rIns="91425" bIns="91425" anchor="t" anchorCtr="0"/>
          <a:lstStyle>
            <a:lvl1pPr marL="457200" marR="0" lvl="0" indent="-411480" algn="l" rtl="0">
              <a:spcBef>
                <a:spcPts val="1120"/>
              </a:spcBef>
              <a:spcAft>
                <a:spcPts val="0"/>
              </a:spcAft>
              <a:buClr>
                <a:schemeClr val="dk2"/>
              </a:buClr>
              <a:buSzPts val="2880"/>
              <a:buFont typeface="Arial"/>
              <a:buChar char="●"/>
              <a:defRPr sz="3200" b="0" i="0" u="none" strike="noStrike" cap="none">
                <a:solidFill>
                  <a:schemeClr val="dk1"/>
                </a:solidFill>
                <a:latin typeface="Helvetica Neue"/>
                <a:ea typeface="Helvetica Neue"/>
                <a:cs typeface="Helvetica Neue"/>
                <a:sym typeface="Helvetica Neue"/>
              </a:defRPr>
            </a:lvl1pPr>
            <a:lvl2pPr marL="914400" marR="0" lvl="1" indent="-370840" algn="l" rtl="0">
              <a:spcBef>
                <a:spcPts val="980"/>
              </a:spcBef>
              <a:spcAft>
                <a:spcPts val="0"/>
              </a:spcAft>
              <a:buClr>
                <a:schemeClr val="folHlink"/>
              </a:buClr>
              <a:buSzPts val="2240"/>
              <a:buFont typeface="Arial"/>
              <a:buChar char="●"/>
              <a:defRPr sz="2800" b="0" i="0" u="none" strike="noStrike" cap="none">
                <a:solidFill>
                  <a:schemeClr val="dk1"/>
                </a:solidFill>
                <a:latin typeface="Helvetica Neue"/>
                <a:ea typeface="Helvetica Neue"/>
                <a:cs typeface="Helvetica Neue"/>
                <a:sym typeface="Helvetica Neue"/>
              </a:defRPr>
            </a:lvl2pPr>
            <a:lvl3pPr marL="1371600" marR="0" lvl="2" indent="-342900" algn="l" rtl="0">
              <a:spcBef>
                <a:spcPts val="840"/>
              </a:spcBef>
              <a:spcAft>
                <a:spcPts val="0"/>
              </a:spcAft>
              <a:buClr>
                <a:srgbClr val="33CC33"/>
              </a:buClr>
              <a:buSzPts val="1800"/>
              <a:buFont typeface="Arimo"/>
              <a:buChar char="4"/>
              <a:defRPr sz="2400" b="0" i="0" u="none" strike="noStrike" cap="none">
                <a:solidFill>
                  <a:schemeClr val="dk1"/>
                </a:solidFill>
                <a:latin typeface="Helvetica Neue"/>
                <a:ea typeface="Helvetica Neue"/>
                <a:cs typeface="Helvetica Neue"/>
                <a:sym typeface="Helvetica Neue"/>
              </a:defRPr>
            </a:lvl3pPr>
            <a:lvl4pPr marL="1828800" marR="0" lvl="3" indent="-355600" algn="l" rtl="0">
              <a:spcBef>
                <a:spcPts val="700"/>
              </a:spcBef>
              <a:spcAft>
                <a:spcPts val="0"/>
              </a:spcAft>
              <a:buClr>
                <a:schemeClr val="hlink"/>
              </a:buClr>
              <a:buSzPts val="2000"/>
              <a:buFont typeface="Times New Roman"/>
              <a:buChar char="–"/>
              <a:defRPr sz="2000" b="0" i="0" u="none" strike="noStrike" cap="none">
                <a:solidFill>
                  <a:schemeClr val="dk1"/>
                </a:solidFill>
                <a:latin typeface="Helvetica Neue"/>
                <a:ea typeface="Helvetica Neue"/>
                <a:cs typeface="Helvetica Neue"/>
                <a:sym typeface="Helvetica Neue"/>
              </a:defRPr>
            </a:lvl4pPr>
            <a:lvl5pPr marL="2286000" marR="0" lvl="4" indent="-323850" algn="l" rtl="0">
              <a:spcBef>
                <a:spcPts val="700"/>
              </a:spcBef>
              <a:spcAft>
                <a:spcPts val="0"/>
              </a:spcAft>
              <a:buClr>
                <a:schemeClr val="dk2"/>
              </a:buClr>
              <a:buSzPts val="1500"/>
              <a:buFont typeface="Helvetica Neue"/>
              <a:buChar char="»"/>
              <a:defRPr sz="2000" b="0" i="0" u="none" strike="noStrike" cap="none">
                <a:solidFill>
                  <a:schemeClr val="dk1"/>
                </a:solidFill>
                <a:latin typeface="Helvetica Neue"/>
                <a:ea typeface="Helvetica Neue"/>
                <a:cs typeface="Helvetica Neue"/>
                <a:sym typeface="Helvetica Neue"/>
              </a:defRPr>
            </a:lvl5pPr>
            <a:lvl6pPr marL="2743200" marR="0" lvl="5" indent="-323850" algn="l" rtl="0">
              <a:spcBef>
                <a:spcPts val="700"/>
              </a:spcBef>
              <a:spcAft>
                <a:spcPts val="0"/>
              </a:spcAft>
              <a:buClr>
                <a:schemeClr val="dk2"/>
              </a:buClr>
              <a:buSzPts val="1500"/>
              <a:buFont typeface="Helvetica Neue"/>
              <a:buChar char="»"/>
              <a:defRPr sz="2000" b="0" i="0" u="none" strike="noStrike" cap="none">
                <a:solidFill>
                  <a:schemeClr val="dk1"/>
                </a:solidFill>
                <a:latin typeface="Helvetica Neue"/>
                <a:ea typeface="Helvetica Neue"/>
                <a:cs typeface="Helvetica Neue"/>
                <a:sym typeface="Helvetica Neue"/>
              </a:defRPr>
            </a:lvl6pPr>
            <a:lvl7pPr marL="3200400" marR="0" lvl="6" indent="-323850" algn="l" rtl="0">
              <a:spcBef>
                <a:spcPts val="700"/>
              </a:spcBef>
              <a:spcAft>
                <a:spcPts val="0"/>
              </a:spcAft>
              <a:buClr>
                <a:schemeClr val="dk2"/>
              </a:buClr>
              <a:buSzPts val="1500"/>
              <a:buFont typeface="Helvetica Neue"/>
              <a:buChar char="»"/>
              <a:defRPr sz="2000" b="0" i="0" u="none" strike="noStrike" cap="none">
                <a:solidFill>
                  <a:schemeClr val="dk1"/>
                </a:solidFill>
                <a:latin typeface="Helvetica Neue"/>
                <a:ea typeface="Helvetica Neue"/>
                <a:cs typeface="Helvetica Neue"/>
                <a:sym typeface="Helvetica Neue"/>
              </a:defRPr>
            </a:lvl7pPr>
            <a:lvl8pPr marL="3657600" marR="0" lvl="7" indent="-323850" algn="l" rtl="0">
              <a:spcBef>
                <a:spcPts val="700"/>
              </a:spcBef>
              <a:spcAft>
                <a:spcPts val="0"/>
              </a:spcAft>
              <a:buClr>
                <a:schemeClr val="dk2"/>
              </a:buClr>
              <a:buSzPts val="1500"/>
              <a:buFont typeface="Helvetica Neue"/>
              <a:buChar char="»"/>
              <a:defRPr sz="2000" b="0" i="0" u="none" strike="noStrike" cap="none">
                <a:solidFill>
                  <a:schemeClr val="dk1"/>
                </a:solidFill>
                <a:latin typeface="Helvetica Neue"/>
                <a:ea typeface="Helvetica Neue"/>
                <a:cs typeface="Helvetica Neue"/>
                <a:sym typeface="Helvetica Neue"/>
              </a:defRPr>
            </a:lvl8pPr>
            <a:lvl9pPr marL="4114800" marR="0" lvl="8" indent="-323850" algn="l" rtl="0">
              <a:spcBef>
                <a:spcPts val="700"/>
              </a:spcBef>
              <a:spcAft>
                <a:spcPts val="0"/>
              </a:spcAft>
              <a:buClr>
                <a:schemeClr val="dk2"/>
              </a:buClr>
              <a:buSzPts val="1500"/>
              <a:buFont typeface="Helvetica Neue"/>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45" name="Google Shape;45;p9"/>
          <p:cNvSpPr txBox="1">
            <a:spLocks noGrp="1"/>
          </p:cNvSpPr>
          <p:nvPr>
            <p:ph type="body" idx="2"/>
          </p:nvPr>
        </p:nvSpPr>
        <p:spPr>
          <a:xfrm>
            <a:off x="457200" y="1435100"/>
            <a:ext cx="3008313" cy="4691063"/>
          </a:xfrm>
          <a:prstGeom prst="rect">
            <a:avLst/>
          </a:prstGeom>
          <a:noFill/>
          <a:ln>
            <a:noFill/>
          </a:ln>
        </p:spPr>
        <p:txBody>
          <a:bodyPr spcFirstLastPara="1" wrap="square" lIns="91425" tIns="91425" rIns="91425" bIns="91425" anchor="t" anchorCtr="0"/>
          <a:lstStyle>
            <a:lvl1pPr marL="457200" marR="0" lvl="0" indent="-228600" algn="l" rtl="0">
              <a:spcBef>
                <a:spcPts val="490"/>
              </a:spcBef>
              <a:spcAft>
                <a:spcPts val="0"/>
              </a:spcAft>
              <a:buClr>
                <a:schemeClr val="dk2"/>
              </a:buClr>
              <a:buSzPts val="1260"/>
              <a:buFont typeface="Arial"/>
              <a:buNone/>
              <a:defRPr sz="1400" b="0" i="0" u="none" strike="noStrike" cap="none">
                <a:solidFill>
                  <a:schemeClr val="dk1"/>
                </a:solidFill>
                <a:latin typeface="Helvetica Neue"/>
                <a:ea typeface="Helvetica Neue"/>
                <a:cs typeface="Helvetica Neue"/>
                <a:sym typeface="Helvetica Neue"/>
              </a:defRPr>
            </a:lvl1pPr>
            <a:lvl2pPr marL="914400" marR="0" lvl="1" indent="-228600" algn="l" rtl="0">
              <a:spcBef>
                <a:spcPts val="420"/>
              </a:spcBef>
              <a:spcAft>
                <a:spcPts val="0"/>
              </a:spcAft>
              <a:buClr>
                <a:schemeClr val="folHlink"/>
              </a:buClr>
              <a:buSzPts val="960"/>
              <a:buFont typeface="Arial"/>
              <a:buNone/>
              <a:defRPr sz="1200" b="0" i="0" u="none" strike="noStrike" cap="none">
                <a:solidFill>
                  <a:schemeClr val="dk1"/>
                </a:solidFill>
                <a:latin typeface="Helvetica Neue"/>
                <a:ea typeface="Helvetica Neue"/>
                <a:cs typeface="Helvetica Neue"/>
                <a:sym typeface="Helvetica Neue"/>
              </a:defRPr>
            </a:lvl2pPr>
            <a:lvl3pPr marL="1371600" marR="0" lvl="2" indent="-228600" algn="l" rtl="0">
              <a:spcBef>
                <a:spcPts val="350"/>
              </a:spcBef>
              <a:spcAft>
                <a:spcPts val="0"/>
              </a:spcAft>
              <a:buClr>
                <a:srgbClr val="33CC33"/>
              </a:buClr>
              <a:buSzPts val="750"/>
              <a:buFont typeface="Arimo"/>
              <a:buNone/>
              <a:defRPr sz="1000" b="0" i="0" u="none" strike="noStrike" cap="none">
                <a:solidFill>
                  <a:schemeClr val="dk1"/>
                </a:solidFill>
                <a:latin typeface="Helvetica Neue"/>
                <a:ea typeface="Helvetica Neue"/>
                <a:cs typeface="Helvetica Neue"/>
                <a:sym typeface="Helvetica Neue"/>
              </a:defRPr>
            </a:lvl3pPr>
            <a:lvl4pPr marL="1828800" marR="0" lvl="3" indent="-228600" algn="l" rtl="0">
              <a:spcBef>
                <a:spcPts val="315"/>
              </a:spcBef>
              <a:spcAft>
                <a:spcPts val="0"/>
              </a:spcAft>
              <a:buClr>
                <a:schemeClr val="hlink"/>
              </a:buClr>
              <a:buSzPts val="900"/>
              <a:buFont typeface="Times New Roman"/>
              <a:buNone/>
              <a:defRPr sz="900" b="0" i="0" u="none" strike="noStrike" cap="none">
                <a:solidFill>
                  <a:schemeClr val="dk1"/>
                </a:solidFill>
                <a:latin typeface="Helvetica Neue"/>
                <a:ea typeface="Helvetica Neue"/>
                <a:cs typeface="Helvetica Neue"/>
                <a:sym typeface="Helvetica Neue"/>
              </a:defRPr>
            </a:lvl4pPr>
            <a:lvl5pPr marL="2286000" marR="0" lvl="4" indent="-228600" algn="l" rtl="0">
              <a:spcBef>
                <a:spcPts val="315"/>
              </a:spcBef>
              <a:spcAft>
                <a:spcPts val="0"/>
              </a:spcAft>
              <a:buClr>
                <a:schemeClr val="dk2"/>
              </a:buClr>
              <a:buSzPts val="675"/>
              <a:buFont typeface="Helvetica Neue"/>
              <a:buNone/>
              <a:defRPr sz="900" b="0" i="0" u="none" strike="noStrike" cap="none">
                <a:solidFill>
                  <a:schemeClr val="dk1"/>
                </a:solidFill>
                <a:latin typeface="Helvetica Neue"/>
                <a:ea typeface="Helvetica Neue"/>
                <a:cs typeface="Helvetica Neue"/>
                <a:sym typeface="Helvetica Neue"/>
              </a:defRPr>
            </a:lvl5pPr>
            <a:lvl6pPr marL="2743200" marR="0" lvl="5" indent="-228600" algn="l" rtl="0">
              <a:spcBef>
                <a:spcPts val="315"/>
              </a:spcBef>
              <a:spcAft>
                <a:spcPts val="0"/>
              </a:spcAft>
              <a:buClr>
                <a:schemeClr val="dk2"/>
              </a:buClr>
              <a:buSzPts val="675"/>
              <a:buFont typeface="Helvetica Neue"/>
              <a:buNone/>
              <a:defRPr sz="900" b="0" i="0" u="none" strike="noStrike" cap="none">
                <a:solidFill>
                  <a:schemeClr val="dk1"/>
                </a:solidFill>
                <a:latin typeface="Helvetica Neue"/>
                <a:ea typeface="Helvetica Neue"/>
                <a:cs typeface="Helvetica Neue"/>
                <a:sym typeface="Helvetica Neue"/>
              </a:defRPr>
            </a:lvl6pPr>
            <a:lvl7pPr marL="3200400" marR="0" lvl="6" indent="-228600" algn="l" rtl="0">
              <a:spcBef>
                <a:spcPts val="315"/>
              </a:spcBef>
              <a:spcAft>
                <a:spcPts val="0"/>
              </a:spcAft>
              <a:buClr>
                <a:schemeClr val="dk2"/>
              </a:buClr>
              <a:buSzPts val="675"/>
              <a:buFont typeface="Helvetica Neue"/>
              <a:buNone/>
              <a:defRPr sz="900" b="0" i="0" u="none" strike="noStrike" cap="none">
                <a:solidFill>
                  <a:schemeClr val="dk1"/>
                </a:solidFill>
                <a:latin typeface="Helvetica Neue"/>
                <a:ea typeface="Helvetica Neue"/>
                <a:cs typeface="Helvetica Neue"/>
                <a:sym typeface="Helvetica Neue"/>
              </a:defRPr>
            </a:lvl7pPr>
            <a:lvl8pPr marL="3657600" marR="0" lvl="7" indent="-228600" algn="l" rtl="0">
              <a:spcBef>
                <a:spcPts val="315"/>
              </a:spcBef>
              <a:spcAft>
                <a:spcPts val="0"/>
              </a:spcAft>
              <a:buClr>
                <a:schemeClr val="dk2"/>
              </a:buClr>
              <a:buSzPts val="675"/>
              <a:buFont typeface="Helvetica Neue"/>
              <a:buNone/>
              <a:defRPr sz="900" b="0" i="0" u="none" strike="noStrike" cap="none">
                <a:solidFill>
                  <a:schemeClr val="dk1"/>
                </a:solidFill>
                <a:latin typeface="Helvetica Neue"/>
                <a:ea typeface="Helvetica Neue"/>
                <a:cs typeface="Helvetica Neue"/>
                <a:sym typeface="Helvetica Neue"/>
              </a:defRPr>
            </a:lvl8pPr>
            <a:lvl9pPr marL="4114800" marR="0" lvl="8" indent="-228600" algn="l" rtl="0">
              <a:spcBef>
                <a:spcPts val="315"/>
              </a:spcBef>
              <a:spcAft>
                <a:spcPts val="0"/>
              </a:spcAft>
              <a:buClr>
                <a:schemeClr val="dk2"/>
              </a:buClr>
              <a:buSzPts val="675"/>
              <a:buFont typeface="Helvetica Neue"/>
              <a:buNone/>
              <a:defRPr sz="9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6"/>
        <p:cNvGrpSpPr/>
        <p:nvPr/>
      </p:nvGrpSpPr>
      <p:grpSpPr>
        <a:xfrm>
          <a:off x="0" y="0"/>
          <a:ext cx="0" cy="0"/>
          <a:chOff x="0" y="0"/>
          <a:chExt cx="0" cy="0"/>
        </a:xfrm>
      </p:grpSpPr>
      <p:sp>
        <p:nvSpPr>
          <p:cNvPr id="47" name="Google Shape;47;p10"/>
          <p:cNvSpPr txBox="1">
            <a:spLocks noGrp="1"/>
          </p:cNvSpPr>
          <p:nvPr>
            <p:ph type="title"/>
          </p:nvPr>
        </p:nvSpPr>
        <p:spPr>
          <a:xfrm>
            <a:off x="1792288" y="4800600"/>
            <a:ext cx="5486400" cy="566738"/>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2000" b="1" i="0" u="none" strike="noStrike" cap="none">
                <a:solidFill>
                  <a:schemeClr val="dk2"/>
                </a:solidFill>
                <a:latin typeface="Helvetica Neue"/>
                <a:ea typeface="Helvetica Neue"/>
                <a:cs typeface="Helvetica Neue"/>
                <a:sym typeface="Helvetica Neue"/>
              </a:defRPr>
            </a:lvl1pPr>
            <a:lvl2pPr marR="0" lvl="1"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2pPr>
            <a:lvl3pPr marR="0" lvl="2"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3pPr>
            <a:lvl4pPr marR="0" lvl="3"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4pPr>
            <a:lvl5pPr marR="0" lvl="4"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5pPr>
            <a:lvl6pPr marR="0" lvl="5"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6pPr>
            <a:lvl7pPr marR="0" lvl="6"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7pPr>
            <a:lvl8pPr marR="0" lvl="7"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8pPr>
            <a:lvl9pPr marR="0" lvl="8"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9pPr>
          </a:lstStyle>
          <a:p>
            <a:endParaRPr/>
          </a:p>
        </p:txBody>
      </p:sp>
      <p:sp>
        <p:nvSpPr>
          <p:cNvPr id="48" name="Google Shape;48;p10"/>
          <p:cNvSpPr>
            <a:spLocks noGrp="1"/>
          </p:cNvSpPr>
          <p:nvPr>
            <p:ph type="pic" idx="2"/>
          </p:nvPr>
        </p:nvSpPr>
        <p:spPr>
          <a:xfrm>
            <a:off x="1792288" y="612775"/>
            <a:ext cx="5486400" cy="4114800"/>
          </a:xfrm>
          <a:prstGeom prst="rect">
            <a:avLst/>
          </a:prstGeom>
          <a:noFill/>
          <a:ln>
            <a:noFill/>
          </a:ln>
        </p:spPr>
        <p:txBody>
          <a:bodyPr spcFirstLastPara="1" wrap="square" lIns="91425" tIns="91425" rIns="91425" bIns="91425" anchor="t" anchorCtr="0"/>
          <a:lstStyle>
            <a:lvl1pPr marR="0" lvl="0" algn="l" rtl="0">
              <a:spcBef>
                <a:spcPts val="1120"/>
              </a:spcBef>
              <a:spcAft>
                <a:spcPts val="0"/>
              </a:spcAft>
              <a:buClr>
                <a:schemeClr val="dk2"/>
              </a:buClr>
              <a:buSzPts val="2880"/>
              <a:buFont typeface="Arial"/>
              <a:buNone/>
              <a:defRPr sz="3200" b="0" i="0" u="none" strike="noStrike" cap="none">
                <a:solidFill>
                  <a:schemeClr val="dk1"/>
                </a:solidFill>
                <a:latin typeface="Helvetica Neue"/>
                <a:ea typeface="Helvetica Neue"/>
                <a:cs typeface="Helvetica Neue"/>
                <a:sym typeface="Helvetica Neue"/>
              </a:defRPr>
            </a:lvl1pPr>
            <a:lvl2pPr marR="0" lvl="1" algn="l" rtl="0">
              <a:spcBef>
                <a:spcPts val="980"/>
              </a:spcBef>
              <a:spcAft>
                <a:spcPts val="0"/>
              </a:spcAft>
              <a:buClr>
                <a:schemeClr val="folHlink"/>
              </a:buClr>
              <a:buSzPts val="2240"/>
              <a:buFont typeface="Arial"/>
              <a:buNone/>
              <a:defRPr sz="2800" b="0" i="0" u="none" strike="noStrike" cap="none">
                <a:solidFill>
                  <a:schemeClr val="dk1"/>
                </a:solidFill>
                <a:latin typeface="Helvetica Neue"/>
                <a:ea typeface="Helvetica Neue"/>
                <a:cs typeface="Helvetica Neue"/>
                <a:sym typeface="Helvetica Neue"/>
              </a:defRPr>
            </a:lvl2pPr>
            <a:lvl3pPr marR="0" lvl="2" algn="l" rtl="0">
              <a:spcBef>
                <a:spcPts val="840"/>
              </a:spcBef>
              <a:spcAft>
                <a:spcPts val="0"/>
              </a:spcAft>
              <a:buClr>
                <a:srgbClr val="33CC33"/>
              </a:buClr>
              <a:buSzPts val="1800"/>
              <a:buFont typeface="Arimo"/>
              <a:buNone/>
              <a:defRPr sz="2400" b="0" i="0" u="none" strike="noStrike" cap="none">
                <a:solidFill>
                  <a:schemeClr val="dk1"/>
                </a:solidFill>
                <a:latin typeface="Helvetica Neue"/>
                <a:ea typeface="Helvetica Neue"/>
                <a:cs typeface="Helvetica Neue"/>
                <a:sym typeface="Helvetica Neue"/>
              </a:defRPr>
            </a:lvl3pPr>
            <a:lvl4pPr marR="0" lvl="3" algn="l" rtl="0">
              <a:spcBef>
                <a:spcPts val="700"/>
              </a:spcBef>
              <a:spcAft>
                <a:spcPts val="0"/>
              </a:spcAft>
              <a:buClr>
                <a:schemeClr val="hlink"/>
              </a:buClr>
              <a:buSzPts val="2000"/>
              <a:buFont typeface="Times New Roman"/>
              <a:buNone/>
              <a:defRPr sz="2000" b="0" i="0" u="none" strike="noStrike" cap="none">
                <a:solidFill>
                  <a:schemeClr val="dk1"/>
                </a:solidFill>
                <a:latin typeface="Helvetica Neue"/>
                <a:ea typeface="Helvetica Neue"/>
                <a:cs typeface="Helvetica Neue"/>
                <a:sym typeface="Helvetica Neue"/>
              </a:defRPr>
            </a:lvl4pPr>
            <a:lvl5pPr marR="0" lvl="4" algn="l" rtl="0">
              <a:spcBef>
                <a:spcPts val="700"/>
              </a:spcBef>
              <a:spcAft>
                <a:spcPts val="0"/>
              </a:spcAft>
              <a:buClr>
                <a:schemeClr val="dk2"/>
              </a:buClr>
              <a:buSzPts val="1500"/>
              <a:buFont typeface="Helvetica Neue"/>
              <a:buNone/>
              <a:defRPr sz="2000" b="0" i="0" u="none" strike="noStrike" cap="none">
                <a:solidFill>
                  <a:schemeClr val="dk1"/>
                </a:solidFill>
                <a:latin typeface="Helvetica Neue"/>
                <a:ea typeface="Helvetica Neue"/>
                <a:cs typeface="Helvetica Neue"/>
                <a:sym typeface="Helvetica Neue"/>
              </a:defRPr>
            </a:lvl5pPr>
            <a:lvl6pPr marR="0" lvl="5" algn="l" rtl="0">
              <a:spcBef>
                <a:spcPts val="700"/>
              </a:spcBef>
              <a:spcAft>
                <a:spcPts val="0"/>
              </a:spcAft>
              <a:buClr>
                <a:schemeClr val="dk2"/>
              </a:buClr>
              <a:buSzPts val="1500"/>
              <a:buFont typeface="Helvetica Neue"/>
              <a:buNone/>
              <a:defRPr sz="2000" b="0" i="0" u="none" strike="noStrike" cap="none">
                <a:solidFill>
                  <a:schemeClr val="dk1"/>
                </a:solidFill>
                <a:latin typeface="Helvetica Neue"/>
                <a:ea typeface="Helvetica Neue"/>
                <a:cs typeface="Helvetica Neue"/>
                <a:sym typeface="Helvetica Neue"/>
              </a:defRPr>
            </a:lvl6pPr>
            <a:lvl7pPr marR="0" lvl="6" algn="l" rtl="0">
              <a:spcBef>
                <a:spcPts val="700"/>
              </a:spcBef>
              <a:spcAft>
                <a:spcPts val="0"/>
              </a:spcAft>
              <a:buClr>
                <a:schemeClr val="dk2"/>
              </a:buClr>
              <a:buSzPts val="1500"/>
              <a:buFont typeface="Helvetica Neue"/>
              <a:buNone/>
              <a:defRPr sz="2000" b="0" i="0" u="none" strike="noStrike" cap="none">
                <a:solidFill>
                  <a:schemeClr val="dk1"/>
                </a:solidFill>
                <a:latin typeface="Helvetica Neue"/>
                <a:ea typeface="Helvetica Neue"/>
                <a:cs typeface="Helvetica Neue"/>
                <a:sym typeface="Helvetica Neue"/>
              </a:defRPr>
            </a:lvl7pPr>
            <a:lvl8pPr marR="0" lvl="7" algn="l" rtl="0">
              <a:spcBef>
                <a:spcPts val="700"/>
              </a:spcBef>
              <a:spcAft>
                <a:spcPts val="0"/>
              </a:spcAft>
              <a:buClr>
                <a:schemeClr val="dk2"/>
              </a:buClr>
              <a:buSzPts val="1500"/>
              <a:buFont typeface="Helvetica Neue"/>
              <a:buNone/>
              <a:defRPr sz="2000" b="0" i="0" u="none" strike="noStrike" cap="none">
                <a:solidFill>
                  <a:schemeClr val="dk1"/>
                </a:solidFill>
                <a:latin typeface="Helvetica Neue"/>
                <a:ea typeface="Helvetica Neue"/>
                <a:cs typeface="Helvetica Neue"/>
                <a:sym typeface="Helvetica Neue"/>
              </a:defRPr>
            </a:lvl8pPr>
            <a:lvl9pPr marR="0" lvl="8" algn="l" rtl="0">
              <a:spcBef>
                <a:spcPts val="700"/>
              </a:spcBef>
              <a:spcAft>
                <a:spcPts val="0"/>
              </a:spcAft>
              <a:buClr>
                <a:schemeClr val="dk2"/>
              </a:buClr>
              <a:buSzPts val="1500"/>
              <a:buFont typeface="Helvetica Neue"/>
              <a:buNone/>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49" name="Google Shape;49;p10"/>
          <p:cNvSpPr txBox="1">
            <a:spLocks noGrp="1"/>
          </p:cNvSpPr>
          <p:nvPr>
            <p:ph type="body" idx="1"/>
          </p:nvPr>
        </p:nvSpPr>
        <p:spPr>
          <a:xfrm>
            <a:off x="1792288" y="5367338"/>
            <a:ext cx="5486400" cy="804862"/>
          </a:xfrm>
          <a:prstGeom prst="rect">
            <a:avLst/>
          </a:prstGeom>
          <a:noFill/>
          <a:ln>
            <a:noFill/>
          </a:ln>
        </p:spPr>
        <p:txBody>
          <a:bodyPr spcFirstLastPara="1" wrap="square" lIns="91425" tIns="91425" rIns="91425" bIns="91425" anchor="t" anchorCtr="0"/>
          <a:lstStyle>
            <a:lvl1pPr marL="457200" marR="0" lvl="0" indent="-228600" algn="l" rtl="0">
              <a:spcBef>
                <a:spcPts val="490"/>
              </a:spcBef>
              <a:spcAft>
                <a:spcPts val="0"/>
              </a:spcAft>
              <a:buClr>
                <a:schemeClr val="dk2"/>
              </a:buClr>
              <a:buSzPts val="1260"/>
              <a:buFont typeface="Arial"/>
              <a:buNone/>
              <a:defRPr sz="1400" b="0" i="0" u="none" strike="noStrike" cap="none">
                <a:solidFill>
                  <a:schemeClr val="dk1"/>
                </a:solidFill>
                <a:latin typeface="Helvetica Neue"/>
                <a:ea typeface="Helvetica Neue"/>
                <a:cs typeface="Helvetica Neue"/>
                <a:sym typeface="Helvetica Neue"/>
              </a:defRPr>
            </a:lvl1pPr>
            <a:lvl2pPr marL="914400" marR="0" lvl="1" indent="-228600" algn="l" rtl="0">
              <a:spcBef>
                <a:spcPts val="420"/>
              </a:spcBef>
              <a:spcAft>
                <a:spcPts val="0"/>
              </a:spcAft>
              <a:buClr>
                <a:schemeClr val="folHlink"/>
              </a:buClr>
              <a:buSzPts val="960"/>
              <a:buFont typeface="Arial"/>
              <a:buNone/>
              <a:defRPr sz="1200" b="0" i="0" u="none" strike="noStrike" cap="none">
                <a:solidFill>
                  <a:schemeClr val="dk1"/>
                </a:solidFill>
                <a:latin typeface="Helvetica Neue"/>
                <a:ea typeface="Helvetica Neue"/>
                <a:cs typeface="Helvetica Neue"/>
                <a:sym typeface="Helvetica Neue"/>
              </a:defRPr>
            </a:lvl2pPr>
            <a:lvl3pPr marL="1371600" marR="0" lvl="2" indent="-228600" algn="l" rtl="0">
              <a:spcBef>
                <a:spcPts val="350"/>
              </a:spcBef>
              <a:spcAft>
                <a:spcPts val="0"/>
              </a:spcAft>
              <a:buClr>
                <a:srgbClr val="33CC33"/>
              </a:buClr>
              <a:buSzPts val="750"/>
              <a:buFont typeface="Arimo"/>
              <a:buNone/>
              <a:defRPr sz="1000" b="0" i="0" u="none" strike="noStrike" cap="none">
                <a:solidFill>
                  <a:schemeClr val="dk1"/>
                </a:solidFill>
                <a:latin typeface="Helvetica Neue"/>
                <a:ea typeface="Helvetica Neue"/>
                <a:cs typeface="Helvetica Neue"/>
                <a:sym typeface="Helvetica Neue"/>
              </a:defRPr>
            </a:lvl3pPr>
            <a:lvl4pPr marL="1828800" marR="0" lvl="3" indent="-228600" algn="l" rtl="0">
              <a:spcBef>
                <a:spcPts val="315"/>
              </a:spcBef>
              <a:spcAft>
                <a:spcPts val="0"/>
              </a:spcAft>
              <a:buClr>
                <a:schemeClr val="hlink"/>
              </a:buClr>
              <a:buSzPts val="900"/>
              <a:buFont typeface="Times New Roman"/>
              <a:buNone/>
              <a:defRPr sz="900" b="0" i="0" u="none" strike="noStrike" cap="none">
                <a:solidFill>
                  <a:schemeClr val="dk1"/>
                </a:solidFill>
                <a:latin typeface="Helvetica Neue"/>
                <a:ea typeface="Helvetica Neue"/>
                <a:cs typeface="Helvetica Neue"/>
                <a:sym typeface="Helvetica Neue"/>
              </a:defRPr>
            </a:lvl4pPr>
            <a:lvl5pPr marL="2286000" marR="0" lvl="4" indent="-228600" algn="l" rtl="0">
              <a:spcBef>
                <a:spcPts val="315"/>
              </a:spcBef>
              <a:spcAft>
                <a:spcPts val="0"/>
              </a:spcAft>
              <a:buClr>
                <a:schemeClr val="dk2"/>
              </a:buClr>
              <a:buSzPts val="675"/>
              <a:buFont typeface="Helvetica Neue"/>
              <a:buNone/>
              <a:defRPr sz="900" b="0" i="0" u="none" strike="noStrike" cap="none">
                <a:solidFill>
                  <a:schemeClr val="dk1"/>
                </a:solidFill>
                <a:latin typeface="Helvetica Neue"/>
                <a:ea typeface="Helvetica Neue"/>
                <a:cs typeface="Helvetica Neue"/>
                <a:sym typeface="Helvetica Neue"/>
              </a:defRPr>
            </a:lvl5pPr>
            <a:lvl6pPr marL="2743200" marR="0" lvl="5" indent="-228600" algn="l" rtl="0">
              <a:spcBef>
                <a:spcPts val="315"/>
              </a:spcBef>
              <a:spcAft>
                <a:spcPts val="0"/>
              </a:spcAft>
              <a:buClr>
                <a:schemeClr val="dk2"/>
              </a:buClr>
              <a:buSzPts val="675"/>
              <a:buFont typeface="Helvetica Neue"/>
              <a:buNone/>
              <a:defRPr sz="900" b="0" i="0" u="none" strike="noStrike" cap="none">
                <a:solidFill>
                  <a:schemeClr val="dk1"/>
                </a:solidFill>
                <a:latin typeface="Helvetica Neue"/>
                <a:ea typeface="Helvetica Neue"/>
                <a:cs typeface="Helvetica Neue"/>
                <a:sym typeface="Helvetica Neue"/>
              </a:defRPr>
            </a:lvl6pPr>
            <a:lvl7pPr marL="3200400" marR="0" lvl="6" indent="-228600" algn="l" rtl="0">
              <a:spcBef>
                <a:spcPts val="315"/>
              </a:spcBef>
              <a:spcAft>
                <a:spcPts val="0"/>
              </a:spcAft>
              <a:buClr>
                <a:schemeClr val="dk2"/>
              </a:buClr>
              <a:buSzPts val="675"/>
              <a:buFont typeface="Helvetica Neue"/>
              <a:buNone/>
              <a:defRPr sz="900" b="0" i="0" u="none" strike="noStrike" cap="none">
                <a:solidFill>
                  <a:schemeClr val="dk1"/>
                </a:solidFill>
                <a:latin typeface="Helvetica Neue"/>
                <a:ea typeface="Helvetica Neue"/>
                <a:cs typeface="Helvetica Neue"/>
                <a:sym typeface="Helvetica Neue"/>
              </a:defRPr>
            </a:lvl7pPr>
            <a:lvl8pPr marL="3657600" marR="0" lvl="7" indent="-228600" algn="l" rtl="0">
              <a:spcBef>
                <a:spcPts val="315"/>
              </a:spcBef>
              <a:spcAft>
                <a:spcPts val="0"/>
              </a:spcAft>
              <a:buClr>
                <a:schemeClr val="dk2"/>
              </a:buClr>
              <a:buSzPts val="675"/>
              <a:buFont typeface="Helvetica Neue"/>
              <a:buNone/>
              <a:defRPr sz="900" b="0" i="0" u="none" strike="noStrike" cap="none">
                <a:solidFill>
                  <a:schemeClr val="dk1"/>
                </a:solidFill>
                <a:latin typeface="Helvetica Neue"/>
                <a:ea typeface="Helvetica Neue"/>
                <a:cs typeface="Helvetica Neue"/>
                <a:sym typeface="Helvetica Neue"/>
              </a:defRPr>
            </a:lvl8pPr>
            <a:lvl9pPr marL="4114800" marR="0" lvl="8" indent="-228600" algn="l" rtl="0">
              <a:spcBef>
                <a:spcPts val="315"/>
              </a:spcBef>
              <a:spcAft>
                <a:spcPts val="0"/>
              </a:spcAft>
              <a:buClr>
                <a:schemeClr val="dk2"/>
              </a:buClr>
              <a:buSzPts val="675"/>
              <a:buFont typeface="Helvetica Neue"/>
              <a:buNone/>
              <a:defRPr sz="9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body" idx="1"/>
          </p:nvPr>
        </p:nvSpPr>
        <p:spPr>
          <a:xfrm>
            <a:off x="814388" y="1093788"/>
            <a:ext cx="7661275" cy="4903787"/>
          </a:xfrm>
          <a:prstGeom prst="rect">
            <a:avLst/>
          </a:prstGeom>
          <a:noFill/>
          <a:ln>
            <a:noFill/>
          </a:ln>
        </p:spPr>
        <p:txBody>
          <a:bodyPr spcFirstLastPara="1" wrap="square" lIns="91425" tIns="91425" rIns="91425" bIns="91425" anchor="t" anchorCtr="0"/>
          <a:lstStyle>
            <a:lvl1pPr marL="457200" marR="0" lvl="0" indent="-331470" algn="l" rtl="0">
              <a:spcBef>
                <a:spcPts val="630"/>
              </a:spcBef>
              <a:spcAft>
                <a:spcPts val="0"/>
              </a:spcAft>
              <a:buClr>
                <a:schemeClr val="dk2"/>
              </a:buClr>
              <a:buSzPts val="1620"/>
              <a:buFont typeface="Arial"/>
              <a:buChar char="●"/>
              <a:defRPr sz="1800" b="0" i="0" u="none" strike="noStrike" cap="none">
                <a:solidFill>
                  <a:schemeClr val="dk1"/>
                </a:solidFill>
                <a:latin typeface="Helvetica Neue"/>
                <a:ea typeface="Helvetica Neue"/>
                <a:cs typeface="Helvetica Neue"/>
                <a:sym typeface="Helvetica Neue"/>
              </a:defRPr>
            </a:lvl1pPr>
            <a:lvl2pPr marL="914400" marR="0" lvl="1" indent="-320040" algn="l" rtl="0">
              <a:spcBef>
                <a:spcPts val="630"/>
              </a:spcBef>
              <a:spcAft>
                <a:spcPts val="0"/>
              </a:spcAft>
              <a:buClr>
                <a:schemeClr val="folHlink"/>
              </a:buClr>
              <a:buSzPts val="1440"/>
              <a:buFont typeface="Arial"/>
              <a:buChar char="●"/>
              <a:defRPr sz="1800" b="0" i="0" u="none" strike="noStrike" cap="none">
                <a:solidFill>
                  <a:schemeClr val="dk1"/>
                </a:solidFill>
                <a:latin typeface="Helvetica Neue"/>
                <a:ea typeface="Helvetica Neue"/>
                <a:cs typeface="Helvetica Neue"/>
                <a:sym typeface="Helvetica Neue"/>
              </a:defRPr>
            </a:lvl2pPr>
            <a:lvl3pPr marL="1371600" marR="0" lvl="2" indent="-314325" algn="l" rtl="0">
              <a:spcBef>
                <a:spcPts val="630"/>
              </a:spcBef>
              <a:spcAft>
                <a:spcPts val="0"/>
              </a:spcAft>
              <a:buClr>
                <a:srgbClr val="33CC33"/>
              </a:buClr>
              <a:buSzPts val="1350"/>
              <a:buFont typeface="Arimo"/>
              <a:buChar char="4"/>
              <a:defRPr sz="1800" b="0" i="0" u="none" strike="noStrike" cap="none">
                <a:solidFill>
                  <a:schemeClr val="dk1"/>
                </a:solidFill>
                <a:latin typeface="Helvetica Neue"/>
                <a:ea typeface="Helvetica Neue"/>
                <a:cs typeface="Helvetica Neue"/>
                <a:sym typeface="Helvetica Neue"/>
              </a:defRPr>
            </a:lvl3pPr>
            <a:lvl4pPr marL="1828800" marR="0" lvl="3" indent="-342900" algn="l" rtl="0">
              <a:spcBef>
                <a:spcPts val="630"/>
              </a:spcBef>
              <a:spcAft>
                <a:spcPts val="0"/>
              </a:spcAft>
              <a:buClr>
                <a:schemeClr val="hlink"/>
              </a:buClr>
              <a:buSzPts val="1800"/>
              <a:buFont typeface="Times New Roman"/>
              <a:buChar char="–"/>
              <a:defRPr sz="1800" b="0" i="0" u="none" strike="noStrike" cap="none">
                <a:solidFill>
                  <a:schemeClr val="dk1"/>
                </a:solidFill>
                <a:latin typeface="Helvetica Neue"/>
                <a:ea typeface="Helvetica Neue"/>
                <a:cs typeface="Helvetica Neue"/>
                <a:sym typeface="Helvetica Neue"/>
              </a:defRPr>
            </a:lvl4pPr>
            <a:lvl5pPr marL="2286000" marR="0" lvl="4" indent="-314325" algn="l" rtl="0">
              <a:spcBef>
                <a:spcPts val="630"/>
              </a:spcBef>
              <a:spcAft>
                <a:spcPts val="0"/>
              </a:spcAft>
              <a:buClr>
                <a:schemeClr val="dk2"/>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5pPr>
            <a:lvl6pPr marL="2743200" marR="0" lvl="5" indent="-314325" algn="l" rtl="0">
              <a:spcBef>
                <a:spcPts val="630"/>
              </a:spcBef>
              <a:spcAft>
                <a:spcPts val="0"/>
              </a:spcAft>
              <a:buClr>
                <a:schemeClr val="dk2"/>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6pPr>
            <a:lvl7pPr marL="3200400" marR="0" lvl="6" indent="-314325" algn="l" rtl="0">
              <a:spcBef>
                <a:spcPts val="630"/>
              </a:spcBef>
              <a:spcAft>
                <a:spcPts val="0"/>
              </a:spcAft>
              <a:buClr>
                <a:schemeClr val="dk2"/>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7pPr>
            <a:lvl8pPr marL="3657600" marR="0" lvl="7" indent="-314325" algn="l" rtl="0">
              <a:spcBef>
                <a:spcPts val="630"/>
              </a:spcBef>
              <a:spcAft>
                <a:spcPts val="0"/>
              </a:spcAft>
              <a:buClr>
                <a:schemeClr val="dk2"/>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8pPr>
            <a:lvl9pPr marL="4114800" marR="0" lvl="8" indent="-314325" algn="l" rtl="0">
              <a:spcBef>
                <a:spcPts val="630"/>
              </a:spcBef>
              <a:spcAft>
                <a:spcPts val="0"/>
              </a:spcAft>
              <a:buClr>
                <a:schemeClr val="dk2"/>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9pPr>
          </a:lstStyle>
          <a:p>
            <a:endParaRPr/>
          </a:p>
        </p:txBody>
      </p:sp>
      <p:sp>
        <p:nvSpPr>
          <p:cNvPr id="11" name="Google Shape;11;p1"/>
          <p:cNvSpPr txBox="1"/>
          <p:nvPr/>
        </p:nvSpPr>
        <p:spPr>
          <a:xfrm>
            <a:off x="6762750" y="6613525"/>
            <a:ext cx="2381250" cy="2444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000" b="1" i="0" u="none" strike="noStrike" cap="none">
                <a:solidFill>
                  <a:srgbClr val="CC3300"/>
                </a:solidFill>
                <a:latin typeface="Helvetica Neue"/>
                <a:ea typeface="Helvetica Neue"/>
                <a:cs typeface="Helvetica Neue"/>
                <a:sym typeface="Helvetica Neue"/>
              </a:rPr>
              <a:t>©Silberschatz, Korth and Sudarshan</a:t>
            </a:r>
            <a:endParaRPr/>
          </a:p>
        </p:txBody>
      </p:sp>
      <p:sp>
        <p:nvSpPr>
          <p:cNvPr id="12" name="Google Shape;12;p1"/>
          <p:cNvSpPr txBox="1"/>
          <p:nvPr/>
        </p:nvSpPr>
        <p:spPr>
          <a:xfrm>
            <a:off x="4446588" y="6613525"/>
            <a:ext cx="514350" cy="2444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000" b="1" i="0" u="none" strike="noStrike" cap="none">
                <a:solidFill>
                  <a:srgbClr val="CC3300"/>
                </a:solidFill>
                <a:latin typeface="Helvetica Neue"/>
                <a:ea typeface="Helvetica Neue"/>
                <a:cs typeface="Helvetica Neue"/>
                <a:sym typeface="Helvetica Neue"/>
              </a:rPr>
              <a:t>22.</a:t>
            </a:r>
            <a:fld id="{00000000-1234-1234-1234-123412341234}" type="slidenum">
              <a:rPr lang="en-US" sz="1000" b="1" i="0" u="none" strike="noStrike" cap="none">
                <a:solidFill>
                  <a:srgbClr val="CC3300"/>
                </a:solidFill>
                <a:latin typeface="Helvetica Neue"/>
                <a:ea typeface="Helvetica Neue"/>
                <a:cs typeface="Helvetica Neue"/>
                <a:sym typeface="Helvetica Neue"/>
              </a:rPr>
              <a:t>‹#›</a:t>
            </a:fld>
            <a:endParaRPr sz="1000" b="1" i="0" u="none" strike="noStrike" cap="none">
              <a:solidFill>
                <a:srgbClr val="CC3300"/>
              </a:solidFill>
              <a:latin typeface="Helvetica Neue"/>
              <a:ea typeface="Helvetica Neue"/>
              <a:cs typeface="Helvetica Neue"/>
              <a:sym typeface="Helvetica Neue"/>
            </a:endParaRPr>
          </a:p>
        </p:txBody>
      </p:sp>
      <p:sp>
        <p:nvSpPr>
          <p:cNvPr id="13" name="Google Shape;13;p1"/>
          <p:cNvSpPr txBox="1">
            <a:spLocks noGrp="1"/>
          </p:cNvSpPr>
          <p:nvPr>
            <p:ph type="title"/>
          </p:nvPr>
        </p:nvSpPr>
        <p:spPr>
          <a:xfrm>
            <a:off x="768350" y="117475"/>
            <a:ext cx="8077200" cy="609600"/>
          </a:xfrm>
          <a:prstGeom prst="rect">
            <a:avLst/>
          </a:prstGeom>
          <a:noFill/>
          <a:ln>
            <a:noFill/>
          </a:ln>
        </p:spPr>
        <p:txBody>
          <a:bodyPr spcFirstLastPara="1" wrap="square" lIns="91425" tIns="91425" rIns="91425" bIns="91425" anchor="b" anchorCtr="0"/>
          <a:lstStyle>
            <a:lvl1pPr marR="0" lvl="0"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1pPr>
            <a:lvl2pPr marR="0" lvl="1"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2pPr>
            <a:lvl3pPr marR="0" lvl="2"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3pPr>
            <a:lvl4pPr marR="0" lvl="3"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4pPr>
            <a:lvl5pPr marR="0" lvl="4"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5pPr>
            <a:lvl6pPr marR="0" lvl="5"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6pPr>
            <a:lvl7pPr marR="0" lvl="6"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7pPr>
            <a:lvl8pPr marR="0" lvl="7"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8pPr>
            <a:lvl9pPr marR="0" lvl="8"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9pPr>
          </a:lstStyle>
          <a:p>
            <a:endParaRPr/>
          </a:p>
        </p:txBody>
      </p:sp>
      <p:sp>
        <p:nvSpPr>
          <p:cNvPr id="14" name="Google Shape;14;p1"/>
          <p:cNvSpPr txBox="1"/>
          <p:nvPr/>
        </p:nvSpPr>
        <p:spPr>
          <a:xfrm>
            <a:off x="0" y="6613525"/>
            <a:ext cx="2571750" cy="2444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b="1" i="0" u="none" strike="noStrike" cap="none">
                <a:solidFill>
                  <a:srgbClr val="CC3300"/>
                </a:solidFill>
                <a:latin typeface="Helvetica Neue"/>
                <a:ea typeface="Helvetica Neue"/>
                <a:cs typeface="Helvetica Neue"/>
                <a:sym typeface="Helvetica Neue"/>
              </a:rPr>
              <a:t>Database System Concepts - 6</a:t>
            </a:r>
            <a:r>
              <a:rPr lang="en-US" sz="1000" b="1" i="0" u="none" strike="noStrike" cap="none" baseline="30000">
                <a:solidFill>
                  <a:srgbClr val="CC3300"/>
                </a:solidFill>
                <a:latin typeface="Helvetica Neue"/>
                <a:ea typeface="Helvetica Neue"/>
                <a:cs typeface="Helvetica Neue"/>
                <a:sym typeface="Helvetica Neue"/>
              </a:rPr>
              <a:t>th</a:t>
            </a:r>
            <a:r>
              <a:rPr lang="en-US" sz="1000" b="1" i="0" u="none" strike="noStrike" cap="none">
                <a:solidFill>
                  <a:srgbClr val="CC3300"/>
                </a:solidFill>
                <a:latin typeface="Helvetica Neue"/>
                <a:ea typeface="Helvetica Neue"/>
                <a:cs typeface="Helvetica Neue"/>
                <a:sym typeface="Helvetica Neue"/>
              </a:rPr>
              <a:t> Edition</a:t>
            </a:r>
            <a:endParaRPr/>
          </a:p>
        </p:txBody>
      </p:sp>
      <p:sp>
        <p:nvSpPr>
          <p:cNvPr id="15" name="Google Shape;15;p1"/>
          <p:cNvSpPr/>
          <p:nvPr/>
        </p:nvSpPr>
        <p:spPr>
          <a:xfrm>
            <a:off x="8916988" y="5445125"/>
            <a:ext cx="227012" cy="47625"/>
          </a:xfrm>
          <a:custGeom>
            <a:avLst/>
            <a:gdLst/>
            <a:ahLst/>
            <a:cxnLst/>
            <a:rect l="l" t="t" r="r" b="b"/>
            <a:pathLst>
              <a:path w="285" h="61" extrusionOk="0">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rgbClr val="000000"/>
              </a:solidFill>
              <a:latin typeface="Helvetica Neue"/>
              <a:ea typeface="Helvetica Neue"/>
              <a:cs typeface="Helvetica Neue"/>
              <a:sym typeface="Helvetica Neue"/>
            </a:endParaRPr>
          </a:p>
        </p:txBody>
      </p:sp>
      <p:pic>
        <p:nvPicPr>
          <p:cNvPr id="16" name="Google Shape;16;p1" descr="Cover-6Ed"/>
          <p:cNvPicPr preferRelativeResize="0"/>
          <p:nvPr/>
        </p:nvPicPr>
        <p:blipFill rotWithShape="1">
          <a:blip r:embed="rId13">
            <a:alphaModFix/>
          </a:blip>
          <a:srcRect/>
          <a:stretch/>
        </p:blipFill>
        <p:spPr>
          <a:xfrm>
            <a:off x="-3175" y="0"/>
            <a:ext cx="668338" cy="8159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3"/>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3200" b="1" i="0" u="none" strike="noStrike" cap="none">
                <a:solidFill>
                  <a:schemeClr val="dk2"/>
                </a:solidFill>
                <a:latin typeface="Helvetica Neue"/>
                <a:ea typeface="Helvetica Neue"/>
                <a:cs typeface="Helvetica Neue"/>
                <a:sym typeface="Helvetica Neue"/>
              </a:rPr>
              <a:t>OBJECT-DATABASE SYSTEM1</a:t>
            </a:r>
            <a:endParaRPr/>
          </a:p>
        </p:txBody>
      </p:sp>
      <p:sp>
        <p:nvSpPr>
          <p:cNvPr id="61" name="Google Shape;61;p13"/>
          <p:cNvSpPr txBox="1">
            <a:spLocks noGrp="1"/>
          </p:cNvSpPr>
          <p:nvPr>
            <p:ph type="body" idx="1"/>
          </p:nvPr>
        </p:nvSpPr>
        <p:spPr>
          <a:xfrm>
            <a:off x="814388" y="1093788"/>
            <a:ext cx="7661275" cy="4903787"/>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2"/>
              </a:buClr>
              <a:buSzPts val="1620"/>
              <a:buFont typeface="Arial"/>
              <a:buChar char="●"/>
            </a:pPr>
            <a:r>
              <a:rPr lang="en-US" sz="1800" b="0" i="0" u="none" strike="noStrike" cap="none">
                <a:solidFill>
                  <a:schemeClr val="dk1"/>
                </a:solidFill>
                <a:latin typeface="Helvetica Neue"/>
                <a:ea typeface="Helvetica Neue"/>
                <a:cs typeface="Helvetica Neue"/>
                <a:sym typeface="Helvetica Neue"/>
              </a:rPr>
              <a:t>Object-Oriented database system</a:t>
            </a:r>
            <a:endParaRPr/>
          </a:p>
          <a:p>
            <a:pPr marL="742950" marR="0" lvl="1" indent="-285750" algn="l" rtl="0">
              <a:spcBef>
                <a:spcPts val="840"/>
              </a:spcBef>
              <a:spcAft>
                <a:spcPts val="0"/>
              </a:spcAft>
              <a:buClr>
                <a:schemeClr val="folHlink"/>
              </a:buClr>
              <a:buSzPts val="1920"/>
              <a:buFont typeface="Arial"/>
              <a:buChar char="●"/>
            </a:pPr>
            <a:r>
              <a:rPr lang="en-US" sz="2400" b="0" i="0" u="none" strike="noStrike" cap="none">
                <a:solidFill>
                  <a:schemeClr val="dk1"/>
                </a:solidFill>
                <a:latin typeface="Helvetica Neue"/>
                <a:ea typeface="Helvetica Neue"/>
                <a:cs typeface="Helvetica Neue"/>
                <a:sym typeface="Helvetica Neue"/>
              </a:rPr>
              <a:t>are proposed as an alternative to relational system and aimed at application domains where complex objects play a central role.</a:t>
            </a:r>
            <a:endParaRPr/>
          </a:p>
          <a:p>
            <a:pPr marL="342900" marR="0" lvl="0" indent="-342900" algn="l" rtl="0">
              <a:spcBef>
                <a:spcPts val="630"/>
              </a:spcBef>
              <a:spcAft>
                <a:spcPts val="0"/>
              </a:spcAft>
              <a:buClr>
                <a:schemeClr val="dk2"/>
              </a:buClr>
              <a:buSzPts val="1620"/>
              <a:buFont typeface="Arial"/>
              <a:buChar char="●"/>
            </a:pPr>
            <a:r>
              <a:rPr lang="en-US" sz="1800" b="0" i="0" u="none" strike="noStrike" cap="none">
                <a:solidFill>
                  <a:schemeClr val="dk1"/>
                </a:solidFill>
                <a:latin typeface="Helvetica Neue"/>
                <a:ea typeface="Helvetica Neue"/>
                <a:cs typeface="Helvetica Neue"/>
                <a:sym typeface="Helvetica Neue"/>
              </a:rPr>
              <a:t>Object-relational database systems</a:t>
            </a:r>
            <a:endParaRPr/>
          </a:p>
          <a:p>
            <a:pPr marL="742950" marR="0" lvl="1" indent="-285750" algn="l" rtl="0">
              <a:lnSpc>
                <a:spcPct val="120000"/>
              </a:lnSpc>
              <a:spcBef>
                <a:spcPts val="840"/>
              </a:spcBef>
              <a:spcAft>
                <a:spcPts val="0"/>
              </a:spcAft>
              <a:buClr>
                <a:schemeClr val="folHlink"/>
              </a:buClr>
              <a:buSzPts val="1920"/>
              <a:buFont typeface="Arial"/>
              <a:buChar char="●"/>
            </a:pPr>
            <a:r>
              <a:rPr lang="en-US" sz="2400" b="0" i="0" u="none" strike="noStrike" cap="none">
                <a:solidFill>
                  <a:schemeClr val="dk1"/>
                </a:solidFill>
                <a:latin typeface="Helvetica Neue"/>
                <a:ea typeface="Helvetica Neue"/>
                <a:cs typeface="Helvetica Neue"/>
                <a:sym typeface="Helvetica Neue"/>
              </a:rPr>
              <a:t>can be thought of as an attempt to extend relational database system with the functionality necessary to support a broader class of application...</a:t>
            </a:r>
            <a:endParaRPr/>
          </a:p>
          <a:p>
            <a:pPr marL="342900" marR="0" lvl="0" indent="-240030" algn="l" rtl="0">
              <a:spcBef>
                <a:spcPts val="630"/>
              </a:spcBef>
              <a:spcAft>
                <a:spcPts val="0"/>
              </a:spcAft>
              <a:buClr>
                <a:schemeClr val="dk2"/>
              </a:buClr>
              <a:buSzPts val="1620"/>
              <a:buFont typeface="Arial"/>
              <a:buNone/>
            </a:pPr>
            <a:endParaRPr sz="1800" b="0" i="0" u="none" strike="noStrike" cap="none">
              <a:solidFill>
                <a:schemeClr val="dk1"/>
              </a:solidFill>
              <a:latin typeface="Helvetica Neue"/>
              <a:ea typeface="Helvetica Neue"/>
              <a:cs typeface="Helvetica Neue"/>
              <a:sym typeface="Helvetica Neu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2"/>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3200" b="1" i="0" u="none" strike="noStrike" cap="none">
                <a:solidFill>
                  <a:schemeClr val="dk2"/>
                </a:solidFill>
                <a:latin typeface="Helvetica Neue"/>
                <a:ea typeface="Helvetica Neue"/>
                <a:cs typeface="Helvetica Neue"/>
                <a:sym typeface="Helvetica Neue"/>
              </a:rPr>
              <a:t>Example of a Nested Relation</a:t>
            </a:r>
            <a:endParaRPr/>
          </a:p>
        </p:txBody>
      </p:sp>
      <p:sp>
        <p:nvSpPr>
          <p:cNvPr id="247" name="Google Shape;247;p22"/>
          <p:cNvSpPr txBox="1">
            <a:spLocks noGrp="1"/>
          </p:cNvSpPr>
          <p:nvPr>
            <p:ph type="body" idx="1"/>
          </p:nvPr>
        </p:nvSpPr>
        <p:spPr>
          <a:xfrm>
            <a:off x="1193800" y="993775"/>
            <a:ext cx="6724650" cy="3000375"/>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2"/>
              </a:buClr>
              <a:buSzPts val="1620"/>
              <a:buFont typeface="Arial"/>
              <a:buChar char="●"/>
            </a:pPr>
            <a:r>
              <a:rPr lang="en-US" sz="1800" b="0" i="0" u="none" strike="noStrike" cap="none">
                <a:solidFill>
                  <a:schemeClr val="dk1"/>
                </a:solidFill>
                <a:latin typeface="Helvetica Neue"/>
                <a:ea typeface="Helvetica Neue"/>
                <a:cs typeface="Helvetica Neue"/>
                <a:sym typeface="Helvetica Neue"/>
              </a:rPr>
              <a:t>Example:  library information system</a:t>
            </a:r>
            <a:endParaRPr/>
          </a:p>
          <a:p>
            <a:pPr marL="342900" marR="0" lvl="0" indent="-342900" algn="l" rtl="0">
              <a:spcBef>
                <a:spcPts val="630"/>
              </a:spcBef>
              <a:spcAft>
                <a:spcPts val="0"/>
              </a:spcAft>
              <a:buClr>
                <a:schemeClr val="dk2"/>
              </a:buClr>
              <a:buSzPts val="1620"/>
              <a:buFont typeface="Arial"/>
              <a:buChar char="●"/>
            </a:pPr>
            <a:r>
              <a:rPr lang="en-US" sz="1800" b="0" i="0" u="none" strike="noStrike" cap="none">
                <a:solidFill>
                  <a:schemeClr val="dk1"/>
                </a:solidFill>
                <a:latin typeface="Helvetica Neue"/>
                <a:ea typeface="Helvetica Neue"/>
                <a:cs typeface="Helvetica Neue"/>
                <a:sym typeface="Helvetica Neue"/>
              </a:rPr>
              <a:t>Each book has </a:t>
            </a:r>
            <a:endParaRPr/>
          </a:p>
          <a:p>
            <a:pPr marL="742950" marR="0" lvl="1" indent="-285750" algn="l" rtl="0">
              <a:spcBef>
                <a:spcPts val="630"/>
              </a:spcBef>
              <a:spcAft>
                <a:spcPts val="0"/>
              </a:spcAft>
              <a:buClr>
                <a:schemeClr val="folHlink"/>
              </a:buClr>
              <a:buSzPts val="1440"/>
              <a:buFont typeface="Arial"/>
              <a:buChar char="●"/>
            </a:pPr>
            <a:r>
              <a:rPr lang="en-US" sz="1800" b="0" i="0" u="none" strike="noStrike" cap="none">
                <a:solidFill>
                  <a:schemeClr val="dk1"/>
                </a:solidFill>
                <a:latin typeface="Helvetica Neue"/>
                <a:ea typeface="Helvetica Neue"/>
                <a:cs typeface="Helvetica Neue"/>
                <a:sym typeface="Helvetica Neue"/>
              </a:rPr>
              <a:t>title, </a:t>
            </a:r>
            <a:endParaRPr/>
          </a:p>
          <a:p>
            <a:pPr marL="742950" marR="0" lvl="1" indent="-285750" algn="l" rtl="0">
              <a:spcBef>
                <a:spcPts val="630"/>
              </a:spcBef>
              <a:spcAft>
                <a:spcPts val="0"/>
              </a:spcAft>
              <a:buClr>
                <a:schemeClr val="folHlink"/>
              </a:buClr>
              <a:buSzPts val="1440"/>
              <a:buFont typeface="Arial"/>
              <a:buChar char="●"/>
            </a:pPr>
            <a:r>
              <a:rPr lang="en-US" sz="1800" b="0" i="0" u="none" strike="noStrike" cap="none">
                <a:solidFill>
                  <a:schemeClr val="dk1"/>
                </a:solidFill>
                <a:latin typeface="Helvetica Neue"/>
                <a:ea typeface="Helvetica Neue"/>
                <a:cs typeface="Helvetica Neue"/>
                <a:sym typeface="Helvetica Neue"/>
              </a:rPr>
              <a:t>a set of authors,</a:t>
            </a:r>
            <a:endParaRPr/>
          </a:p>
          <a:p>
            <a:pPr marL="742950" marR="0" lvl="1" indent="-285750" algn="l" rtl="0">
              <a:spcBef>
                <a:spcPts val="630"/>
              </a:spcBef>
              <a:spcAft>
                <a:spcPts val="0"/>
              </a:spcAft>
              <a:buClr>
                <a:schemeClr val="folHlink"/>
              </a:buClr>
              <a:buSzPts val="1440"/>
              <a:buFont typeface="Arial"/>
              <a:buChar char="●"/>
            </a:pPr>
            <a:r>
              <a:rPr lang="en-US" sz="1800" b="0" i="0" u="none" strike="noStrike" cap="none">
                <a:solidFill>
                  <a:schemeClr val="dk1"/>
                </a:solidFill>
                <a:latin typeface="Helvetica Neue"/>
                <a:ea typeface="Helvetica Neue"/>
                <a:cs typeface="Helvetica Neue"/>
                <a:sym typeface="Helvetica Neue"/>
              </a:rPr>
              <a:t>Publisher, and</a:t>
            </a:r>
            <a:endParaRPr/>
          </a:p>
          <a:p>
            <a:pPr marL="742950" marR="0" lvl="1" indent="-285750" algn="l" rtl="0">
              <a:spcBef>
                <a:spcPts val="630"/>
              </a:spcBef>
              <a:spcAft>
                <a:spcPts val="0"/>
              </a:spcAft>
              <a:buClr>
                <a:schemeClr val="folHlink"/>
              </a:buClr>
              <a:buSzPts val="1440"/>
              <a:buFont typeface="Arial"/>
              <a:buChar char="●"/>
            </a:pPr>
            <a:r>
              <a:rPr lang="en-US" sz="1800" b="0" i="0" u="none" strike="noStrike" cap="none">
                <a:solidFill>
                  <a:schemeClr val="dk1"/>
                </a:solidFill>
                <a:latin typeface="Helvetica Neue"/>
                <a:ea typeface="Helvetica Neue"/>
                <a:cs typeface="Helvetica Neue"/>
                <a:sym typeface="Helvetica Neue"/>
              </a:rPr>
              <a:t>a set of keywords</a:t>
            </a:r>
            <a:endParaRPr/>
          </a:p>
          <a:p>
            <a:pPr marL="342900" marR="0" lvl="0" indent="-342900" algn="l" rtl="0">
              <a:spcBef>
                <a:spcPts val="630"/>
              </a:spcBef>
              <a:spcAft>
                <a:spcPts val="0"/>
              </a:spcAft>
              <a:buClr>
                <a:schemeClr val="dk2"/>
              </a:buClr>
              <a:buSzPts val="1620"/>
              <a:buFont typeface="Arial"/>
              <a:buChar char="●"/>
            </a:pPr>
            <a:r>
              <a:rPr lang="en-US" sz="1800" b="0" i="0" u="none" strike="noStrike" cap="none">
                <a:solidFill>
                  <a:schemeClr val="dk1"/>
                </a:solidFill>
                <a:latin typeface="Helvetica Neue"/>
                <a:ea typeface="Helvetica Neue"/>
                <a:cs typeface="Helvetica Neue"/>
                <a:sym typeface="Helvetica Neue"/>
              </a:rPr>
              <a:t>Non-1NF relation </a:t>
            </a:r>
            <a:r>
              <a:rPr lang="en-US" sz="1800" b="0" i="1" u="none" strike="noStrike" cap="none">
                <a:solidFill>
                  <a:schemeClr val="dk1"/>
                </a:solidFill>
                <a:latin typeface="Helvetica Neue"/>
                <a:ea typeface="Helvetica Neue"/>
                <a:cs typeface="Helvetica Neue"/>
                <a:sym typeface="Helvetica Neue"/>
              </a:rPr>
              <a:t>books</a:t>
            </a:r>
            <a:endParaRPr sz="1800" b="0" i="0" u="none" strike="noStrike" cap="none">
              <a:solidFill>
                <a:schemeClr val="dk1"/>
              </a:solidFill>
              <a:latin typeface="Helvetica Neue"/>
              <a:ea typeface="Helvetica Neue"/>
              <a:cs typeface="Helvetica Neue"/>
              <a:sym typeface="Helvetica Neue"/>
            </a:endParaRPr>
          </a:p>
        </p:txBody>
      </p:sp>
      <p:pic>
        <p:nvPicPr>
          <p:cNvPr id="248" name="Google Shape;248;p22"/>
          <p:cNvPicPr preferRelativeResize="0"/>
          <p:nvPr/>
        </p:nvPicPr>
        <p:blipFill rotWithShape="1">
          <a:blip r:embed="rId3">
            <a:alphaModFix/>
          </a:blip>
          <a:srcRect l="1162" t="38760" r="1163" b="39533"/>
          <a:stretch/>
        </p:blipFill>
        <p:spPr>
          <a:xfrm>
            <a:off x="215900" y="4000500"/>
            <a:ext cx="8623300" cy="1436688"/>
          </a:xfrm>
          <a:prstGeom prst="rect">
            <a:avLst/>
          </a:prstGeom>
          <a:noFill/>
          <a:ln w="76200" cap="flat" cmpd="tri">
            <a:solidFill>
              <a:schemeClr val="dk2"/>
            </a:solidFill>
            <a:prstDash val="solid"/>
            <a:miter lim="800000"/>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3"/>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3200" b="1" i="0" u="none" strike="noStrike" cap="none">
                <a:solidFill>
                  <a:schemeClr val="dk2"/>
                </a:solidFill>
                <a:latin typeface="Helvetica Neue"/>
                <a:ea typeface="Helvetica Neue"/>
                <a:cs typeface="Helvetica Neue"/>
                <a:sym typeface="Helvetica Neue"/>
              </a:rPr>
              <a:t>1NF Version of Nested Relation</a:t>
            </a:r>
            <a:endParaRPr/>
          </a:p>
        </p:txBody>
      </p:sp>
      <p:sp>
        <p:nvSpPr>
          <p:cNvPr id="254" name="Google Shape;254;p23"/>
          <p:cNvSpPr txBox="1">
            <a:spLocks noGrp="1"/>
          </p:cNvSpPr>
          <p:nvPr>
            <p:ph type="body" idx="1"/>
          </p:nvPr>
        </p:nvSpPr>
        <p:spPr>
          <a:xfrm>
            <a:off x="1533525" y="1328738"/>
            <a:ext cx="3078163" cy="454025"/>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2"/>
              </a:buClr>
              <a:buSzPts val="1620"/>
              <a:buFont typeface="Arial"/>
              <a:buChar char="●"/>
            </a:pPr>
            <a:r>
              <a:rPr lang="en-US" sz="1800" b="0" i="0" u="none" strike="noStrike" cap="none">
                <a:solidFill>
                  <a:schemeClr val="dk1"/>
                </a:solidFill>
                <a:latin typeface="Helvetica Neue"/>
                <a:ea typeface="Helvetica Neue"/>
                <a:cs typeface="Helvetica Neue"/>
                <a:sym typeface="Helvetica Neue"/>
              </a:rPr>
              <a:t>1NF version of </a:t>
            </a:r>
            <a:r>
              <a:rPr lang="en-US" sz="1800" b="0" i="1" u="none" strike="noStrike" cap="none">
                <a:solidFill>
                  <a:schemeClr val="dk1"/>
                </a:solidFill>
                <a:latin typeface="Helvetica Neue"/>
                <a:ea typeface="Helvetica Neue"/>
                <a:cs typeface="Helvetica Neue"/>
                <a:sym typeface="Helvetica Neue"/>
              </a:rPr>
              <a:t>books</a:t>
            </a:r>
            <a:endParaRPr sz="1800" b="0" i="0" u="none" strike="noStrike" cap="none">
              <a:solidFill>
                <a:schemeClr val="dk1"/>
              </a:solidFill>
              <a:latin typeface="Helvetica Neue"/>
              <a:ea typeface="Helvetica Neue"/>
              <a:cs typeface="Helvetica Neue"/>
              <a:sym typeface="Helvetica Neue"/>
            </a:endParaRPr>
          </a:p>
        </p:txBody>
      </p:sp>
      <p:sp>
        <p:nvSpPr>
          <p:cNvPr id="255" name="Google Shape;255;p23"/>
          <p:cNvSpPr txBox="1"/>
          <p:nvPr/>
        </p:nvSpPr>
        <p:spPr>
          <a:xfrm>
            <a:off x="3730625" y="5334000"/>
            <a:ext cx="1174750" cy="3667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1" u="none" strike="noStrike" cap="none">
                <a:solidFill>
                  <a:srgbClr val="000000"/>
                </a:solidFill>
                <a:latin typeface="Helvetica Neue"/>
                <a:ea typeface="Helvetica Neue"/>
                <a:cs typeface="Helvetica Neue"/>
                <a:sym typeface="Helvetica Neue"/>
              </a:rPr>
              <a:t>flat-books</a:t>
            </a:r>
            <a:endParaRPr sz="1800" b="0" i="0" u="none" strike="noStrike" cap="none">
              <a:solidFill>
                <a:srgbClr val="000000"/>
              </a:solidFill>
              <a:latin typeface="Helvetica Neue"/>
              <a:ea typeface="Helvetica Neue"/>
              <a:cs typeface="Helvetica Neue"/>
              <a:sym typeface="Helvetica Neue"/>
            </a:endParaRPr>
          </a:p>
        </p:txBody>
      </p:sp>
      <p:pic>
        <p:nvPicPr>
          <p:cNvPr id="256" name="Google Shape;256;p23"/>
          <p:cNvPicPr preferRelativeResize="0"/>
          <p:nvPr/>
        </p:nvPicPr>
        <p:blipFill rotWithShape="1">
          <a:blip r:embed="rId3">
            <a:alphaModFix/>
          </a:blip>
          <a:srcRect l="1149" t="26054" r="1148" b="26435"/>
          <a:stretch/>
        </p:blipFill>
        <p:spPr>
          <a:xfrm>
            <a:off x="254000" y="1955800"/>
            <a:ext cx="8674100" cy="3163888"/>
          </a:xfrm>
          <a:prstGeom prst="rect">
            <a:avLst/>
          </a:prstGeom>
          <a:noFill/>
          <a:ln w="76200" cap="flat" cmpd="tri">
            <a:solidFill>
              <a:schemeClr val="dk2"/>
            </a:solidFill>
            <a:prstDash val="solid"/>
            <a:miter lim="800000"/>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4"/>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3200" b="1" i="0" u="none" strike="noStrike" cap="none">
                <a:solidFill>
                  <a:schemeClr val="dk2"/>
                </a:solidFill>
                <a:latin typeface="Helvetica Neue"/>
                <a:ea typeface="Helvetica Neue"/>
                <a:cs typeface="Helvetica Neue"/>
                <a:sym typeface="Helvetica Neue"/>
              </a:rPr>
              <a:t>4NF Decomposition of Nested Relation</a:t>
            </a:r>
            <a:endParaRPr/>
          </a:p>
        </p:txBody>
      </p:sp>
      <p:sp>
        <p:nvSpPr>
          <p:cNvPr id="262" name="Google Shape;262;p24"/>
          <p:cNvSpPr txBox="1">
            <a:spLocks noGrp="1"/>
          </p:cNvSpPr>
          <p:nvPr>
            <p:ph type="body" idx="1"/>
          </p:nvPr>
        </p:nvSpPr>
        <p:spPr>
          <a:xfrm>
            <a:off x="660400" y="990600"/>
            <a:ext cx="7848600" cy="35814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2"/>
              </a:buClr>
              <a:buSzPts val="1620"/>
              <a:buFont typeface="Arial"/>
              <a:buChar char="●"/>
            </a:pPr>
            <a:r>
              <a:rPr lang="en-US" sz="1800" b="0" i="0" u="none" strike="noStrike" cap="none">
                <a:solidFill>
                  <a:schemeClr val="dk1"/>
                </a:solidFill>
                <a:latin typeface="Helvetica Neue"/>
                <a:ea typeface="Helvetica Neue"/>
                <a:cs typeface="Helvetica Neue"/>
                <a:sym typeface="Helvetica Neue"/>
              </a:rPr>
              <a:t>Remove awkwardness of </a:t>
            </a:r>
            <a:r>
              <a:rPr lang="en-US" sz="1800" b="0" i="1" u="none" strike="noStrike" cap="none">
                <a:solidFill>
                  <a:schemeClr val="dk1"/>
                </a:solidFill>
                <a:latin typeface="Helvetica Neue"/>
                <a:ea typeface="Helvetica Neue"/>
                <a:cs typeface="Helvetica Neue"/>
                <a:sym typeface="Helvetica Neue"/>
              </a:rPr>
              <a:t>flat-books</a:t>
            </a:r>
            <a:r>
              <a:rPr lang="en-US" sz="1800" b="0" i="0" u="none" strike="noStrike" cap="none">
                <a:solidFill>
                  <a:schemeClr val="dk1"/>
                </a:solidFill>
                <a:latin typeface="Helvetica Neue"/>
                <a:ea typeface="Helvetica Neue"/>
                <a:cs typeface="Helvetica Neue"/>
                <a:sym typeface="Helvetica Neue"/>
              </a:rPr>
              <a:t> by assuming that the following multivalued dependencies hold:</a:t>
            </a:r>
            <a:endParaRPr/>
          </a:p>
          <a:p>
            <a:pPr marL="742950" marR="0" lvl="1" indent="-285750" algn="l" rtl="0">
              <a:spcBef>
                <a:spcPts val="630"/>
              </a:spcBef>
              <a:spcAft>
                <a:spcPts val="0"/>
              </a:spcAft>
              <a:buClr>
                <a:schemeClr val="folHlink"/>
              </a:buClr>
              <a:buSzPts val="1440"/>
              <a:buFont typeface="Arial"/>
              <a:buChar char="●"/>
            </a:pPr>
            <a:r>
              <a:rPr lang="en-US" sz="1800" b="0" i="1" u="none" strike="noStrike" cap="none">
                <a:solidFill>
                  <a:schemeClr val="dk1"/>
                </a:solidFill>
                <a:latin typeface="Helvetica Neue"/>
                <a:ea typeface="Helvetica Neue"/>
                <a:cs typeface="Helvetica Neue"/>
                <a:sym typeface="Helvetica Neue"/>
              </a:rPr>
              <a:t>title       author</a:t>
            </a:r>
            <a:endParaRPr/>
          </a:p>
          <a:p>
            <a:pPr marL="742950" marR="0" lvl="1" indent="-285750" algn="l" rtl="0">
              <a:spcBef>
                <a:spcPts val="630"/>
              </a:spcBef>
              <a:spcAft>
                <a:spcPts val="0"/>
              </a:spcAft>
              <a:buClr>
                <a:schemeClr val="folHlink"/>
              </a:buClr>
              <a:buSzPts val="1440"/>
              <a:buFont typeface="Arial"/>
              <a:buChar char="●"/>
            </a:pPr>
            <a:r>
              <a:rPr lang="en-US" sz="1800" b="0" i="1" u="none" strike="noStrike" cap="none">
                <a:solidFill>
                  <a:schemeClr val="dk1"/>
                </a:solidFill>
                <a:latin typeface="Helvetica Neue"/>
                <a:ea typeface="Helvetica Neue"/>
                <a:cs typeface="Helvetica Neue"/>
                <a:sym typeface="Helvetica Neue"/>
              </a:rPr>
              <a:t>title </a:t>
            </a:r>
            <a:r>
              <a:rPr lang="en-US" sz="1800" b="0" i="0" u="none" strike="noStrike" cap="none">
                <a:solidFill>
                  <a:schemeClr val="dk1"/>
                </a:solidFill>
                <a:latin typeface="Helvetica Neue"/>
                <a:ea typeface="Helvetica Neue"/>
                <a:cs typeface="Helvetica Neue"/>
                <a:sym typeface="Helvetica Neue"/>
              </a:rPr>
              <a:t>     </a:t>
            </a:r>
            <a:r>
              <a:rPr lang="en-US" sz="1800" b="0" i="1" u="none" strike="noStrike" cap="none">
                <a:solidFill>
                  <a:schemeClr val="dk1"/>
                </a:solidFill>
                <a:latin typeface="Helvetica Neue"/>
                <a:ea typeface="Helvetica Neue"/>
                <a:cs typeface="Helvetica Neue"/>
                <a:sym typeface="Helvetica Neue"/>
              </a:rPr>
              <a:t> keyword</a:t>
            </a:r>
            <a:endParaRPr/>
          </a:p>
          <a:p>
            <a:pPr marL="742950" marR="0" lvl="1" indent="-285750" algn="l" rtl="0">
              <a:spcBef>
                <a:spcPts val="630"/>
              </a:spcBef>
              <a:spcAft>
                <a:spcPts val="0"/>
              </a:spcAft>
              <a:buClr>
                <a:schemeClr val="folHlink"/>
              </a:buClr>
              <a:buSzPts val="1440"/>
              <a:buFont typeface="Arial"/>
              <a:buChar char="●"/>
            </a:pPr>
            <a:r>
              <a:rPr lang="en-US" sz="1800" b="0" i="1" u="none" strike="noStrike" cap="none">
                <a:solidFill>
                  <a:schemeClr val="dk1"/>
                </a:solidFill>
                <a:latin typeface="Helvetica Neue"/>
                <a:ea typeface="Helvetica Neue"/>
                <a:cs typeface="Helvetica Neue"/>
                <a:sym typeface="Helvetica Neue"/>
              </a:rPr>
              <a:t>title </a:t>
            </a:r>
            <a:r>
              <a:rPr lang="en-US" sz="1800" b="0" i="0" u="none" strike="noStrike" cap="none">
                <a:solidFill>
                  <a:schemeClr val="dk1"/>
                </a:solidFill>
                <a:latin typeface="Helvetica Neue"/>
                <a:ea typeface="Helvetica Neue"/>
                <a:cs typeface="Helvetica Neue"/>
                <a:sym typeface="Helvetica Neue"/>
              </a:rPr>
              <a:t>     </a:t>
            </a:r>
            <a:r>
              <a:rPr lang="en-US" sz="1800" b="0" i="1" u="none" strike="noStrike" cap="none">
                <a:solidFill>
                  <a:schemeClr val="dk1"/>
                </a:solidFill>
                <a:latin typeface="Helvetica Neue"/>
                <a:ea typeface="Helvetica Neue"/>
                <a:cs typeface="Helvetica Neue"/>
                <a:sym typeface="Helvetica Neue"/>
              </a:rPr>
              <a:t> pub-name, pub-branch</a:t>
            </a:r>
            <a:endParaRPr/>
          </a:p>
          <a:p>
            <a:pPr marL="342900" marR="0" lvl="0" indent="-342900" algn="l" rtl="0">
              <a:spcBef>
                <a:spcPts val="630"/>
              </a:spcBef>
              <a:spcAft>
                <a:spcPts val="0"/>
              </a:spcAft>
              <a:buClr>
                <a:schemeClr val="dk2"/>
              </a:buClr>
              <a:buSzPts val="1620"/>
              <a:buFont typeface="Arial"/>
              <a:buChar char="●"/>
            </a:pPr>
            <a:r>
              <a:rPr lang="en-US" sz="1800" b="0" i="0" u="none" strike="noStrike" cap="none">
                <a:solidFill>
                  <a:schemeClr val="dk1"/>
                </a:solidFill>
                <a:latin typeface="Helvetica Neue"/>
                <a:ea typeface="Helvetica Neue"/>
                <a:cs typeface="Helvetica Neue"/>
                <a:sym typeface="Helvetica Neue"/>
              </a:rPr>
              <a:t>Decompose </a:t>
            </a:r>
            <a:r>
              <a:rPr lang="en-US" sz="1800" b="0" i="1" u="none" strike="noStrike" cap="none">
                <a:solidFill>
                  <a:schemeClr val="dk1"/>
                </a:solidFill>
                <a:latin typeface="Helvetica Neue"/>
                <a:ea typeface="Helvetica Neue"/>
                <a:cs typeface="Helvetica Neue"/>
                <a:sym typeface="Helvetica Neue"/>
              </a:rPr>
              <a:t>flat-doc</a:t>
            </a:r>
            <a:r>
              <a:rPr lang="en-US" sz="1800" b="0" i="0" u="none" strike="noStrike" cap="none">
                <a:solidFill>
                  <a:schemeClr val="dk1"/>
                </a:solidFill>
                <a:latin typeface="Helvetica Neue"/>
                <a:ea typeface="Helvetica Neue"/>
                <a:cs typeface="Helvetica Neue"/>
                <a:sym typeface="Helvetica Neue"/>
              </a:rPr>
              <a:t> into 4NF using the schemas:</a:t>
            </a:r>
            <a:endParaRPr/>
          </a:p>
          <a:p>
            <a:pPr marL="742950" marR="0" lvl="1" indent="-285750" algn="l" rtl="0">
              <a:spcBef>
                <a:spcPts val="630"/>
              </a:spcBef>
              <a:spcAft>
                <a:spcPts val="0"/>
              </a:spcAft>
              <a:buClr>
                <a:schemeClr val="folHlink"/>
              </a:buClr>
              <a:buSzPts val="1440"/>
              <a:buFont typeface="Arial"/>
              <a:buChar char="●"/>
            </a:pPr>
            <a:r>
              <a:rPr lang="en-US" sz="1800" b="0" i="1" u="none" strike="noStrike" cap="none">
                <a:solidFill>
                  <a:schemeClr val="dk1"/>
                </a:solidFill>
                <a:latin typeface="Helvetica Neue"/>
                <a:ea typeface="Helvetica Neue"/>
                <a:cs typeface="Helvetica Neue"/>
                <a:sym typeface="Helvetica Neue"/>
              </a:rPr>
              <a:t>(title, author)</a:t>
            </a:r>
            <a:endParaRPr/>
          </a:p>
          <a:p>
            <a:pPr marL="742950" marR="0" lvl="1" indent="-285750" algn="l" rtl="0">
              <a:spcBef>
                <a:spcPts val="630"/>
              </a:spcBef>
              <a:spcAft>
                <a:spcPts val="0"/>
              </a:spcAft>
              <a:buClr>
                <a:schemeClr val="folHlink"/>
              </a:buClr>
              <a:buSzPts val="1440"/>
              <a:buFont typeface="Arial"/>
              <a:buChar char="●"/>
            </a:pPr>
            <a:r>
              <a:rPr lang="en-US" sz="1800" b="0" i="1" u="none" strike="noStrike" cap="none">
                <a:solidFill>
                  <a:schemeClr val="dk1"/>
                </a:solidFill>
                <a:latin typeface="Helvetica Neue"/>
                <a:ea typeface="Helvetica Neue"/>
                <a:cs typeface="Helvetica Neue"/>
                <a:sym typeface="Helvetica Neue"/>
              </a:rPr>
              <a:t>(title, keyword)</a:t>
            </a:r>
            <a:endParaRPr/>
          </a:p>
          <a:p>
            <a:pPr marL="742950" marR="0" lvl="1" indent="-285750" algn="l" rtl="0">
              <a:spcBef>
                <a:spcPts val="630"/>
              </a:spcBef>
              <a:spcAft>
                <a:spcPts val="0"/>
              </a:spcAft>
              <a:buClr>
                <a:schemeClr val="folHlink"/>
              </a:buClr>
              <a:buSzPts val="1440"/>
              <a:buFont typeface="Arial"/>
              <a:buChar char="●"/>
            </a:pPr>
            <a:r>
              <a:rPr lang="en-US" sz="1800" b="0" i="1" u="none" strike="noStrike" cap="none">
                <a:solidFill>
                  <a:schemeClr val="dk1"/>
                </a:solidFill>
                <a:latin typeface="Helvetica Neue"/>
                <a:ea typeface="Helvetica Neue"/>
                <a:cs typeface="Helvetica Neue"/>
                <a:sym typeface="Helvetica Neue"/>
              </a:rPr>
              <a:t>(title, pub-name, pub-branch)</a:t>
            </a:r>
            <a:endParaRPr/>
          </a:p>
        </p:txBody>
      </p:sp>
      <p:grpSp>
        <p:nvGrpSpPr>
          <p:cNvPr id="263" name="Google Shape;263;p24"/>
          <p:cNvGrpSpPr/>
          <p:nvPr/>
        </p:nvGrpSpPr>
        <p:grpSpPr>
          <a:xfrm>
            <a:off x="1955800" y="1887538"/>
            <a:ext cx="317500" cy="4762"/>
            <a:chOff x="2640" y="1301"/>
            <a:chExt cx="200" cy="3"/>
          </a:xfrm>
        </p:grpSpPr>
        <p:cxnSp>
          <p:nvCxnSpPr>
            <p:cNvPr id="264" name="Google Shape;264;p24"/>
            <p:cNvCxnSpPr/>
            <p:nvPr/>
          </p:nvCxnSpPr>
          <p:spPr>
            <a:xfrm rot="10800000" flipH="1">
              <a:off x="2640" y="1301"/>
              <a:ext cx="136" cy="3"/>
            </a:xfrm>
            <a:prstGeom prst="straightConnector1">
              <a:avLst/>
            </a:prstGeom>
            <a:noFill/>
            <a:ln w="9525" cap="flat" cmpd="sng">
              <a:solidFill>
                <a:schemeClr val="dk1"/>
              </a:solidFill>
              <a:prstDash val="solid"/>
              <a:round/>
              <a:headEnd type="none" w="med" len="med"/>
              <a:tailEnd type="triangle" w="med" len="med"/>
            </a:ln>
          </p:spPr>
        </p:cxnSp>
        <p:cxnSp>
          <p:nvCxnSpPr>
            <p:cNvPr id="265" name="Google Shape;265;p24"/>
            <p:cNvCxnSpPr/>
            <p:nvPr/>
          </p:nvCxnSpPr>
          <p:spPr>
            <a:xfrm>
              <a:off x="2704" y="1304"/>
              <a:ext cx="136" cy="0"/>
            </a:xfrm>
            <a:prstGeom prst="straightConnector1">
              <a:avLst/>
            </a:prstGeom>
            <a:noFill/>
            <a:ln w="9525" cap="flat" cmpd="sng">
              <a:solidFill>
                <a:schemeClr val="dk1"/>
              </a:solidFill>
              <a:prstDash val="solid"/>
              <a:round/>
              <a:headEnd type="none" w="med" len="med"/>
              <a:tailEnd type="triangle" w="med" len="med"/>
            </a:ln>
          </p:spPr>
        </p:cxnSp>
      </p:grpSp>
      <p:grpSp>
        <p:nvGrpSpPr>
          <p:cNvPr id="266" name="Google Shape;266;p24"/>
          <p:cNvGrpSpPr/>
          <p:nvPr/>
        </p:nvGrpSpPr>
        <p:grpSpPr>
          <a:xfrm>
            <a:off x="1943100" y="2636838"/>
            <a:ext cx="317500" cy="4762"/>
            <a:chOff x="2640" y="1301"/>
            <a:chExt cx="200" cy="3"/>
          </a:xfrm>
        </p:grpSpPr>
        <p:cxnSp>
          <p:nvCxnSpPr>
            <p:cNvPr id="267" name="Google Shape;267;p24"/>
            <p:cNvCxnSpPr/>
            <p:nvPr/>
          </p:nvCxnSpPr>
          <p:spPr>
            <a:xfrm rot="10800000" flipH="1">
              <a:off x="2640" y="1301"/>
              <a:ext cx="136" cy="3"/>
            </a:xfrm>
            <a:prstGeom prst="straightConnector1">
              <a:avLst/>
            </a:prstGeom>
            <a:noFill/>
            <a:ln w="9525" cap="flat" cmpd="sng">
              <a:solidFill>
                <a:schemeClr val="dk1"/>
              </a:solidFill>
              <a:prstDash val="solid"/>
              <a:round/>
              <a:headEnd type="none" w="med" len="med"/>
              <a:tailEnd type="triangle" w="med" len="med"/>
            </a:ln>
          </p:spPr>
        </p:cxnSp>
        <p:cxnSp>
          <p:nvCxnSpPr>
            <p:cNvPr id="268" name="Google Shape;268;p24"/>
            <p:cNvCxnSpPr/>
            <p:nvPr/>
          </p:nvCxnSpPr>
          <p:spPr>
            <a:xfrm>
              <a:off x="2704" y="1304"/>
              <a:ext cx="136" cy="0"/>
            </a:xfrm>
            <a:prstGeom prst="straightConnector1">
              <a:avLst/>
            </a:prstGeom>
            <a:noFill/>
            <a:ln w="9525" cap="flat" cmpd="sng">
              <a:solidFill>
                <a:schemeClr val="dk1"/>
              </a:solidFill>
              <a:prstDash val="solid"/>
              <a:round/>
              <a:headEnd type="none" w="med" len="med"/>
              <a:tailEnd type="triangle" w="med" len="med"/>
            </a:ln>
          </p:spPr>
        </p:cxnSp>
      </p:grpSp>
      <p:grpSp>
        <p:nvGrpSpPr>
          <p:cNvPr id="269" name="Google Shape;269;p24"/>
          <p:cNvGrpSpPr/>
          <p:nvPr/>
        </p:nvGrpSpPr>
        <p:grpSpPr>
          <a:xfrm>
            <a:off x="1930400" y="2255838"/>
            <a:ext cx="317500" cy="4762"/>
            <a:chOff x="2640" y="1301"/>
            <a:chExt cx="200" cy="3"/>
          </a:xfrm>
        </p:grpSpPr>
        <p:cxnSp>
          <p:nvCxnSpPr>
            <p:cNvPr id="270" name="Google Shape;270;p24"/>
            <p:cNvCxnSpPr/>
            <p:nvPr/>
          </p:nvCxnSpPr>
          <p:spPr>
            <a:xfrm rot="10800000" flipH="1">
              <a:off x="2640" y="1301"/>
              <a:ext cx="136" cy="3"/>
            </a:xfrm>
            <a:prstGeom prst="straightConnector1">
              <a:avLst/>
            </a:prstGeom>
            <a:noFill/>
            <a:ln w="9525" cap="flat" cmpd="sng">
              <a:solidFill>
                <a:schemeClr val="dk1"/>
              </a:solidFill>
              <a:prstDash val="solid"/>
              <a:round/>
              <a:headEnd type="none" w="med" len="med"/>
              <a:tailEnd type="triangle" w="med" len="med"/>
            </a:ln>
          </p:spPr>
        </p:cxnSp>
        <p:cxnSp>
          <p:nvCxnSpPr>
            <p:cNvPr id="271" name="Google Shape;271;p24"/>
            <p:cNvCxnSpPr/>
            <p:nvPr/>
          </p:nvCxnSpPr>
          <p:spPr>
            <a:xfrm>
              <a:off x="2704" y="1304"/>
              <a:ext cx="136" cy="0"/>
            </a:xfrm>
            <a:prstGeom prst="straightConnector1">
              <a:avLst/>
            </a:prstGeom>
            <a:noFill/>
            <a:ln w="9525" cap="flat" cmpd="sng">
              <a:solidFill>
                <a:schemeClr val="dk1"/>
              </a:solidFill>
              <a:prstDash val="solid"/>
              <a:round/>
              <a:headEnd type="none" w="med" len="med"/>
              <a:tailEnd type="triangle" w="med" len="med"/>
            </a:ln>
          </p:spPr>
        </p:cxn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5"/>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3200" b="1" i="0" u="none" strike="noStrike" cap="none">
                <a:solidFill>
                  <a:schemeClr val="dk2"/>
                </a:solidFill>
                <a:latin typeface="Helvetica Neue"/>
                <a:ea typeface="Helvetica Neue"/>
                <a:cs typeface="Helvetica Neue"/>
                <a:sym typeface="Helvetica Neue"/>
              </a:rPr>
              <a:t>4NF Decomposition of </a:t>
            </a:r>
            <a:r>
              <a:rPr lang="en-US" sz="3200" b="1" i="1" u="none" strike="noStrike" cap="none">
                <a:solidFill>
                  <a:schemeClr val="dk2"/>
                </a:solidFill>
                <a:latin typeface="Helvetica Neue"/>
                <a:ea typeface="Helvetica Neue"/>
                <a:cs typeface="Helvetica Neue"/>
                <a:sym typeface="Helvetica Neue"/>
              </a:rPr>
              <a:t>flat</a:t>
            </a:r>
            <a:r>
              <a:rPr lang="en-US" sz="3200" b="1" i="0" u="none" strike="noStrike" cap="none">
                <a:solidFill>
                  <a:schemeClr val="dk2"/>
                </a:solidFill>
                <a:latin typeface="Helvetica Neue"/>
                <a:ea typeface="Helvetica Neue"/>
                <a:cs typeface="Helvetica Neue"/>
                <a:sym typeface="Helvetica Neue"/>
              </a:rPr>
              <a:t>–</a:t>
            </a:r>
            <a:r>
              <a:rPr lang="en-US" sz="3200" b="1" i="1" u="none" strike="noStrike" cap="none">
                <a:solidFill>
                  <a:schemeClr val="dk2"/>
                </a:solidFill>
                <a:latin typeface="Helvetica Neue"/>
                <a:ea typeface="Helvetica Neue"/>
                <a:cs typeface="Helvetica Neue"/>
                <a:sym typeface="Helvetica Neue"/>
              </a:rPr>
              <a:t>books</a:t>
            </a:r>
            <a:endParaRPr sz="3200" b="1" i="0" u="none" strike="noStrike" cap="none">
              <a:solidFill>
                <a:schemeClr val="dk2"/>
              </a:solidFill>
              <a:latin typeface="Helvetica Neue"/>
              <a:ea typeface="Helvetica Neue"/>
              <a:cs typeface="Helvetica Neue"/>
              <a:sym typeface="Helvetica Neue"/>
            </a:endParaRPr>
          </a:p>
        </p:txBody>
      </p:sp>
      <p:pic>
        <p:nvPicPr>
          <p:cNvPr id="277" name="Google Shape;277;p25"/>
          <p:cNvPicPr preferRelativeResize="0"/>
          <p:nvPr/>
        </p:nvPicPr>
        <p:blipFill rotWithShape="1">
          <a:blip r:embed="rId3">
            <a:alphaModFix/>
          </a:blip>
          <a:srcRect l="31479" t="1515" r="32655" b="64897"/>
          <a:stretch/>
        </p:blipFill>
        <p:spPr>
          <a:xfrm>
            <a:off x="411163" y="1117600"/>
            <a:ext cx="3509962" cy="2465388"/>
          </a:xfrm>
          <a:prstGeom prst="rect">
            <a:avLst/>
          </a:prstGeom>
          <a:noFill/>
          <a:ln w="76200" cap="flat" cmpd="tri">
            <a:solidFill>
              <a:schemeClr val="dk2"/>
            </a:solidFill>
            <a:prstDash val="solid"/>
            <a:miter lim="800000"/>
            <a:headEnd type="none" w="sm" len="sm"/>
            <a:tailEnd type="none" w="sm" len="sm"/>
          </a:ln>
        </p:spPr>
      </p:pic>
      <p:pic>
        <p:nvPicPr>
          <p:cNvPr id="278" name="Google Shape;278;p25"/>
          <p:cNvPicPr preferRelativeResize="0"/>
          <p:nvPr/>
        </p:nvPicPr>
        <p:blipFill rotWithShape="1">
          <a:blip r:embed="rId3">
            <a:alphaModFix/>
          </a:blip>
          <a:srcRect l="19957" t="73061" r="20453" b="1515"/>
          <a:stretch/>
        </p:blipFill>
        <p:spPr>
          <a:xfrm>
            <a:off x="1909763" y="4089400"/>
            <a:ext cx="5403850" cy="1728788"/>
          </a:xfrm>
          <a:prstGeom prst="rect">
            <a:avLst/>
          </a:prstGeom>
          <a:noFill/>
          <a:ln w="76200" cap="flat" cmpd="tri">
            <a:solidFill>
              <a:schemeClr val="dk2"/>
            </a:solidFill>
            <a:prstDash val="solid"/>
            <a:miter lim="800000"/>
            <a:headEnd type="none" w="sm" len="sm"/>
            <a:tailEnd type="none" w="sm" len="sm"/>
          </a:ln>
        </p:spPr>
      </p:pic>
      <p:pic>
        <p:nvPicPr>
          <p:cNvPr id="279" name="Google Shape;279;p25"/>
          <p:cNvPicPr preferRelativeResize="0"/>
          <p:nvPr/>
        </p:nvPicPr>
        <p:blipFill rotWithShape="1">
          <a:blip r:embed="rId3">
            <a:alphaModFix/>
          </a:blip>
          <a:srcRect l="31479" t="36664" r="32655" b="28631"/>
          <a:stretch/>
        </p:blipFill>
        <p:spPr>
          <a:xfrm>
            <a:off x="4767263" y="1104900"/>
            <a:ext cx="3449637" cy="2503488"/>
          </a:xfrm>
          <a:prstGeom prst="rect">
            <a:avLst/>
          </a:prstGeom>
          <a:noFill/>
          <a:ln w="76200" cap="flat" cmpd="tri">
            <a:solidFill>
              <a:schemeClr val="dk2"/>
            </a:solidFill>
            <a:prstDash val="solid"/>
            <a:miter lim="800000"/>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6"/>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3200" b="1" i="0" u="none" strike="noStrike" cap="none">
                <a:solidFill>
                  <a:schemeClr val="dk2"/>
                </a:solidFill>
                <a:latin typeface="Helvetica Neue"/>
                <a:ea typeface="Helvetica Neue"/>
                <a:cs typeface="Helvetica Neue"/>
                <a:sym typeface="Helvetica Neue"/>
              </a:rPr>
              <a:t>Problems with 4NF Schema</a:t>
            </a:r>
            <a:endParaRPr/>
          </a:p>
        </p:txBody>
      </p:sp>
      <p:sp>
        <p:nvSpPr>
          <p:cNvPr id="285" name="Google Shape;285;p26"/>
          <p:cNvSpPr txBox="1">
            <a:spLocks noGrp="1"/>
          </p:cNvSpPr>
          <p:nvPr>
            <p:ph type="body" idx="1"/>
          </p:nvPr>
        </p:nvSpPr>
        <p:spPr>
          <a:xfrm>
            <a:off x="814388" y="1093788"/>
            <a:ext cx="7661275" cy="4903787"/>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2"/>
              </a:buClr>
              <a:buSzPts val="1620"/>
              <a:buFont typeface="Arial"/>
              <a:buChar char="●"/>
            </a:pPr>
            <a:r>
              <a:rPr lang="en-US" sz="1800" b="0" i="0" u="none" strike="noStrike" cap="none">
                <a:solidFill>
                  <a:schemeClr val="dk1"/>
                </a:solidFill>
                <a:latin typeface="Helvetica Neue"/>
                <a:ea typeface="Helvetica Neue"/>
                <a:cs typeface="Helvetica Neue"/>
                <a:sym typeface="Helvetica Neue"/>
              </a:rPr>
              <a:t>4NF design requires users to include joins in their queries.</a:t>
            </a:r>
            <a:endParaRPr/>
          </a:p>
          <a:p>
            <a:pPr marL="342900" marR="0" lvl="0" indent="-342900" algn="l" rtl="0">
              <a:spcBef>
                <a:spcPts val="630"/>
              </a:spcBef>
              <a:spcAft>
                <a:spcPts val="0"/>
              </a:spcAft>
              <a:buClr>
                <a:schemeClr val="dk2"/>
              </a:buClr>
              <a:buSzPts val="1620"/>
              <a:buFont typeface="Arial"/>
              <a:buChar char="●"/>
            </a:pPr>
            <a:r>
              <a:rPr lang="en-US" sz="1800" b="0" i="0" u="none" strike="noStrike" cap="none">
                <a:solidFill>
                  <a:schemeClr val="dk1"/>
                </a:solidFill>
                <a:latin typeface="Helvetica Neue"/>
                <a:ea typeface="Helvetica Neue"/>
                <a:cs typeface="Helvetica Neue"/>
                <a:sym typeface="Helvetica Neue"/>
              </a:rPr>
              <a:t>1NF relational view </a:t>
            </a:r>
            <a:r>
              <a:rPr lang="en-US" sz="1800" b="0" i="1" u="none" strike="noStrike" cap="none">
                <a:solidFill>
                  <a:schemeClr val="dk1"/>
                </a:solidFill>
                <a:latin typeface="Helvetica Neue"/>
                <a:ea typeface="Helvetica Neue"/>
                <a:cs typeface="Helvetica Neue"/>
                <a:sym typeface="Helvetica Neue"/>
              </a:rPr>
              <a:t>flat-books</a:t>
            </a:r>
            <a:r>
              <a:rPr lang="en-US" sz="1800" b="0" i="0" u="none" strike="noStrike" cap="none">
                <a:solidFill>
                  <a:schemeClr val="dk1"/>
                </a:solidFill>
                <a:latin typeface="Helvetica Neue"/>
                <a:ea typeface="Helvetica Neue"/>
                <a:cs typeface="Helvetica Neue"/>
                <a:sym typeface="Helvetica Neue"/>
              </a:rPr>
              <a:t> defined by join of 4NF relations:</a:t>
            </a:r>
            <a:endParaRPr/>
          </a:p>
          <a:p>
            <a:pPr marL="742950" marR="0" lvl="1" indent="-285750" algn="l" rtl="0">
              <a:spcBef>
                <a:spcPts val="630"/>
              </a:spcBef>
              <a:spcAft>
                <a:spcPts val="0"/>
              </a:spcAft>
              <a:buClr>
                <a:schemeClr val="folHlink"/>
              </a:buClr>
              <a:buSzPts val="1440"/>
              <a:buFont typeface="Arial"/>
              <a:buChar char="●"/>
            </a:pPr>
            <a:r>
              <a:rPr lang="en-US" sz="1800" b="0" i="0" u="none" strike="noStrike" cap="none">
                <a:solidFill>
                  <a:schemeClr val="dk1"/>
                </a:solidFill>
                <a:latin typeface="Helvetica Neue"/>
                <a:ea typeface="Helvetica Neue"/>
                <a:cs typeface="Helvetica Neue"/>
                <a:sym typeface="Helvetica Neue"/>
              </a:rPr>
              <a:t>eliminates the need for users to perform joins,</a:t>
            </a:r>
            <a:endParaRPr/>
          </a:p>
          <a:p>
            <a:pPr marL="742950" marR="0" lvl="1" indent="-285750" algn="l" rtl="0">
              <a:spcBef>
                <a:spcPts val="630"/>
              </a:spcBef>
              <a:spcAft>
                <a:spcPts val="0"/>
              </a:spcAft>
              <a:buClr>
                <a:schemeClr val="folHlink"/>
              </a:buClr>
              <a:buSzPts val="1440"/>
              <a:buFont typeface="Arial"/>
              <a:buChar char="●"/>
            </a:pPr>
            <a:r>
              <a:rPr lang="en-US" sz="1800" b="0" i="0" u="none" strike="noStrike" cap="none">
                <a:solidFill>
                  <a:schemeClr val="dk1"/>
                </a:solidFill>
                <a:latin typeface="Helvetica Neue"/>
                <a:ea typeface="Helvetica Neue"/>
                <a:cs typeface="Helvetica Neue"/>
                <a:sym typeface="Helvetica Neue"/>
              </a:rPr>
              <a:t>but loses the one-to-one correspondence between tuples and documents.</a:t>
            </a:r>
            <a:endParaRPr/>
          </a:p>
          <a:p>
            <a:pPr marL="742950" marR="0" lvl="1" indent="-285750" algn="l" rtl="0">
              <a:spcBef>
                <a:spcPts val="630"/>
              </a:spcBef>
              <a:spcAft>
                <a:spcPts val="0"/>
              </a:spcAft>
              <a:buClr>
                <a:schemeClr val="folHlink"/>
              </a:buClr>
              <a:buSzPts val="1440"/>
              <a:buFont typeface="Arial"/>
              <a:buChar char="●"/>
            </a:pPr>
            <a:r>
              <a:rPr lang="en-US" sz="1800" b="0" i="0" u="none" strike="noStrike" cap="none">
                <a:solidFill>
                  <a:schemeClr val="dk1"/>
                </a:solidFill>
                <a:latin typeface="Helvetica Neue"/>
                <a:ea typeface="Helvetica Neue"/>
                <a:cs typeface="Helvetica Neue"/>
                <a:sym typeface="Helvetica Neue"/>
              </a:rPr>
              <a:t>And has a large amount of redundancy</a:t>
            </a:r>
            <a:endParaRPr/>
          </a:p>
          <a:p>
            <a:pPr marL="342900" marR="0" lvl="0" indent="-342900" algn="l" rtl="0">
              <a:spcBef>
                <a:spcPts val="630"/>
              </a:spcBef>
              <a:spcAft>
                <a:spcPts val="0"/>
              </a:spcAft>
              <a:buClr>
                <a:schemeClr val="dk2"/>
              </a:buClr>
              <a:buSzPts val="1620"/>
              <a:buFont typeface="Arial"/>
              <a:buChar char="●"/>
            </a:pPr>
            <a:r>
              <a:rPr lang="en-US" sz="1800" b="0" i="0" u="none" strike="noStrike" cap="none">
                <a:solidFill>
                  <a:schemeClr val="dk1"/>
                </a:solidFill>
                <a:latin typeface="Helvetica Neue"/>
                <a:ea typeface="Helvetica Neue"/>
                <a:cs typeface="Helvetica Neue"/>
                <a:sym typeface="Helvetica Neue"/>
              </a:rPr>
              <a:t>Nested relations representation is much more natural here.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27"/>
          <p:cNvSpPr txBox="1">
            <a:spLocks noGrp="1"/>
          </p:cNvSpPr>
          <p:nvPr>
            <p:ph type="title"/>
          </p:nvPr>
        </p:nvSpPr>
        <p:spPr>
          <a:xfrm>
            <a:off x="762000" y="192088"/>
            <a:ext cx="8077200" cy="6096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3200" b="1" i="0" u="none" strike="noStrike" cap="none">
                <a:solidFill>
                  <a:schemeClr val="dk2"/>
                </a:solidFill>
                <a:latin typeface="Helvetica Neue"/>
                <a:ea typeface="Helvetica Neue"/>
                <a:cs typeface="Helvetica Neue"/>
                <a:sym typeface="Helvetica Neue"/>
              </a:rPr>
              <a:t>Complex object</a:t>
            </a:r>
            <a:endParaRPr sz="3200" b="1" i="0" u="none" strike="noStrike" cap="none">
              <a:solidFill>
                <a:schemeClr val="dk2"/>
              </a:solidFill>
              <a:latin typeface="Helvetica Neue"/>
              <a:ea typeface="Helvetica Neue"/>
              <a:cs typeface="Helvetica Neue"/>
              <a:sym typeface="Helvetica Neue"/>
            </a:endParaRPr>
          </a:p>
        </p:txBody>
      </p:sp>
      <p:sp>
        <p:nvSpPr>
          <p:cNvPr id="291" name="Google Shape;291;p27"/>
          <p:cNvSpPr txBox="1">
            <a:spLocks noGrp="1"/>
          </p:cNvSpPr>
          <p:nvPr>
            <p:ph type="body" idx="4294967295"/>
          </p:nvPr>
        </p:nvSpPr>
        <p:spPr>
          <a:xfrm>
            <a:off x="955675" y="990600"/>
            <a:ext cx="8188325" cy="5248275"/>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2"/>
              </a:buClr>
              <a:buSzPts val="1620"/>
              <a:buFont typeface="Arial"/>
              <a:buChar char="●"/>
            </a:pPr>
            <a:r>
              <a:rPr lang="en-US" sz="1800" b="0" i="0" u="none" strike="noStrike" cap="none">
                <a:solidFill>
                  <a:schemeClr val="dk1"/>
                </a:solidFill>
                <a:latin typeface="Tahoma"/>
                <a:ea typeface="Tahoma"/>
                <a:cs typeface="Tahoma"/>
                <a:sym typeface="Tahoma"/>
              </a:rPr>
              <a:t>Structure of complex object</a:t>
            </a:r>
            <a:endParaRPr/>
          </a:p>
          <a:p>
            <a:pPr marL="0" marR="0" lvl="0" indent="0" algn="l" rtl="0">
              <a:lnSpc>
                <a:spcPct val="90000"/>
              </a:lnSpc>
              <a:spcBef>
                <a:spcPts val="630"/>
              </a:spcBef>
              <a:spcAft>
                <a:spcPts val="0"/>
              </a:spcAft>
              <a:buClr>
                <a:schemeClr val="dk2"/>
              </a:buClr>
              <a:buSzPts val="1620"/>
              <a:buFont typeface="Arial"/>
              <a:buNone/>
            </a:pPr>
            <a:r>
              <a:rPr lang="en-US" sz="1800" b="0" i="0" u="none" strike="noStrike" cap="none">
                <a:solidFill>
                  <a:schemeClr val="dk1"/>
                </a:solidFill>
                <a:latin typeface="Tahoma"/>
                <a:ea typeface="Tahoma"/>
                <a:cs typeface="Tahoma"/>
                <a:sym typeface="Tahoma"/>
              </a:rPr>
              <a:t>        O &lt;i, c, v&gt;</a:t>
            </a:r>
            <a:endParaRPr/>
          </a:p>
          <a:p>
            <a:pPr marL="342900" marR="0" lvl="0" indent="-342900" algn="l" rtl="0">
              <a:lnSpc>
                <a:spcPct val="90000"/>
              </a:lnSpc>
              <a:spcBef>
                <a:spcPts val="630"/>
              </a:spcBef>
              <a:spcAft>
                <a:spcPts val="0"/>
              </a:spcAft>
              <a:buClr>
                <a:schemeClr val="dk2"/>
              </a:buClr>
              <a:buSzPts val="1620"/>
              <a:buFont typeface="Arial"/>
              <a:buChar char="●"/>
            </a:pPr>
            <a:r>
              <a:rPr lang="en-US" sz="1800" b="0" i="0" u="none" strike="noStrike" cap="none">
                <a:solidFill>
                  <a:schemeClr val="dk1"/>
                </a:solidFill>
                <a:latin typeface="Tahoma"/>
                <a:ea typeface="Tahoma"/>
                <a:cs typeface="Tahoma"/>
                <a:sym typeface="Tahoma"/>
              </a:rPr>
              <a:t>Type of constructer :-</a:t>
            </a:r>
            <a:endParaRPr/>
          </a:p>
          <a:p>
            <a:pPr marL="0" marR="0" lvl="0" indent="0" algn="l" rtl="0">
              <a:lnSpc>
                <a:spcPct val="90000"/>
              </a:lnSpc>
              <a:spcBef>
                <a:spcPts val="630"/>
              </a:spcBef>
              <a:spcAft>
                <a:spcPts val="0"/>
              </a:spcAft>
              <a:buClr>
                <a:schemeClr val="dk2"/>
              </a:buClr>
              <a:buSzPts val="1620"/>
              <a:buFont typeface="Arial"/>
              <a:buNone/>
            </a:pPr>
            <a:r>
              <a:rPr lang="en-US" sz="1800" b="0" i="0" u="none" strike="noStrike" cap="none">
                <a:solidFill>
                  <a:schemeClr val="dk1"/>
                </a:solidFill>
                <a:latin typeface="Tahoma"/>
                <a:ea typeface="Tahoma"/>
                <a:cs typeface="Tahoma"/>
                <a:sym typeface="Tahoma"/>
              </a:rPr>
              <a:t>Allows to determines how the object is constructed or the basic structure                     of object.</a:t>
            </a:r>
            <a:endParaRPr/>
          </a:p>
          <a:p>
            <a:pPr marL="342900" marR="0" lvl="0" indent="-342900" algn="l" rtl="0">
              <a:lnSpc>
                <a:spcPct val="90000"/>
              </a:lnSpc>
              <a:spcBef>
                <a:spcPts val="630"/>
              </a:spcBef>
              <a:spcAft>
                <a:spcPts val="0"/>
              </a:spcAft>
              <a:buClr>
                <a:schemeClr val="dk2"/>
              </a:buClr>
              <a:buSzPts val="1620"/>
              <a:buFont typeface="Arial"/>
              <a:buChar char="●"/>
            </a:pPr>
            <a:r>
              <a:rPr lang="en-US" sz="1800" b="0" i="0" u="none" strike="noStrike" cap="none">
                <a:solidFill>
                  <a:schemeClr val="dk1"/>
                </a:solidFill>
                <a:latin typeface="Tahoma"/>
                <a:ea typeface="Tahoma"/>
                <a:cs typeface="Tahoma"/>
                <a:sym typeface="Tahoma"/>
              </a:rPr>
              <a:t>Type of constructer:-</a:t>
            </a:r>
            <a:endParaRPr/>
          </a:p>
          <a:p>
            <a:pPr marL="342900" marR="0" lvl="0" indent="-342900" algn="l" rtl="0">
              <a:lnSpc>
                <a:spcPct val="90000"/>
              </a:lnSpc>
              <a:spcBef>
                <a:spcPts val="630"/>
              </a:spcBef>
              <a:spcAft>
                <a:spcPts val="0"/>
              </a:spcAft>
              <a:buClr>
                <a:schemeClr val="dk2"/>
              </a:buClr>
              <a:buSzPts val="1620"/>
              <a:buFont typeface="Helvetica Neue"/>
              <a:buAutoNum type="arabicPeriod"/>
            </a:pPr>
            <a:r>
              <a:rPr lang="en-US" sz="1800" b="0" i="0" u="none" strike="noStrike" cap="none">
                <a:solidFill>
                  <a:schemeClr val="dk1"/>
                </a:solidFill>
                <a:latin typeface="Tahoma"/>
                <a:ea typeface="Tahoma"/>
                <a:cs typeface="Tahoma"/>
                <a:sym typeface="Tahoma"/>
              </a:rPr>
              <a:t>Atom</a:t>
            </a:r>
            <a:endParaRPr/>
          </a:p>
          <a:p>
            <a:pPr marL="342900" marR="0" lvl="0" indent="-342900" algn="l" rtl="0">
              <a:lnSpc>
                <a:spcPct val="90000"/>
              </a:lnSpc>
              <a:spcBef>
                <a:spcPts val="630"/>
              </a:spcBef>
              <a:spcAft>
                <a:spcPts val="0"/>
              </a:spcAft>
              <a:buClr>
                <a:schemeClr val="dk2"/>
              </a:buClr>
              <a:buSzPts val="1620"/>
              <a:buFont typeface="Helvetica Neue"/>
              <a:buAutoNum type="arabicPeriod"/>
            </a:pPr>
            <a:r>
              <a:rPr lang="en-US" sz="1800" b="0" i="0" u="none" strike="noStrike" cap="none">
                <a:solidFill>
                  <a:schemeClr val="dk1"/>
                </a:solidFill>
                <a:latin typeface="Tahoma"/>
                <a:ea typeface="Tahoma"/>
                <a:cs typeface="Tahoma"/>
                <a:sym typeface="Tahoma"/>
              </a:rPr>
              <a:t>Set</a:t>
            </a:r>
            <a:endParaRPr/>
          </a:p>
          <a:p>
            <a:pPr marL="342900" marR="0" lvl="0" indent="-342900" algn="l" rtl="0">
              <a:lnSpc>
                <a:spcPct val="90000"/>
              </a:lnSpc>
              <a:spcBef>
                <a:spcPts val="630"/>
              </a:spcBef>
              <a:spcAft>
                <a:spcPts val="0"/>
              </a:spcAft>
              <a:buClr>
                <a:schemeClr val="dk2"/>
              </a:buClr>
              <a:buSzPts val="1620"/>
              <a:buFont typeface="Helvetica Neue"/>
              <a:buAutoNum type="arabicPeriod"/>
            </a:pPr>
            <a:r>
              <a:rPr lang="en-US" sz="1800" b="0" i="0" u="none" strike="noStrike" cap="none">
                <a:solidFill>
                  <a:schemeClr val="dk1"/>
                </a:solidFill>
                <a:latin typeface="Tahoma"/>
                <a:ea typeface="Tahoma"/>
                <a:cs typeface="Tahoma"/>
                <a:sym typeface="Tahoma"/>
              </a:rPr>
              <a:t>Bag</a:t>
            </a:r>
            <a:endParaRPr/>
          </a:p>
          <a:p>
            <a:pPr marL="342900" marR="0" lvl="0" indent="-342900" algn="l" rtl="0">
              <a:lnSpc>
                <a:spcPct val="90000"/>
              </a:lnSpc>
              <a:spcBef>
                <a:spcPts val="630"/>
              </a:spcBef>
              <a:spcAft>
                <a:spcPts val="0"/>
              </a:spcAft>
              <a:buClr>
                <a:schemeClr val="dk2"/>
              </a:buClr>
              <a:buSzPts val="1620"/>
              <a:buFont typeface="Helvetica Neue"/>
              <a:buAutoNum type="arabicPeriod"/>
            </a:pPr>
            <a:r>
              <a:rPr lang="en-US" sz="1800" b="0" i="0" u="none" strike="noStrike" cap="none">
                <a:solidFill>
                  <a:schemeClr val="dk1"/>
                </a:solidFill>
                <a:latin typeface="Tahoma"/>
                <a:ea typeface="Tahoma"/>
                <a:cs typeface="Tahoma"/>
                <a:sym typeface="Tahoma"/>
              </a:rPr>
              <a:t>List</a:t>
            </a:r>
            <a:endParaRPr/>
          </a:p>
          <a:p>
            <a:pPr marL="342900" marR="0" lvl="0" indent="-342900" algn="l" rtl="0">
              <a:lnSpc>
                <a:spcPct val="90000"/>
              </a:lnSpc>
              <a:spcBef>
                <a:spcPts val="630"/>
              </a:spcBef>
              <a:spcAft>
                <a:spcPts val="0"/>
              </a:spcAft>
              <a:buClr>
                <a:schemeClr val="dk2"/>
              </a:buClr>
              <a:buSzPts val="1620"/>
              <a:buFont typeface="Helvetica Neue"/>
              <a:buAutoNum type="arabicPeriod"/>
            </a:pPr>
            <a:r>
              <a:rPr lang="en-US" sz="1800" b="0" i="0" u="none" strike="noStrike" cap="none">
                <a:solidFill>
                  <a:schemeClr val="dk1"/>
                </a:solidFill>
                <a:latin typeface="Tahoma"/>
                <a:ea typeface="Tahoma"/>
                <a:cs typeface="Tahoma"/>
                <a:sym typeface="Tahoma"/>
              </a:rPr>
              <a:t>Array</a:t>
            </a:r>
            <a:endParaRPr/>
          </a:p>
          <a:p>
            <a:pPr marL="342900" marR="0" lvl="0" indent="-342900" algn="l" rtl="0">
              <a:lnSpc>
                <a:spcPct val="90000"/>
              </a:lnSpc>
              <a:spcBef>
                <a:spcPts val="630"/>
              </a:spcBef>
              <a:spcAft>
                <a:spcPts val="0"/>
              </a:spcAft>
              <a:buClr>
                <a:schemeClr val="dk2"/>
              </a:buClr>
              <a:buSzPts val="1620"/>
              <a:buFont typeface="Helvetica Neue"/>
              <a:buAutoNum type="arabicPeriod"/>
            </a:pPr>
            <a:r>
              <a:rPr lang="en-US" sz="1800" b="0" i="0" u="none" strike="noStrike" cap="none">
                <a:solidFill>
                  <a:schemeClr val="dk1"/>
                </a:solidFill>
                <a:latin typeface="Tahoma"/>
                <a:ea typeface="Tahoma"/>
                <a:cs typeface="Tahoma"/>
                <a:sym typeface="Tahoma"/>
              </a:rPr>
              <a:t>Tuple</a:t>
            </a:r>
            <a:endParaRPr/>
          </a:p>
          <a:p>
            <a:pPr marL="342900" marR="0" lvl="0" indent="-342900" algn="l" rtl="0">
              <a:lnSpc>
                <a:spcPct val="90000"/>
              </a:lnSpc>
              <a:spcBef>
                <a:spcPts val="630"/>
              </a:spcBef>
              <a:spcAft>
                <a:spcPts val="0"/>
              </a:spcAft>
              <a:buClr>
                <a:schemeClr val="dk2"/>
              </a:buClr>
              <a:buSzPts val="1620"/>
              <a:buFont typeface="Arial"/>
              <a:buChar char="●"/>
            </a:pPr>
            <a:r>
              <a:rPr lang="en-US" sz="1800" b="0" i="0" u="none" strike="noStrike" cap="none">
                <a:solidFill>
                  <a:schemeClr val="dk1"/>
                </a:solidFill>
                <a:latin typeface="Tahoma"/>
                <a:ea typeface="Tahoma"/>
                <a:cs typeface="Tahoma"/>
                <a:sym typeface="Tahoma"/>
              </a:rPr>
              <a:t>Types Complex object  </a:t>
            </a:r>
            <a:endParaRPr/>
          </a:p>
          <a:p>
            <a:pPr marL="342900" marR="0" lvl="0" indent="-342900" algn="l" rtl="0">
              <a:lnSpc>
                <a:spcPct val="90000"/>
              </a:lnSpc>
              <a:spcBef>
                <a:spcPts val="630"/>
              </a:spcBef>
              <a:spcAft>
                <a:spcPts val="0"/>
              </a:spcAft>
              <a:buClr>
                <a:schemeClr val="dk2"/>
              </a:buClr>
              <a:buSzPts val="1620"/>
              <a:buFont typeface="Helvetica Neue"/>
              <a:buAutoNum type="arabicPeriod"/>
            </a:pPr>
            <a:r>
              <a:rPr lang="en-US" sz="1800" b="0" i="0" u="none" strike="noStrike" cap="none">
                <a:solidFill>
                  <a:schemeClr val="dk1"/>
                </a:solidFill>
                <a:latin typeface="Tahoma"/>
                <a:ea typeface="Tahoma"/>
                <a:cs typeface="Tahoma"/>
                <a:sym typeface="Tahoma"/>
              </a:rPr>
              <a:t>Structured object</a:t>
            </a:r>
            <a:endParaRPr/>
          </a:p>
          <a:p>
            <a:pPr marL="342900" marR="0" lvl="0" indent="-342900" algn="l" rtl="0">
              <a:lnSpc>
                <a:spcPct val="90000"/>
              </a:lnSpc>
              <a:spcBef>
                <a:spcPts val="630"/>
              </a:spcBef>
              <a:spcAft>
                <a:spcPts val="0"/>
              </a:spcAft>
              <a:buClr>
                <a:schemeClr val="dk2"/>
              </a:buClr>
              <a:buSzPts val="1620"/>
              <a:buFont typeface="Helvetica Neue"/>
              <a:buAutoNum type="arabicPeriod"/>
            </a:pPr>
            <a:r>
              <a:rPr lang="en-US" sz="1800" b="0" i="0" u="none" strike="noStrike" cap="none">
                <a:solidFill>
                  <a:schemeClr val="dk1"/>
                </a:solidFill>
                <a:latin typeface="Tahoma"/>
                <a:ea typeface="Tahoma"/>
                <a:cs typeface="Tahoma"/>
                <a:sym typeface="Tahoma"/>
              </a:rPr>
              <a:t>Unstructured object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8"/>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2000" b="0" i="0" u="none" strike="noStrike" cap="none">
                <a:solidFill>
                  <a:srgbClr val="800000"/>
                </a:solidFill>
                <a:latin typeface="Arial"/>
                <a:ea typeface="Arial"/>
                <a:cs typeface="Arial"/>
                <a:sym typeface="Arial"/>
              </a:rPr>
              <a:t>Object Identity, Object Structure, and Type Constructors</a:t>
            </a:r>
            <a:endParaRPr sz="2000" b="1" i="0" u="none" strike="noStrike" cap="none">
              <a:solidFill>
                <a:schemeClr val="dk2"/>
              </a:solidFill>
              <a:latin typeface="Helvetica Neue"/>
              <a:ea typeface="Helvetica Neue"/>
              <a:cs typeface="Helvetica Neue"/>
              <a:sym typeface="Helvetica Neue"/>
            </a:endParaRPr>
          </a:p>
        </p:txBody>
      </p:sp>
      <p:pic>
        <p:nvPicPr>
          <p:cNvPr id="297" name="Google Shape;297;p28" descr="fig20_01"/>
          <p:cNvPicPr preferRelativeResize="0"/>
          <p:nvPr/>
        </p:nvPicPr>
        <p:blipFill rotWithShape="1">
          <a:blip r:embed="rId3">
            <a:alphaModFix/>
          </a:blip>
          <a:srcRect/>
          <a:stretch/>
        </p:blipFill>
        <p:spPr>
          <a:xfrm>
            <a:off x="838200" y="685800"/>
            <a:ext cx="8001000" cy="5867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9"/>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3200" b="1" i="0" u="none" strike="noStrike" cap="none">
                <a:solidFill>
                  <a:schemeClr val="dk2"/>
                </a:solidFill>
                <a:latin typeface="Helvetica Neue"/>
                <a:ea typeface="Helvetica Neue"/>
                <a:cs typeface="Helvetica Neue"/>
                <a:sym typeface="Helvetica Neue"/>
              </a:rPr>
              <a:t>Large Object Types</a:t>
            </a:r>
            <a:endParaRPr/>
          </a:p>
        </p:txBody>
      </p:sp>
      <p:sp>
        <p:nvSpPr>
          <p:cNvPr id="303" name="Google Shape;303;p29"/>
          <p:cNvSpPr txBox="1">
            <a:spLocks noGrp="1"/>
          </p:cNvSpPr>
          <p:nvPr>
            <p:ph type="body" idx="1"/>
          </p:nvPr>
        </p:nvSpPr>
        <p:spPr>
          <a:xfrm>
            <a:off x="558800" y="1003300"/>
            <a:ext cx="7696200" cy="50165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2"/>
              </a:buClr>
              <a:buSzPts val="2160"/>
              <a:buFont typeface="Arial"/>
              <a:buChar char="●"/>
            </a:pPr>
            <a:r>
              <a:rPr lang="en-US" sz="2400" b="0" i="0" u="none" strike="noStrike" cap="none">
                <a:solidFill>
                  <a:schemeClr val="dk1"/>
                </a:solidFill>
                <a:latin typeface="Tahoma"/>
                <a:ea typeface="Tahoma"/>
                <a:cs typeface="Tahoma"/>
                <a:sym typeface="Tahoma"/>
              </a:rPr>
              <a:t>Large object types</a:t>
            </a:r>
            <a:endParaRPr/>
          </a:p>
          <a:p>
            <a:pPr marL="742950" marR="0" lvl="1" indent="-285750" algn="l" rtl="0">
              <a:spcBef>
                <a:spcPts val="700"/>
              </a:spcBef>
              <a:spcAft>
                <a:spcPts val="0"/>
              </a:spcAft>
              <a:buClr>
                <a:schemeClr val="folHlink"/>
              </a:buClr>
              <a:buSzPts val="1600"/>
              <a:buFont typeface="Arial"/>
              <a:buChar char="●"/>
            </a:pPr>
            <a:r>
              <a:rPr lang="en-US" sz="2000" b="1" i="0" u="none" strike="noStrike" cap="none">
                <a:solidFill>
                  <a:schemeClr val="dk1"/>
                </a:solidFill>
                <a:latin typeface="Tahoma"/>
                <a:ea typeface="Tahoma"/>
                <a:cs typeface="Tahoma"/>
                <a:sym typeface="Tahoma"/>
              </a:rPr>
              <a:t>clob</a:t>
            </a:r>
            <a:r>
              <a:rPr lang="en-US" sz="2000" b="0" i="0" u="none" strike="noStrike" cap="none">
                <a:solidFill>
                  <a:schemeClr val="dk1"/>
                </a:solidFill>
                <a:latin typeface="Tahoma"/>
                <a:ea typeface="Tahoma"/>
                <a:cs typeface="Tahoma"/>
                <a:sym typeface="Tahoma"/>
              </a:rPr>
              <a:t>: Character large objects  </a:t>
            </a:r>
            <a:endParaRPr/>
          </a:p>
          <a:p>
            <a:pPr marL="742950" marR="0" lvl="1" indent="-285750" algn="l" rtl="0">
              <a:spcBef>
                <a:spcPts val="700"/>
              </a:spcBef>
              <a:spcAft>
                <a:spcPts val="0"/>
              </a:spcAft>
              <a:buClr>
                <a:schemeClr val="folHlink"/>
              </a:buClr>
              <a:buSzPts val="1440"/>
              <a:buFont typeface="Noto Sans Symbols"/>
              <a:buNone/>
            </a:pPr>
            <a:r>
              <a:rPr lang="en-US" sz="1800" b="0" i="1" u="none" strike="noStrike" cap="none">
                <a:solidFill>
                  <a:schemeClr val="dk1"/>
                </a:solidFill>
                <a:latin typeface="Tahoma"/>
                <a:ea typeface="Tahoma"/>
                <a:cs typeface="Tahoma"/>
                <a:sym typeface="Tahoma"/>
              </a:rPr>
              <a:t>              </a:t>
            </a:r>
            <a:r>
              <a:rPr lang="en-US" sz="2000" b="0" i="1" u="none" strike="noStrike" cap="none">
                <a:solidFill>
                  <a:schemeClr val="dk1"/>
                </a:solidFill>
                <a:latin typeface="Tahoma"/>
                <a:ea typeface="Tahoma"/>
                <a:cs typeface="Tahoma"/>
                <a:sym typeface="Tahoma"/>
              </a:rPr>
              <a:t>book-review</a:t>
            </a:r>
            <a:r>
              <a:rPr lang="en-US" sz="2000" b="0" i="0" u="none" strike="noStrike" cap="none">
                <a:solidFill>
                  <a:schemeClr val="dk1"/>
                </a:solidFill>
                <a:latin typeface="Tahoma"/>
                <a:ea typeface="Tahoma"/>
                <a:cs typeface="Tahoma"/>
                <a:sym typeface="Tahoma"/>
              </a:rPr>
              <a:t> </a:t>
            </a:r>
            <a:r>
              <a:rPr lang="en-US" sz="2000" b="1" i="0" u="none" strike="noStrike" cap="none">
                <a:solidFill>
                  <a:schemeClr val="dk1"/>
                </a:solidFill>
                <a:latin typeface="Tahoma"/>
                <a:ea typeface="Tahoma"/>
                <a:cs typeface="Tahoma"/>
                <a:sym typeface="Tahoma"/>
              </a:rPr>
              <a:t>clob</a:t>
            </a:r>
            <a:r>
              <a:rPr lang="en-US" sz="2000" b="0" i="0" u="none" strike="noStrike" cap="none">
                <a:solidFill>
                  <a:schemeClr val="dk1"/>
                </a:solidFill>
                <a:latin typeface="Tahoma"/>
                <a:ea typeface="Tahoma"/>
                <a:cs typeface="Tahoma"/>
                <a:sym typeface="Tahoma"/>
              </a:rPr>
              <a:t>(10KB)</a:t>
            </a:r>
            <a:endParaRPr/>
          </a:p>
          <a:p>
            <a:pPr marL="742950" marR="0" lvl="1" indent="-285750" algn="l" rtl="0">
              <a:spcBef>
                <a:spcPts val="700"/>
              </a:spcBef>
              <a:spcAft>
                <a:spcPts val="0"/>
              </a:spcAft>
              <a:buClr>
                <a:schemeClr val="folHlink"/>
              </a:buClr>
              <a:buSzPts val="1600"/>
              <a:buFont typeface="Arial"/>
              <a:buChar char="●"/>
            </a:pPr>
            <a:r>
              <a:rPr lang="en-US" sz="2000" b="1" i="0" u="none" strike="noStrike" cap="none">
                <a:solidFill>
                  <a:schemeClr val="dk1"/>
                </a:solidFill>
                <a:latin typeface="Tahoma"/>
                <a:ea typeface="Tahoma"/>
                <a:cs typeface="Tahoma"/>
                <a:sym typeface="Tahoma"/>
              </a:rPr>
              <a:t>blob</a:t>
            </a:r>
            <a:r>
              <a:rPr lang="en-US" sz="2000" b="0" i="0" u="none" strike="noStrike" cap="none">
                <a:solidFill>
                  <a:schemeClr val="dk1"/>
                </a:solidFill>
                <a:latin typeface="Tahoma"/>
                <a:ea typeface="Tahoma"/>
                <a:cs typeface="Tahoma"/>
                <a:sym typeface="Tahoma"/>
              </a:rPr>
              <a:t>:  binary large objects</a:t>
            </a:r>
            <a:endParaRPr/>
          </a:p>
          <a:p>
            <a:pPr marL="342900" marR="0" lvl="0" indent="-342900" algn="l" rtl="0">
              <a:spcBef>
                <a:spcPts val="630"/>
              </a:spcBef>
              <a:spcAft>
                <a:spcPts val="0"/>
              </a:spcAft>
              <a:buClr>
                <a:schemeClr val="dk2"/>
              </a:buClr>
              <a:buSzPts val="1620"/>
              <a:buFont typeface="Arial"/>
              <a:buNone/>
            </a:pPr>
            <a:r>
              <a:rPr lang="en-US" sz="1800" b="0" i="1" u="none" strike="noStrike" cap="none">
                <a:solidFill>
                  <a:schemeClr val="dk1"/>
                </a:solidFill>
                <a:latin typeface="Tahoma"/>
                <a:ea typeface="Tahoma"/>
                <a:cs typeface="Tahoma"/>
                <a:sym typeface="Tahoma"/>
              </a:rPr>
              <a:t>	              image</a:t>
            </a:r>
            <a:r>
              <a:rPr lang="en-US" sz="1800" b="0" i="0" u="none" strike="noStrike" cap="none">
                <a:solidFill>
                  <a:schemeClr val="dk1"/>
                </a:solidFill>
                <a:latin typeface="Tahoma"/>
                <a:ea typeface="Tahoma"/>
                <a:cs typeface="Tahoma"/>
                <a:sym typeface="Tahoma"/>
              </a:rPr>
              <a:t>          </a:t>
            </a:r>
            <a:r>
              <a:rPr lang="en-US" sz="1800" b="1" i="0" u="none" strike="noStrike" cap="none">
                <a:solidFill>
                  <a:schemeClr val="dk1"/>
                </a:solidFill>
                <a:latin typeface="Tahoma"/>
                <a:ea typeface="Tahoma"/>
                <a:cs typeface="Tahoma"/>
                <a:sym typeface="Tahoma"/>
              </a:rPr>
              <a:t>blob</a:t>
            </a:r>
            <a:r>
              <a:rPr lang="en-US" sz="1800" b="0" i="0" u="none" strike="noStrike" cap="none">
                <a:solidFill>
                  <a:schemeClr val="dk1"/>
                </a:solidFill>
                <a:latin typeface="Tahoma"/>
                <a:ea typeface="Tahoma"/>
                <a:cs typeface="Tahoma"/>
                <a:sym typeface="Tahoma"/>
              </a:rPr>
              <a:t>(10MB)</a:t>
            </a:r>
            <a:endParaRPr/>
          </a:p>
          <a:p>
            <a:pPr marL="342900" marR="0" lvl="0" indent="-342900" algn="l" rtl="0">
              <a:spcBef>
                <a:spcPts val="630"/>
              </a:spcBef>
              <a:spcAft>
                <a:spcPts val="0"/>
              </a:spcAft>
              <a:buClr>
                <a:schemeClr val="dk2"/>
              </a:buClr>
              <a:buSzPts val="1620"/>
              <a:buFont typeface="Arial"/>
              <a:buNone/>
            </a:pPr>
            <a:r>
              <a:rPr lang="en-US" sz="1800" b="0" i="1" u="none" strike="noStrike" cap="none">
                <a:solidFill>
                  <a:schemeClr val="dk1"/>
                </a:solidFill>
                <a:latin typeface="Tahoma"/>
                <a:ea typeface="Tahoma"/>
                <a:cs typeface="Tahoma"/>
                <a:sym typeface="Tahoma"/>
              </a:rPr>
              <a:t>	              movie          </a:t>
            </a:r>
            <a:r>
              <a:rPr lang="en-US" sz="1800" b="1" i="0" u="none" strike="noStrike" cap="none">
                <a:solidFill>
                  <a:schemeClr val="dk1"/>
                </a:solidFill>
                <a:latin typeface="Tahoma"/>
                <a:ea typeface="Tahoma"/>
                <a:cs typeface="Tahoma"/>
                <a:sym typeface="Tahoma"/>
              </a:rPr>
              <a:t>blob</a:t>
            </a:r>
            <a:r>
              <a:rPr lang="en-US" sz="1800" b="0" i="0" u="none" strike="noStrike" cap="none">
                <a:solidFill>
                  <a:schemeClr val="dk1"/>
                </a:solidFill>
                <a:latin typeface="Tahoma"/>
                <a:ea typeface="Tahoma"/>
                <a:cs typeface="Tahoma"/>
                <a:sym typeface="Tahoma"/>
              </a:rPr>
              <a:t> (2GB)</a:t>
            </a:r>
            <a:endParaRPr/>
          </a:p>
          <a:p>
            <a:pPr marL="342900" marR="0" lvl="0" indent="-342900" algn="l" rtl="0">
              <a:spcBef>
                <a:spcPts val="630"/>
              </a:spcBef>
              <a:spcAft>
                <a:spcPts val="0"/>
              </a:spcAft>
              <a:buClr>
                <a:schemeClr val="dk2"/>
              </a:buClr>
              <a:buSzPts val="1620"/>
              <a:buFont typeface="Arial"/>
              <a:buChar char="●"/>
            </a:pPr>
            <a:r>
              <a:rPr lang="en-US" sz="1800" b="0" i="0" u="none" strike="noStrike" cap="none">
                <a:solidFill>
                  <a:schemeClr val="dk1"/>
                </a:solidFill>
                <a:latin typeface="Tahoma"/>
                <a:ea typeface="Tahoma"/>
                <a:cs typeface="Tahoma"/>
                <a:sym typeface="Tahoma"/>
              </a:rPr>
              <a:t>JDBC/ODBC provide special methods to access large objects in small pieces</a:t>
            </a:r>
            <a:endParaRPr/>
          </a:p>
          <a:p>
            <a:pPr marL="742950" marR="0" lvl="1" indent="-285750" algn="l" rtl="0">
              <a:spcBef>
                <a:spcPts val="630"/>
              </a:spcBef>
              <a:spcAft>
                <a:spcPts val="0"/>
              </a:spcAft>
              <a:buClr>
                <a:schemeClr val="folHlink"/>
              </a:buClr>
              <a:buSzPts val="1440"/>
              <a:buFont typeface="Arial"/>
              <a:buChar char="●"/>
            </a:pPr>
            <a:r>
              <a:rPr lang="en-US" sz="1800" b="0" i="0" u="none" strike="noStrike" cap="none">
                <a:solidFill>
                  <a:schemeClr val="dk1"/>
                </a:solidFill>
                <a:latin typeface="Tahoma"/>
                <a:ea typeface="Tahoma"/>
                <a:cs typeface="Tahoma"/>
                <a:sym typeface="Tahoma"/>
              </a:rPr>
              <a:t>Similar to accessing operating system files </a:t>
            </a:r>
            <a:endParaRPr/>
          </a:p>
          <a:p>
            <a:pPr marL="742950" marR="0" lvl="1" indent="-285750" algn="l" rtl="0">
              <a:spcBef>
                <a:spcPts val="630"/>
              </a:spcBef>
              <a:spcAft>
                <a:spcPts val="0"/>
              </a:spcAft>
              <a:buClr>
                <a:schemeClr val="folHlink"/>
              </a:buClr>
              <a:buSzPts val="1440"/>
              <a:buFont typeface="Arial"/>
              <a:buChar char="●"/>
            </a:pPr>
            <a:r>
              <a:rPr lang="en-US" sz="1800" b="0" i="0" u="none" strike="noStrike" cap="none">
                <a:solidFill>
                  <a:schemeClr val="dk1"/>
                </a:solidFill>
                <a:latin typeface="Tahoma"/>
                <a:ea typeface="Tahoma"/>
                <a:cs typeface="Tahoma"/>
                <a:sym typeface="Tahoma"/>
              </a:rPr>
              <a:t>Application retrieves a </a:t>
            </a:r>
            <a:r>
              <a:rPr lang="en-US" sz="1800" b="1" i="0" u="none" strike="noStrike" cap="none">
                <a:solidFill>
                  <a:schemeClr val="dk1"/>
                </a:solidFill>
                <a:latin typeface="Tahoma"/>
                <a:ea typeface="Tahoma"/>
                <a:cs typeface="Tahoma"/>
                <a:sym typeface="Tahoma"/>
              </a:rPr>
              <a:t>locator</a:t>
            </a:r>
            <a:r>
              <a:rPr lang="en-US" sz="1800" b="0" i="0" u="none" strike="noStrike" cap="none">
                <a:solidFill>
                  <a:schemeClr val="dk1"/>
                </a:solidFill>
                <a:latin typeface="Tahoma"/>
                <a:ea typeface="Tahoma"/>
                <a:cs typeface="Tahoma"/>
                <a:sym typeface="Tahoma"/>
              </a:rPr>
              <a:t> for the large object and then manipulates the large object from the host language</a:t>
            </a:r>
            <a:endParaRPr sz="1800" b="1" i="0" u="none" strike="noStrike" cap="none">
              <a:solidFill>
                <a:schemeClr val="dk1"/>
              </a:solidFill>
              <a:latin typeface="Tahoma"/>
              <a:ea typeface="Tahoma"/>
              <a:cs typeface="Tahoma"/>
              <a:sym typeface="Tahoma"/>
            </a:endParaRPr>
          </a:p>
          <a:p>
            <a:pPr marL="342900" marR="0" lvl="0" indent="-240030" algn="l" rtl="0">
              <a:spcBef>
                <a:spcPts val="630"/>
              </a:spcBef>
              <a:spcAft>
                <a:spcPts val="0"/>
              </a:spcAft>
              <a:buClr>
                <a:schemeClr val="dk2"/>
              </a:buClr>
              <a:buSzPts val="1620"/>
              <a:buFont typeface="Arial"/>
              <a:buNone/>
            </a:pPr>
            <a:endParaRPr sz="1800" b="0" i="1" u="none" strike="noStrike" cap="none">
              <a:solidFill>
                <a:schemeClr val="dk1"/>
              </a:solidFill>
              <a:latin typeface="Tahoma"/>
              <a:ea typeface="Tahoma"/>
              <a:cs typeface="Tahoma"/>
              <a:sym typeface="Tahoma"/>
            </a:endParaRPr>
          </a:p>
          <a:p>
            <a:pPr marL="342900" marR="0" lvl="0" indent="-205740" algn="l" rtl="0">
              <a:spcBef>
                <a:spcPts val="840"/>
              </a:spcBef>
              <a:spcAft>
                <a:spcPts val="0"/>
              </a:spcAft>
              <a:buClr>
                <a:schemeClr val="dk2"/>
              </a:buClr>
              <a:buSzPts val="2160"/>
              <a:buFont typeface="Arial"/>
              <a:buNone/>
            </a:pPr>
            <a:endParaRPr sz="2400" b="0" i="0" u="none" strike="noStrike" cap="none">
              <a:solidFill>
                <a:schemeClr val="dk1"/>
              </a:solidFill>
              <a:latin typeface="Helvetica Neue"/>
              <a:ea typeface="Helvetica Neue"/>
              <a:cs typeface="Helvetica Neue"/>
              <a:sym typeface="Helvetica Neue"/>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0"/>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3200" b="1" i="0" u="none" strike="noStrike" cap="none">
                <a:solidFill>
                  <a:schemeClr val="dk2"/>
                </a:solidFill>
                <a:latin typeface="Helvetica Neue"/>
                <a:ea typeface="Helvetica Neue"/>
                <a:cs typeface="Helvetica Neue"/>
                <a:sym typeface="Helvetica Neue"/>
              </a:rPr>
              <a:t>Complex Types and SQL:1999</a:t>
            </a:r>
            <a:endParaRPr/>
          </a:p>
        </p:txBody>
      </p:sp>
      <p:sp>
        <p:nvSpPr>
          <p:cNvPr id="309" name="Google Shape;309;p30"/>
          <p:cNvSpPr txBox="1">
            <a:spLocks noGrp="1"/>
          </p:cNvSpPr>
          <p:nvPr>
            <p:ph type="body" idx="1"/>
          </p:nvPr>
        </p:nvSpPr>
        <p:spPr>
          <a:xfrm>
            <a:off x="825500" y="965200"/>
            <a:ext cx="7435850" cy="54991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2"/>
              </a:buClr>
              <a:buSzPts val="1620"/>
              <a:buFont typeface="Arial"/>
              <a:buChar char="●"/>
            </a:pPr>
            <a:r>
              <a:rPr lang="en-US" sz="1800" b="0" i="0" u="none" strike="noStrike" cap="none">
                <a:solidFill>
                  <a:schemeClr val="dk1"/>
                </a:solidFill>
                <a:latin typeface="Helvetica Neue"/>
                <a:ea typeface="Helvetica Neue"/>
                <a:cs typeface="Helvetica Neue"/>
                <a:sym typeface="Helvetica Neue"/>
              </a:rPr>
              <a:t>Extensions to SQL to support complex types include:</a:t>
            </a:r>
            <a:endParaRPr/>
          </a:p>
          <a:p>
            <a:pPr marL="742950" marR="0" lvl="1" indent="-285750" algn="l" rtl="0">
              <a:lnSpc>
                <a:spcPct val="90000"/>
              </a:lnSpc>
              <a:spcBef>
                <a:spcPts val="630"/>
              </a:spcBef>
              <a:spcAft>
                <a:spcPts val="0"/>
              </a:spcAft>
              <a:buClr>
                <a:schemeClr val="folHlink"/>
              </a:buClr>
              <a:buSzPts val="1440"/>
              <a:buFont typeface="Arial"/>
              <a:buChar char="●"/>
            </a:pPr>
            <a:r>
              <a:rPr lang="en-US" sz="1800" b="0" i="0" u="none" strike="noStrike" cap="none">
                <a:solidFill>
                  <a:schemeClr val="dk1"/>
                </a:solidFill>
                <a:latin typeface="Helvetica Neue"/>
                <a:ea typeface="Helvetica Neue"/>
                <a:cs typeface="Helvetica Neue"/>
                <a:sym typeface="Helvetica Neue"/>
              </a:rPr>
              <a:t>Collection and large object types</a:t>
            </a:r>
            <a:endParaRPr/>
          </a:p>
          <a:p>
            <a:pPr marL="1085850" marR="0" lvl="2" indent="-228600" algn="l" rtl="0">
              <a:lnSpc>
                <a:spcPct val="90000"/>
              </a:lnSpc>
              <a:spcBef>
                <a:spcPts val="630"/>
              </a:spcBef>
              <a:spcAft>
                <a:spcPts val="0"/>
              </a:spcAft>
              <a:buClr>
                <a:srgbClr val="33CC33"/>
              </a:buClr>
              <a:buSzPts val="1350"/>
              <a:buFont typeface="Arimo"/>
              <a:buChar char="4"/>
            </a:pPr>
            <a:r>
              <a:rPr lang="en-US" sz="1800" b="0" i="0" u="none" strike="noStrike" cap="none">
                <a:solidFill>
                  <a:schemeClr val="dk1"/>
                </a:solidFill>
                <a:latin typeface="Helvetica Neue"/>
                <a:ea typeface="Helvetica Neue"/>
                <a:cs typeface="Helvetica Neue"/>
                <a:sym typeface="Helvetica Neue"/>
              </a:rPr>
              <a:t>Nested relations are an example of collection types</a:t>
            </a:r>
            <a:endParaRPr/>
          </a:p>
          <a:p>
            <a:pPr marL="742950" marR="0" lvl="1" indent="-285750" algn="l" rtl="0">
              <a:lnSpc>
                <a:spcPct val="90000"/>
              </a:lnSpc>
              <a:spcBef>
                <a:spcPts val="630"/>
              </a:spcBef>
              <a:spcAft>
                <a:spcPts val="0"/>
              </a:spcAft>
              <a:buClr>
                <a:schemeClr val="folHlink"/>
              </a:buClr>
              <a:buSzPts val="1440"/>
              <a:buFont typeface="Arial"/>
              <a:buChar char="●"/>
            </a:pPr>
            <a:r>
              <a:rPr lang="en-US" sz="1800" b="0" i="0" u="none" strike="noStrike" cap="none">
                <a:solidFill>
                  <a:schemeClr val="dk1"/>
                </a:solidFill>
                <a:latin typeface="Helvetica Neue"/>
                <a:ea typeface="Helvetica Neue"/>
                <a:cs typeface="Helvetica Neue"/>
                <a:sym typeface="Helvetica Neue"/>
              </a:rPr>
              <a:t>Structured types</a:t>
            </a:r>
            <a:endParaRPr/>
          </a:p>
          <a:p>
            <a:pPr marL="1085850" marR="0" lvl="2" indent="-228600" algn="l" rtl="0">
              <a:lnSpc>
                <a:spcPct val="90000"/>
              </a:lnSpc>
              <a:spcBef>
                <a:spcPts val="630"/>
              </a:spcBef>
              <a:spcAft>
                <a:spcPts val="0"/>
              </a:spcAft>
              <a:buClr>
                <a:srgbClr val="33CC33"/>
              </a:buClr>
              <a:buSzPts val="1350"/>
              <a:buFont typeface="Arimo"/>
              <a:buChar char="4"/>
            </a:pPr>
            <a:r>
              <a:rPr lang="en-US" sz="1800" b="0" i="0" u="none" strike="noStrike" cap="none">
                <a:solidFill>
                  <a:schemeClr val="dk1"/>
                </a:solidFill>
                <a:latin typeface="Helvetica Neue"/>
                <a:ea typeface="Helvetica Neue"/>
                <a:cs typeface="Helvetica Neue"/>
                <a:sym typeface="Helvetica Neue"/>
              </a:rPr>
              <a:t>Nested record structures like composite attributes </a:t>
            </a:r>
            <a:endParaRPr/>
          </a:p>
          <a:p>
            <a:pPr marL="742950" marR="0" lvl="1" indent="-285750" algn="l" rtl="0">
              <a:lnSpc>
                <a:spcPct val="90000"/>
              </a:lnSpc>
              <a:spcBef>
                <a:spcPts val="630"/>
              </a:spcBef>
              <a:spcAft>
                <a:spcPts val="0"/>
              </a:spcAft>
              <a:buClr>
                <a:schemeClr val="folHlink"/>
              </a:buClr>
              <a:buSzPts val="1440"/>
              <a:buFont typeface="Arial"/>
              <a:buChar char="●"/>
            </a:pPr>
            <a:r>
              <a:rPr lang="en-US" sz="1800" b="0" i="0" u="none" strike="noStrike" cap="none">
                <a:solidFill>
                  <a:schemeClr val="dk1"/>
                </a:solidFill>
                <a:latin typeface="Helvetica Neue"/>
                <a:ea typeface="Helvetica Neue"/>
                <a:cs typeface="Helvetica Neue"/>
                <a:sym typeface="Helvetica Neue"/>
              </a:rPr>
              <a:t>Inheritance</a:t>
            </a:r>
            <a:endParaRPr/>
          </a:p>
          <a:p>
            <a:pPr marL="742950" marR="0" lvl="1" indent="-285750" algn="l" rtl="0">
              <a:lnSpc>
                <a:spcPct val="90000"/>
              </a:lnSpc>
              <a:spcBef>
                <a:spcPts val="630"/>
              </a:spcBef>
              <a:spcAft>
                <a:spcPts val="0"/>
              </a:spcAft>
              <a:buClr>
                <a:schemeClr val="folHlink"/>
              </a:buClr>
              <a:buSzPts val="1440"/>
              <a:buFont typeface="Arial"/>
              <a:buChar char="●"/>
            </a:pPr>
            <a:r>
              <a:rPr lang="en-US" sz="1800" b="0" i="0" u="none" strike="noStrike" cap="none">
                <a:solidFill>
                  <a:schemeClr val="dk1"/>
                </a:solidFill>
                <a:latin typeface="Helvetica Neue"/>
                <a:ea typeface="Helvetica Neue"/>
                <a:cs typeface="Helvetica Neue"/>
                <a:sym typeface="Helvetica Neue"/>
              </a:rPr>
              <a:t>Object orientation</a:t>
            </a:r>
            <a:endParaRPr/>
          </a:p>
          <a:p>
            <a:pPr marL="1085850" marR="0" lvl="2" indent="-228600" algn="l" rtl="0">
              <a:lnSpc>
                <a:spcPct val="90000"/>
              </a:lnSpc>
              <a:spcBef>
                <a:spcPts val="630"/>
              </a:spcBef>
              <a:spcAft>
                <a:spcPts val="0"/>
              </a:spcAft>
              <a:buClr>
                <a:srgbClr val="33CC33"/>
              </a:buClr>
              <a:buSzPts val="1350"/>
              <a:buFont typeface="Arimo"/>
              <a:buChar char="4"/>
            </a:pPr>
            <a:r>
              <a:rPr lang="en-US" sz="1800" b="0" i="0" u="none" strike="noStrike" cap="none">
                <a:solidFill>
                  <a:schemeClr val="dk1"/>
                </a:solidFill>
                <a:latin typeface="Helvetica Neue"/>
                <a:ea typeface="Helvetica Neue"/>
                <a:cs typeface="Helvetica Neue"/>
                <a:sym typeface="Helvetica Neue"/>
              </a:rPr>
              <a:t>Including object identifiers and references</a:t>
            </a:r>
            <a:endParaRPr/>
          </a:p>
          <a:p>
            <a:pPr marL="342900" marR="0" lvl="0" indent="-342900" algn="l" rtl="0">
              <a:lnSpc>
                <a:spcPct val="90000"/>
              </a:lnSpc>
              <a:spcBef>
                <a:spcPts val="630"/>
              </a:spcBef>
              <a:spcAft>
                <a:spcPts val="0"/>
              </a:spcAft>
              <a:buClr>
                <a:schemeClr val="dk2"/>
              </a:buClr>
              <a:buSzPts val="1620"/>
              <a:buFont typeface="Arial"/>
              <a:buChar char="●"/>
            </a:pPr>
            <a:r>
              <a:rPr lang="en-US" sz="1800" b="0" i="0" u="none" strike="noStrike" cap="none">
                <a:solidFill>
                  <a:schemeClr val="dk1"/>
                </a:solidFill>
                <a:latin typeface="Helvetica Neue"/>
                <a:ea typeface="Helvetica Neue"/>
                <a:cs typeface="Helvetica Neue"/>
                <a:sym typeface="Helvetica Neue"/>
              </a:rPr>
              <a:t>Our description is mainly based on the SQL:1999 standard</a:t>
            </a:r>
            <a:endParaRPr/>
          </a:p>
          <a:p>
            <a:pPr marL="742950" marR="0" lvl="1" indent="-285750" algn="l" rtl="0">
              <a:lnSpc>
                <a:spcPct val="90000"/>
              </a:lnSpc>
              <a:spcBef>
                <a:spcPts val="630"/>
              </a:spcBef>
              <a:spcAft>
                <a:spcPts val="0"/>
              </a:spcAft>
              <a:buClr>
                <a:schemeClr val="folHlink"/>
              </a:buClr>
              <a:buSzPts val="1440"/>
              <a:buFont typeface="Arial"/>
              <a:buChar char="●"/>
            </a:pPr>
            <a:r>
              <a:rPr lang="en-US" sz="1800" b="0" i="0" u="none" strike="noStrike" cap="none">
                <a:solidFill>
                  <a:schemeClr val="dk1"/>
                </a:solidFill>
                <a:latin typeface="Helvetica Neue"/>
                <a:ea typeface="Helvetica Neue"/>
                <a:cs typeface="Helvetica Neue"/>
                <a:sym typeface="Helvetica Neue"/>
              </a:rPr>
              <a:t>Not fully implemented in any database system currently</a:t>
            </a:r>
            <a:endParaRPr/>
          </a:p>
          <a:p>
            <a:pPr marL="742950" marR="0" lvl="1" indent="-285750" algn="l" rtl="0">
              <a:lnSpc>
                <a:spcPct val="90000"/>
              </a:lnSpc>
              <a:spcBef>
                <a:spcPts val="630"/>
              </a:spcBef>
              <a:spcAft>
                <a:spcPts val="0"/>
              </a:spcAft>
              <a:buClr>
                <a:schemeClr val="folHlink"/>
              </a:buClr>
              <a:buSzPts val="1440"/>
              <a:buFont typeface="Arial"/>
              <a:buChar char="●"/>
            </a:pPr>
            <a:r>
              <a:rPr lang="en-US" sz="1800" b="0" i="0" u="none" strike="noStrike" cap="none">
                <a:solidFill>
                  <a:schemeClr val="dk1"/>
                </a:solidFill>
                <a:latin typeface="Helvetica Neue"/>
                <a:ea typeface="Helvetica Neue"/>
                <a:cs typeface="Helvetica Neue"/>
                <a:sym typeface="Helvetica Neue"/>
              </a:rPr>
              <a:t>But some features are present in each of the major commercial database systems</a:t>
            </a:r>
            <a:endParaRPr/>
          </a:p>
          <a:p>
            <a:pPr marL="1085850" marR="0" lvl="2" indent="-142875" algn="l" rtl="0">
              <a:lnSpc>
                <a:spcPct val="90000"/>
              </a:lnSpc>
              <a:spcBef>
                <a:spcPts val="630"/>
              </a:spcBef>
              <a:spcAft>
                <a:spcPts val="0"/>
              </a:spcAft>
              <a:buClr>
                <a:srgbClr val="33CC33"/>
              </a:buClr>
              <a:buSzPts val="1350"/>
              <a:buFont typeface="Arimo"/>
              <a:buNone/>
            </a:pPr>
            <a:endParaRPr sz="1800" b="0" i="0" u="none" strike="noStrike" cap="none">
              <a:solidFill>
                <a:schemeClr val="dk1"/>
              </a:solidFill>
              <a:latin typeface="Helvetica Neue"/>
              <a:ea typeface="Helvetica Neue"/>
              <a:cs typeface="Helvetica Neue"/>
              <a:sym typeface="Helvetica Neue"/>
            </a:endParaRPr>
          </a:p>
          <a:p>
            <a:pPr marL="742950" marR="0" lvl="1" indent="-285750" algn="l" rtl="0">
              <a:lnSpc>
                <a:spcPct val="90000"/>
              </a:lnSpc>
              <a:spcBef>
                <a:spcPts val="630"/>
              </a:spcBef>
              <a:spcAft>
                <a:spcPts val="0"/>
              </a:spcAft>
              <a:buClr>
                <a:schemeClr val="folHlink"/>
              </a:buClr>
              <a:buSzPts val="1440"/>
              <a:buFont typeface="Arial"/>
              <a:buNone/>
            </a:pPr>
            <a:endParaRPr sz="1800" b="0" i="0" u="none" strike="noStrike" cap="none">
              <a:solidFill>
                <a:schemeClr val="dk1"/>
              </a:solidFill>
              <a:latin typeface="Helvetica Neue"/>
              <a:ea typeface="Helvetica Neue"/>
              <a:cs typeface="Helvetica Neue"/>
              <a:sym typeface="Helvetica Neue"/>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1"/>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3200" b="1" i="0" u="none" strike="noStrike" cap="none">
                <a:solidFill>
                  <a:schemeClr val="dk2"/>
                </a:solidFill>
                <a:latin typeface="Helvetica Neue"/>
                <a:ea typeface="Helvetica Neue"/>
                <a:cs typeface="Helvetica Neue"/>
                <a:sym typeface="Helvetica Neue"/>
              </a:rPr>
              <a:t>Structured Types and Inheritance in SQL</a:t>
            </a:r>
            <a:endParaRPr/>
          </a:p>
        </p:txBody>
      </p:sp>
      <p:sp>
        <p:nvSpPr>
          <p:cNvPr id="315" name="Google Shape;315;p31"/>
          <p:cNvSpPr txBox="1">
            <a:spLocks noGrp="1"/>
          </p:cNvSpPr>
          <p:nvPr>
            <p:ph type="body" idx="1"/>
          </p:nvPr>
        </p:nvSpPr>
        <p:spPr>
          <a:xfrm>
            <a:off x="685800" y="1016000"/>
            <a:ext cx="7848600" cy="53467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2"/>
              </a:buClr>
              <a:buSzPts val="1440"/>
              <a:buFont typeface="Arial"/>
              <a:buChar char="●"/>
            </a:pPr>
            <a:r>
              <a:rPr lang="en-US" sz="1600" b="0" i="0" u="none" strike="noStrike" cap="none" dirty="0">
                <a:solidFill>
                  <a:schemeClr val="dk2"/>
                </a:solidFill>
                <a:latin typeface="Helvetica Neue"/>
                <a:ea typeface="Helvetica Neue"/>
                <a:cs typeface="Helvetica Neue"/>
                <a:sym typeface="Helvetica Neue"/>
              </a:rPr>
              <a:t>Structured types</a:t>
            </a:r>
            <a:r>
              <a:rPr lang="en-US" sz="1600" b="0" i="0" u="none" strike="noStrike" cap="none" dirty="0">
                <a:solidFill>
                  <a:schemeClr val="dk1"/>
                </a:solidFill>
                <a:latin typeface="Helvetica Neue"/>
                <a:ea typeface="Helvetica Neue"/>
                <a:cs typeface="Helvetica Neue"/>
                <a:sym typeface="Helvetica Neue"/>
              </a:rPr>
              <a:t> can be declared and used in SQL</a:t>
            </a:r>
            <a:endParaRPr dirty="0"/>
          </a:p>
          <a:p>
            <a:pPr marL="342900" marR="0" lvl="0" indent="-342900" algn="l" rtl="0">
              <a:spcBef>
                <a:spcPts val="560"/>
              </a:spcBef>
              <a:spcAft>
                <a:spcPts val="0"/>
              </a:spcAft>
              <a:buClr>
                <a:schemeClr val="dk2"/>
              </a:buClr>
              <a:buSzPts val="1440"/>
              <a:buFont typeface="Arial"/>
              <a:buNone/>
            </a:pPr>
            <a:r>
              <a:rPr lang="en-US" sz="1600" b="1" i="0" u="none" strike="noStrike" cap="none" dirty="0">
                <a:solidFill>
                  <a:schemeClr val="dk1"/>
                </a:solidFill>
                <a:latin typeface="Helvetica Neue"/>
                <a:ea typeface="Helvetica Neue"/>
                <a:cs typeface="Helvetica Neue"/>
                <a:sym typeface="Helvetica Neue"/>
              </a:rPr>
              <a:t> 	    create type </a:t>
            </a:r>
            <a:r>
              <a:rPr lang="en-US" sz="1600" b="0" i="1" u="none" strike="noStrike" cap="none" dirty="0">
                <a:solidFill>
                  <a:schemeClr val="dk1"/>
                </a:solidFill>
                <a:latin typeface="Helvetica Neue"/>
                <a:ea typeface="Helvetica Neue"/>
                <a:cs typeface="Helvetica Neue"/>
                <a:sym typeface="Helvetica Neue"/>
              </a:rPr>
              <a:t>Name</a:t>
            </a:r>
            <a:r>
              <a:rPr lang="en-US" sz="1600" b="1" i="0" u="none" strike="noStrike" cap="none" dirty="0">
                <a:solidFill>
                  <a:schemeClr val="dk1"/>
                </a:solidFill>
                <a:latin typeface="Helvetica Neue"/>
                <a:ea typeface="Helvetica Neue"/>
                <a:cs typeface="Helvetica Neue"/>
                <a:sym typeface="Helvetica Neue"/>
              </a:rPr>
              <a:t> as</a:t>
            </a:r>
            <a:br>
              <a:rPr lang="en-US" sz="1600" b="1" i="0" u="none" strike="noStrike" cap="none" dirty="0">
                <a:solidFill>
                  <a:schemeClr val="dk1"/>
                </a:solidFill>
                <a:latin typeface="Helvetica Neue"/>
                <a:ea typeface="Helvetica Neue"/>
                <a:cs typeface="Helvetica Neue"/>
                <a:sym typeface="Helvetica Neue"/>
              </a:rPr>
            </a:br>
            <a:r>
              <a:rPr lang="en-US" sz="1600" b="1" i="0" u="none" strike="noStrike" cap="none" dirty="0">
                <a:solidFill>
                  <a:schemeClr val="dk1"/>
                </a:solidFill>
                <a:latin typeface="Helvetica Neue"/>
                <a:ea typeface="Helvetica Neue"/>
                <a:cs typeface="Helvetica Neue"/>
                <a:sym typeface="Helvetica Neue"/>
              </a:rPr>
              <a:t>	    </a:t>
            </a:r>
            <a:r>
              <a:rPr lang="en-US" sz="1600" b="0" i="0" u="none" strike="noStrike" cap="none" dirty="0">
                <a:solidFill>
                  <a:schemeClr val="dk1"/>
                </a:solidFill>
                <a:latin typeface="Helvetica Neue"/>
                <a:ea typeface="Helvetica Neue"/>
                <a:cs typeface="Helvetica Neue"/>
                <a:sym typeface="Helvetica Neue"/>
              </a:rPr>
              <a:t>(</a:t>
            </a:r>
            <a:r>
              <a:rPr lang="en-US" sz="1600" b="0" i="0" u="none" strike="noStrike" cap="none" dirty="0" err="1" smtClean="0">
                <a:solidFill>
                  <a:schemeClr val="dk1"/>
                </a:solidFill>
                <a:latin typeface="Helvetica Neue"/>
                <a:ea typeface="Helvetica Neue"/>
                <a:cs typeface="Helvetica Neue"/>
                <a:sym typeface="Helvetica Neue"/>
              </a:rPr>
              <a:t>first</a:t>
            </a:r>
            <a:r>
              <a:rPr lang="en-US" sz="1600" b="0" i="1" u="none" strike="noStrike" cap="none" dirty="0" err="1" smtClean="0">
                <a:solidFill>
                  <a:schemeClr val="dk1"/>
                </a:solidFill>
                <a:latin typeface="Helvetica Neue"/>
                <a:ea typeface="Helvetica Neue"/>
                <a:cs typeface="Helvetica Neue"/>
                <a:sym typeface="Helvetica Neue"/>
              </a:rPr>
              <a:t>name</a:t>
            </a:r>
            <a:r>
              <a:rPr lang="en-US" sz="1600" b="0" i="0" u="none" strike="noStrike" cap="none" dirty="0" smtClean="0">
                <a:solidFill>
                  <a:schemeClr val="dk1"/>
                </a:solidFill>
                <a:latin typeface="Helvetica Neue"/>
                <a:ea typeface="Helvetica Neue"/>
                <a:cs typeface="Helvetica Neue"/>
                <a:sym typeface="Helvetica Neue"/>
              </a:rPr>
              <a:t>          </a:t>
            </a:r>
            <a:r>
              <a:rPr lang="en-US" sz="1600" b="1" i="0" u="none" strike="noStrike" cap="none" dirty="0">
                <a:solidFill>
                  <a:schemeClr val="dk1"/>
                </a:solidFill>
                <a:latin typeface="Helvetica Neue"/>
                <a:ea typeface="Helvetica Neue"/>
                <a:cs typeface="Helvetica Neue"/>
                <a:sym typeface="Helvetica Neue"/>
              </a:rPr>
              <a:t>varchar</a:t>
            </a:r>
            <a:r>
              <a:rPr lang="en-US" sz="1600" b="0" i="0" u="none" strike="noStrike" cap="none" dirty="0">
                <a:solidFill>
                  <a:schemeClr val="dk1"/>
                </a:solidFill>
                <a:latin typeface="Helvetica Neue"/>
                <a:ea typeface="Helvetica Neue"/>
                <a:cs typeface="Helvetica Neue"/>
                <a:sym typeface="Helvetica Neue"/>
              </a:rPr>
              <a:t>(20),</a:t>
            </a:r>
            <a:br>
              <a:rPr lang="en-US" sz="1600" b="0" i="0" u="none" strike="noStrike" cap="none" dirty="0">
                <a:solidFill>
                  <a:schemeClr val="dk1"/>
                </a:solidFill>
                <a:latin typeface="Helvetica Neue"/>
                <a:ea typeface="Helvetica Neue"/>
                <a:cs typeface="Helvetica Neue"/>
                <a:sym typeface="Helvetica Neue"/>
              </a:rPr>
            </a:br>
            <a:r>
              <a:rPr lang="en-US" sz="1600" b="0" i="0" u="none" strike="noStrike" cap="none" dirty="0">
                <a:solidFill>
                  <a:schemeClr val="dk1"/>
                </a:solidFill>
                <a:latin typeface="Helvetica Neue"/>
                <a:ea typeface="Helvetica Neue"/>
                <a:cs typeface="Helvetica Neue"/>
                <a:sym typeface="Helvetica Neue"/>
              </a:rPr>
              <a:t>	     </a:t>
            </a:r>
            <a:r>
              <a:rPr lang="en-US" sz="1600" b="0" i="1" u="none" strike="noStrike" cap="none" dirty="0" err="1" smtClean="0">
                <a:solidFill>
                  <a:schemeClr val="dk1"/>
                </a:solidFill>
                <a:latin typeface="Helvetica Neue"/>
                <a:ea typeface="Helvetica Neue"/>
                <a:cs typeface="Helvetica Neue"/>
                <a:sym typeface="Helvetica Neue"/>
              </a:rPr>
              <a:t>lastname</a:t>
            </a:r>
            <a:r>
              <a:rPr lang="en-US" sz="1600" b="0" i="1" u="none" strike="noStrike" cap="none" dirty="0" smtClean="0">
                <a:solidFill>
                  <a:schemeClr val="dk1"/>
                </a:solidFill>
                <a:latin typeface="Helvetica Neue"/>
                <a:ea typeface="Helvetica Neue"/>
                <a:cs typeface="Helvetica Neue"/>
                <a:sym typeface="Helvetica Neue"/>
              </a:rPr>
              <a:t>           </a:t>
            </a:r>
            <a:r>
              <a:rPr lang="en-US" sz="1600" b="1" i="0" u="none" strike="noStrike" cap="none" dirty="0">
                <a:solidFill>
                  <a:schemeClr val="dk1"/>
                </a:solidFill>
                <a:latin typeface="Helvetica Neue"/>
                <a:ea typeface="Helvetica Neue"/>
                <a:cs typeface="Helvetica Neue"/>
                <a:sym typeface="Helvetica Neue"/>
              </a:rPr>
              <a:t>varchar</a:t>
            </a:r>
            <a:r>
              <a:rPr lang="en-US" sz="1600" b="0" i="0" u="none" strike="noStrike" cap="none" dirty="0">
                <a:solidFill>
                  <a:schemeClr val="dk1"/>
                </a:solidFill>
                <a:latin typeface="Helvetica Neue"/>
                <a:ea typeface="Helvetica Neue"/>
                <a:cs typeface="Helvetica Neue"/>
                <a:sym typeface="Helvetica Neue"/>
              </a:rPr>
              <a:t>(20))</a:t>
            </a:r>
            <a:br>
              <a:rPr lang="en-US" sz="1600" b="0" i="0" u="none" strike="noStrike" cap="none" dirty="0">
                <a:solidFill>
                  <a:schemeClr val="dk1"/>
                </a:solidFill>
                <a:latin typeface="Helvetica Neue"/>
                <a:ea typeface="Helvetica Neue"/>
                <a:cs typeface="Helvetica Neue"/>
                <a:sym typeface="Helvetica Neue"/>
              </a:rPr>
            </a:br>
            <a:r>
              <a:rPr lang="en-US" sz="1600" b="0" i="0" u="none" strike="noStrike" cap="none" dirty="0">
                <a:solidFill>
                  <a:schemeClr val="dk1"/>
                </a:solidFill>
                <a:latin typeface="Helvetica Neue"/>
                <a:ea typeface="Helvetica Neue"/>
                <a:cs typeface="Helvetica Neue"/>
                <a:sym typeface="Helvetica Neue"/>
              </a:rPr>
              <a:t>    		</a:t>
            </a:r>
            <a:r>
              <a:rPr lang="en-US" sz="1600" b="1" i="0" u="none" strike="noStrike" cap="none" dirty="0" smtClean="0">
                <a:solidFill>
                  <a:schemeClr val="dk1"/>
                </a:solidFill>
                <a:latin typeface="Helvetica Neue"/>
                <a:ea typeface="Helvetica Neue"/>
                <a:cs typeface="Helvetica Neue"/>
                <a:sym typeface="Helvetica Neue"/>
              </a:rPr>
              <a:t>final</a:t>
            </a:r>
            <a:endParaRPr sz="1600" b="0" i="0" u="none" strike="noStrike" cap="none" dirty="0">
              <a:solidFill>
                <a:schemeClr val="dk1"/>
              </a:solidFill>
              <a:latin typeface="Helvetica Neue"/>
              <a:ea typeface="Helvetica Neue"/>
              <a:cs typeface="Helvetica Neue"/>
              <a:sym typeface="Helvetica Neue"/>
            </a:endParaRPr>
          </a:p>
          <a:p>
            <a:pPr marL="342900" marR="0" lvl="0" indent="-342900" algn="l" rtl="0">
              <a:lnSpc>
                <a:spcPct val="90000"/>
              </a:lnSpc>
              <a:spcBef>
                <a:spcPts val="560"/>
              </a:spcBef>
              <a:spcAft>
                <a:spcPts val="0"/>
              </a:spcAft>
              <a:buClr>
                <a:schemeClr val="dk2"/>
              </a:buClr>
              <a:buSzPts val="1440"/>
              <a:buFont typeface="Arial"/>
              <a:buNone/>
            </a:pPr>
            <a:r>
              <a:rPr lang="en-US" sz="1600" b="0" i="0" u="none" strike="noStrike" cap="none" dirty="0">
                <a:solidFill>
                  <a:schemeClr val="dk1"/>
                </a:solidFill>
                <a:latin typeface="Helvetica Neue"/>
                <a:ea typeface="Helvetica Neue"/>
                <a:cs typeface="Helvetica Neue"/>
                <a:sym typeface="Helvetica Neue"/>
              </a:rPr>
              <a:t>		</a:t>
            </a:r>
            <a:r>
              <a:rPr lang="en-US" sz="1600" b="1" i="0" u="none" strike="noStrike" cap="none" dirty="0">
                <a:solidFill>
                  <a:schemeClr val="dk1"/>
                </a:solidFill>
                <a:latin typeface="Helvetica Neue"/>
                <a:ea typeface="Helvetica Neue"/>
                <a:cs typeface="Helvetica Neue"/>
                <a:sym typeface="Helvetica Neue"/>
              </a:rPr>
              <a:t>create type </a:t>
            </a:r>
            <a:r>
              <a:rPr lang="en-US" sz="1600" b="0" i="1" u="none" strike="noStrike" cap="none" dirty="0">
                <a:solidFill>
                  <a:schemeClr val="dk1"/>
                </a:solidFill>
                <a:latin typeface="Helvetica Neue"/>
                <a:ea typeface="Helvetica Neue"/>
                <a:cs typeface="Helvetica Neue"/>
                <a:sym typeface="Helvetica Neue"/>
              </a:rPr>
              <a:t>Address </a:t>
            </a:r>
            <a:r>
              <a:rPr lang="en-US" sz="1600" b="1" i="0" u="none" strike="noStrike" cap="none" dirty="0">
                <a:solidFill>
                  <a:schemeClr val="dk1"/>
                </a:solidFill>
                <a:latin typeface="Helvetica Neue"/>
                <a:ea typeface="Helvetica Neue"/>
                <a:cs typeface="Helvetica Neue"/>
                <a:sym typeface="Helvetica Neue"/>
              </a:rPr>
              <a:t>as</a:t>
            </a:r>
            <a:br>
              <a:rPr lang="en-US" sz="1600" b="1" i="0" u="none" strike="noStrike" cap="none" dirty="0">
                <a:solidFill>
                  <a:schemeClr val="dk1"/>
                </a:solidFill>
                <a:latin typeface="Helvetica Neue"/>
                <a:ea typeface="Helvetica Neue"/>
                <a:cs typeface="Helvetica Neue"/>
                <a:sym typeface="Helvetica Neue"/>
              </a:rPr>
            </a:br>
            <a:r>
              <a:rPr lang="en-US" sz="1600" b="0" i="0" u="none" strike="noStrike" cap="none" dirty="0">
                <a:solidFill>
                  <a:schemeClr val="dk1"/>
                </a:solidFill>
                <a:latin typeface="Helvetica Neue"/>
                <a:ea typeface="Helvetica Neue"/>
                <a:cs typeface="Helvetica Neue"/>
                <a:sym typeface="Helvetica Neue"/>
              </a:rPr>
              <a:t>	    (</a:t>
            </a:r>
            <a:r>
              <a:rPr lang="en-US" sz="1600" b="0" i="1" u="none" strike="noStrike" cap="none" dirty="0">
                <a:solidFill>
                  <a:schemeClr val="dk1"/>
                </a:solidFill>
                <a:latin typeface="Helvetica Neue"/>
                <a:ea typeface="Helvetica Neue"/>
                <a:cs typeface="Helvetica Neue"/>
                <a:sym typeface="Helvetica Neue"/>
              </a:rPr>
              <a:t>street          </a:t>
            </a:r>
            <a:r>
              <a:rPr lang="en-US" sz="1600" b="1" i="0" u="none" strike="noStrike" cap="none" dirty="0">
                <a:solidFill>
                  <a:schemeClr val="dk1"/>
                </a:solidFill>
                <a:latin typeface="Helvetica Neue"/>
                <a:ea typeface="Helvetica Neue"/>
                <a:cs typeface="Helvetica Neue"/>
                <a:sym typeface="Helvetica Neue"/>
              </a:rPr>
              <a:t>varchar</a:t>
            </a:r>
            <a:r>
              <a:rPr lang="en-US" sz="1600" b="0" i="0" u="none" strike="noStrike" cap="none" dirty="0">
                <a:solidFill>
                  <a:schemeClr val="dk1"/>
                </a:solidFill>
                <a:latin typeface="Helvetica Neue"/>
                <a:ea typeface="Helvetica Neue"/>
                <a:cs typeface="Helvetica Neue"/>
                <a:sym typeface="Helvetica Neue"/>
              </a:rPr>
              <a:t>(20),</a:t>
            </a:r>
            <a:br>
              <a:rPr lang="en-US" sz="1600" b="0" i="0" u="none" strike="noStrike" cap="none" dirty="0">
                <a:solidFill>
                  <a:schemeClr val="dk1"/>
                </a:solidFill>
                <a:latin typeface="Helvetica Neue"/>
                <a:ea typeface="Helvetica Neue"/>
                <a:cs typeface="Helvetica Neue"/>
                <a:sym typeface="Helvetica Neue"/>
              </a:rPr>
            </a:br>
            <a:r>
              <a:rPr lang="en-US" sz="1600" b="0" i="0" u="none" strike="noStrike" cap="none" dirty="0">
                <a:solidFill>
                  <a:schemeClr val="dk1"/>
                </a:solidFill>
                <a:latin typeface="Helvetica Neue"/>
                <a:ea typeface="Helvetica Neue"/>
                <a:cs typeface="Helvetica Neue"/>
                <a:sym typeface="Helvetica Neue"/>
              </a:rPr>
              <a:t>	     </a:t>
            </a:r>
            <a:r>
              <a:rPr lang="en-US" sz="1600" b="0" i="1" u="none" strike="noStrike" cap="none" dirty="0">
                <a:solidFill>
                  <a:schemeClr val="dk1"/>
                </a:solidFill>
                <a:latin typeface="Helvetica Neue"/>
                <a:ea typeface="Helvetica Neue"/>
                <a:cs typeface="Helvetica Neue"/>
                <a:sym typeface="Helvetica Neue"/>
              </a:rPr>
              <a:t>city	   </a:t>
            </a:r>
            <a:r>
              <a:rPr lang="en-US" sz="1600" b="1" i="0" u="none" strike="noStrike" cap="none" dirty="0">
                <a:solidFill>
                  <a:schemeClr val="dk1"/>
                </a:solidFill>
                <a:latin typeface="Helvetica Neue"/>
                <a:ea typeface="Helvetica Neue"/>
                <a:cs typeface="Helvetica Neue"/>
                <a:sym typeface="Helvetica Neue"/>
              </a:rPr>
              <a:t>varchar</a:t>
            </a:r>
            <a:r>
              <a:rPr lang="en-US" sz="1600" b="0" i="0" u="none" strike="noStrike" cap="none" dirty="0">
                <a:solidFill>
                  <a:schemeClr val="dk1"/>
                </a:solidFill>
                <a:latin typeface="Helvetica Neue"/>
                <a:ea typeface="Helvetica Neue"/>
                <a:cs typeface="Helvetica Neue"/>
                <a:sym typeface="Helvetica Neue"/>
              </a:rPr>
              <a:t>(20),</a:t>
            </a:r>
            <a:br>
              <a:rPr lang="en-US" sz="1600" b="0" i="0" u="none" strike="noStrike" cap="none" dirty="0">
                <a:solidFill>
                  <a:schemeClr val="dk1"/>
                </a:solidFill>
                <a:latin typeface="Helvetica Neue"/>
                <a:ea typeface="Helvetica Neue"/>
                <a:cs typeface="Helvetica Neue"/>
                <a:sym typeface="Helvetica Neue"/>
              </a:rPr>
            </a:br>
            <a:r>
              <a:rPr lang="en-US" sz="1600" b="0" i="0" u="none" strike="noStrike" cap="none" dirty="0">
                <a:solidFill>
                  <a:schemeClr val="dk1"/>
                </a:solidFill>
                <a:latin typeface="Helvetica Neue"/>
                <a:ea typeface="Helvetica Neue"/>
                <a:cs typeface="Helvetica Neue"/>
                <a:sym typeface="Helvetica Neue"/>
              </a:rPr>
              <a:t>	     </a:t>
            </a:r>
            <a:r>
              <a:rPr lang="en-US" sz="1600" b="0" i="1" u="none" strike="noStrike" cap="none" dirty="0" err="1" smtClean="0">
                <a:solidFill>
                  <a:schemeClr val="dk1"/>
                </a:solidFill>
                <a:latin typeface="Helvetica Neue"/>
                <a:ea typeface="Helvetica Neue"/>
                <a:cs typeface="Helvetica Neue"/>
                <a:sym typeface="Helvetica Neue"/>
              </a:rPr>
              <a:t>zipcode</a:t>
            </a:r>
            <a:r>
              <a:rPr lang="en-US" sz="1600" b="0" i="1" u="none" strike="noStrike" cap="none" dirty="0">
                <a:solidFill>
                  <a:schemeClr val="dk1"/>
                </a:solidFill>
                <a:latin typeface="Helvetica Neue"/>
                <a:ea typeface="Helvetica Neue"/>
                <a:cs typeface="Helvetica Neue"/>
                <a:sym typeface="Helvetica Neue"/>
              </a:rPr>
              <a:t>	  </a:t>
            </a:r>
            <a:r>
              <a:rPr lang="en-US" sz="1600" b="1" i="0" u="none" strike="noStrike" cap="none" dirty="0">
                <a:solidFill>
                  <a:schemeClr val="dk1"/>
                </a:solidFill>
                <a:latin typeface="Helvetica Neue"/>
                <a:ea typeface="Helvetica Neue"/>
                <a:cs typeface="Helvetica Neue"/>
                <a:sym typeface="Helvetica Neue"/>
              </a:rPr>
              <a:t>varchar</a:t>
            </a:r>
            <a:r>
              <a:rPr lang="en-US" sz="1600" b="0" i="0" u="none" strike="noStrike" cap="none" dirty="0">
                <a:solidFill>
                  <a:schemeClr val="dk1"/>
                </a:solidFill>
                <a:latin typeface="Helvetica Neue"/>
                <a:ea typeface="Helvetica Neue"/>
                <a:cs typeface="Helvetica Neue"/>
                <a:sym typeface="Helvetica Neue"/>
              </a:rPr>
              <a:t>(20))</a:t>
            </a:r>
            <a:endParaRPr dirty="0"/>
          </a:p>
          <a:p>
            <a:pPr marL="342900" marR="0" lvl="0" indent="-342900" algn="l" rtl="0">
              <a:lnSpc>
                <a:spcPct val="90000"/>
              </a:lnSpc>
              <a:spcBef>
                <a:spcPts val="560"/>
              </a:spcBef>
              <a:spcAft>
                <a:spcPts val="0"/>
              </a:spcAft>
              <a:buClr>
                <a:schemeClr val="dk2"/>
              </a:buClr>
              <a:buSzPts val="1440"/>
              <a:buFont typeface="Arial"/>
              <a:buNone/>
            </a:pPr>
            <a:r>
              <a:rPr lang="en-US" sz="1600" b="0" i="0" u="none" strike="noStrike" cap="none" dirty="0">
                <a:solidFill>
                  <a:schemeClr val="dk1"/>
                </a:solidFill>
                <a:latin typeface="Helvetica Neue"/>
                <a:ea typeface="Helvetica Neue"/>
                <a:cs typeface="Helvetica Neue"/>
                <a:sym typeface="Helvetica Neue"/>
              </a:rPr>
              <a:t>			</a:t>
            </a:r>
            <a:r>
              <a:rPr lang="en-US" sz="1600" b="1" i="0" u="none" strike="noStrike" cap="none" dirty="0">
                <a:solidFill>
                  <a:schemeClr val="dk1"/>
                </a:solidFill>
                <a:latin typeface="Helvetica Neue"/>
                <a:ea typeface="Helvetica Neue"/>
                <a:cs typeface="Helvetica Neue"/>
                <a:sym typeface="Helvetica Neue"/>
              </a:rPr>
              <a:t>not </a:t>
            </a:r>
            <a:r>
              <a:rPr lang="en-US" sz="1600" b="1" i="0" u="none" strike="noStrike" cap="none" dirty="0" smtClean="0">
                <a:solidFill>
                  <a:schemeClr val="dk1"/>
                </a:solidFill>
                <a:latin typeface="Helvetica Neue"/>
                <a:ea typeface="Helvetica Neue"/>
                <a:cs typeface="Helvetica Neue"/>
                <a:sym typeface="Helvetica Neue"/>
              </a:rPr>
              <a:t>final</a:t>
            </a:r>
            <a:endParaRPr sz="1600" b="0" i="0" u="none" strike="noStrike" cap="none" dirty="0">
              <a:solidFill>
                <a:schemeClr val="dk1"/>
              </a:solidFill>
              <a:latin typeface="Helvetica Neue"/>
              <a:ea typeface="Helvetica Neue"/>
              <a:cs typeface="Helvetica Neue"/>
              <a:sym typeface="Helvetica Neue"/>
            </a:endParaRPr>
          </a:p>
          <a:p>
            <a:pPr marL="742950" marR="0" lvl="1" indent="-285750" algn="l" rtl="0">
              <a:spcBef>
                <a:spcPts val="560"/>
              </a:spcBef>
              <a:spcAft>
                <a:spcPts val="0"/>
              </a:spcAft>
              <a:buClr>
                <a:schemeClr val="folHlink"/>
              </a:buClr>
              <a:buSzPts val="1280"/>
              <a:buFont typeface="Arial"/>
              <a:buChar char="●"/>
            </a:pPr>
            <a:r>
              <a:rPr lang="en-US" sz="1600" b="0" i="0" u="none" strike="noStrike" cap="none" dirty="0">
                <a:solidFill>
                  <a:schemeClr val="dk1"/>
                </a:solidFill>
                <a:latin typeface="Helvetica Neue"/>
                <a:ea typeface="Helvetica Neue"/>
                <a:cs typeface="Helvetica Neue"/>
                <a:sym typeface="Helvetica Neue"/>
              </a:rPr>
              <a:t>Note: </a:t>
            </a:r>
            <a:r>
              <a:rPr lang="en-US" sz="1600" b="1" i="0" u="none" strike="noStrike" cap="none" dirty="0">
                <a:solidFill>
                  <a:schemeClr val="dk1"/>
                </a:solidFill>
                <a:latin typeface="Helvetica Neue"/>
                <a:ea typeface="Helvetica Neue"/>
                <a:cs typeface="Helvetica Neue"/>
                <a:sym typeface="Helvetica Neue"/>
              </a:rPr>
              <a:t>final </a:t>
            </a:r>
            <a:r>
              <a:rPr lang="en-US" sz="1600" b="0" i="0" u="none" strike="noStrike" cap="none" dirty="0">
                <a:solidFill>
                  <a:schemeClr val="dk1"/>
                </a:solidFill>
                <a:latin typeface="Helvetica Neue"/>
                <a:ea typeface="Helvetica Neue"/>
                <a:cs typeface="Helvetica Neue"/>
                <a:sym typeface="Helvetica Neue"/>
              </a:rPr>
              <a:t>and</a:t>
            </a:r>
            <a:r>
              <a:rPr lang="en-US" sz="1600" b="1" i="0" u="none" strike="noStrike" cap="none" dirty="0">
                <a:solidFill>
                  <a:schemeClr val="dk1"/>
                </a:solidFill>
                <a:latin typeface="Helvetica Neue"/>
                <a:ea typeface="Helvetica Neue"/>
                <a:cs typeface="Helvetica Neue"/>
                <a:sym typeface="Helvetica Neue"/>
              </a:rPr>
              <a:t> not final </a:t>
            </a:r>
            <a:r>
              <a:rPr lang="en-US" sz="1600" b="0" i="0" u="none" strike="noStrike" cap="none" dirty="0">
                <a:solidFill>
                  <a:schemeClr val="dk1"/>
                </a:solidFill>
                <a:latin typeface="Helvetica Neue"/>
                <a:ea typeface="Helvetica Neue"/>
                <a:cs typeface="Helvetica Neue"/>
                <a:sym typeface="Helvetica Neue"/>
              </a:rPr>
              <a:t> indicate whether subtypes can be created</a:t>
            </a:r>
            <a:endParaRPr dirty="0"/>
          </a:p>
          <a:p>
            <a:pPr marL="342900" marR="0" lvl="0" indent="-342900" algn="l" rtl="0">
              <a:spcBef>
                <a:spcPts val="560"/>
              </a:spcBef>
              <a:spcAft>
                <a:spcPts val="0"/>
              </a:spcAft>
              <a:buClr>
                <a:schemeClr val="dk2"/>
              </a:buClr>
              <a:buSzPts val="1440"/>
              <a:buFont typeface="Arial"/>
              <a:buChar char="●"/>
            </a:pPr>
            <a:r>
              <a:rPr lang="en-US" sz="1600" b="0" i="0" u="none" strike="noStrike" cap="none" dirty="0">
                <a:solidFill>
                  <a:schemeClr val="dk1"/>
                </a:solidFill>
                <a:latin typeface="Helvetica Neue"/>
                <a:ea typeface="Helvetica Neue"/>
                <a:cs typeface="Helvetica Neue"/>
                <a:sym typeface="Helvetica Neue"/>
              </a:rPr>
              <a:t>Structured types can be used to create tables with composite attributes</a:t>
            </a:r>
            <a:endParaRPr dirty="0"/>
          </a:p>
          <a:p>
            <a:pPr marL="342900" marR="0" lvl="0" indent="-342900" algn="l" rtl="0">
              <a:lnSpc>
                <a:spcPct val="60000"/>
              </a:lnSpc>
              <a:spcBef>
                <a:spcPts val="560"/>
              </a:spcBef>
              <a:spcAft>
                <a:spcPts val="0"/>
              </a:spcAft>
              <a:buClr>
                <a:schemeClr val="dk2"/>
              </a:buClr>
              <a:buSzPts val="1440"/>
              <a:buFont typeface="Arial"/>
              <a:buNone/>
            </a:pPr>
            <a:r>
              <a:rPr lang="en-US" sz="1600" b="1" i="0" u="none" strike="noStrike" cap="none" dirty="0">
                <a:solidFill>
                  <a:schemeClr val="dk1"/>
                </a:solidFill>
                <a:latin typeface="Helvetica Neue"/>
                <a:ea typeface="Helvetica Neue"/>
                <a:cs typeface="Helvetica Neue"/>
                <a:sym typeface="Helvetica Neue"/>
              </a:rPr>
              <a:t>            create table </a:t>
            </a:r>
            <a:r>
              <a:rPr lang="en-US" sz="1600" b="0" i="1" u="none" strike="noStrike" cap="none" dirty="0">
                <a:solidFill>
                  <a:schemeClr val="dk1"/>
                </a:solidFill>
                <a:latin typeface="Helvetica Neue"/>
                <a:ea typeface="Helvetica Neue"/>
                <a:cs typeface="Helvetica Neue"/>
                <a:sym typeface="Helvetica Neue"/>
              </a:rPr>
              <a:t>customer </a:t>
            </a:r>
            <a:r>
              <a:rPr lang="en-US" sz="1600" b="0" i="0" u="none" strike="noStrike" cap="none" dirty="0">
                <a:solidFill>
                  <a:schemeClr val="dk1"/>
                </a:solidFill>
                <a:latin typeface="Helvetica Neue"/>
                <a:ea typeface="Helvetica Neue"/>
                <a:cs typeface="Helvetica Neue"/>
                <a:sym typeface="Helvetica Neue"/>
              </a:rPr>
              <a:t>(</a:t>
            </a:r>
            <a:endParaRPr dirty="0"/>
          </a:p>
          <a:p>
            <a:pPr marL="342900" marR="0" lvl="0" indent="-342900" algn="l" rtl="0">
              <a:lnSpc>
                <a:spcPct val="60000"/>
              </a:lnSpc>
              <a:spcBef>
                <a:spcPts val="560"/>
              </a:spcBef>
              <a:spcAft>
                <a:spcPts val="0"/>
              </a:spcAft>
              <a:buClr>
                <a:schemeClr val="dk2"/>
              </a:buClr>
              <a:buSzPts val="1440"/>
              <a:buFont typeface="Arial"/>
              <a:buNone/>
            </a:pPr>
            <a:r>
              <a:rPr lang="en-US" sz="1600" b="0" i="0" u="none" strike="noStrike" cap="none" dirty="0">
                <a:solidFill>
                  <a:schemeClr val="dk1"/>
                </a:solidFill>
                <a:latin typeface="Helvetica Neue"/>
                <a:ea typeface="Helvetica Neue"/>
                <a:cs typeface="Helvetica Neue"/>
                <a:sym typeface="Helvetica Neue"/>
              </a:rPr>
              <a:t>			</a:t>
            </a:r>
            <a:r>
              <a:rPr lang="en-US" sz="1600" b="0" i="1" u="none" strike="noStrike" cap="none" dirty="0">
                <a:solidFill>
                  <a:schemeClr val="dk1"/>
                </a:solidFill>
                <a:latin typeface="Helvetica Neue"/>
                <a:ea typeface="Helvetica Neue"/>
                <a:cs typeface="Helvetica Neue"/>
                <a:sym typeface="Helvetica Neue"/>
              </a:rPr>
              <a:t>name	Name,</a:t>
            </a:r>
            <a:endParaRPr dirty="0"/>
          </a:p>
          <a:p>
            <a:pPr marL="342900" marR="0" lvl="0" indent="-342900" algn="l" rtl="0">
              <a:lnSpc>
                <a:spcPct val="60000"/>
              </a:lnSpc>
              <a:spcBef>
                <a:spcPts val="560"/>
              </a:spcBef>
              <a:spcAft>
                <a:spcPts val="0"/>
              </a:spcAft>
              <a:buClr>
                <a:schemeClr val="dk2"/>
              </a:buClr>
              <a:buSzPts val="1440"/>
              <a:buFont typeface="Arial"/>
              <a:buNone/>
            </a:pPr>
            <a:r>
              <a:rPr lang="en-US" sz="1600" b="0" i="1" u="none" strike="noStrike" cap="none" dirty="0">
                <a:solidFill>
                  <a:schemeClr val="dk1"/>
                </a:solidFill>
                <a:latin typeface="Helvetica Neue"/>
                <a:ea typeface="Helvetica Neue"/>
                <a:cs typeface="Helvetica Neue"/>
                <a:sym typeface="Helvetica Neue"/>
              </a:rPr>
              <a:t>			address	Address,</a:t>
            </a:r>
            <a:endParaRPr dirty="0"/>
          </a:p>
          <a:p>
            <a:pPr marL="342900" marR="0" lvl="0" indent="-342900" algn="l" rtl="0">
              <a:lnSpc>
                <a:spcPct val="60000"/>
              </a:lnSpc>
              <a:spcBef>
                <a:spcPts val="560"/>
              </a:spcBef>
              <a:spcAft>
                <a:spcPts val="0"/>
              </a:spcAft>
              <a:buClr>
                <a:schemeClr val="dk2"/>
              </a:buClr>
              <a:buSzPts val="1440"/>
              <a:buFont typeface="Arial"/>
              <a:buNone/>
            </a:pPr>
            <a:r>
              <a:rPr lang="en-US" sz="1600" b="0" i="1" u="none" strike="noStrike" cap="none" dirty="0">
                <a:solidFill>
                  <a:schemeClr val="dk1"/>
                </a:solidFill>
                <a:latin typeface="Helvetica Neue"/>
                <a:ea typeface="Helvetica Neue"/>
                <a:cs typeface="Helvetica Neue"/>
                <a:sym typeface="Helvetica Neue"/>
              </a:rPr>
              <a:t>			</a:t>
            </a:r>
            <a:r>
              <a:rPr lang="en-US" sz="1600" b="0" i="1" u="none" strike="noStrike" cap="none" dirty="0" err="1">
                <a:solidFill>
                  <a:schemeClr val="dk1"/>
                </a:solidFill>
                <a:latin typeface="Helvetica Neue"/>
                <a:ea typeface="Helvetica Neue"/>
                <a:cs typeface="Helvetica Neue"/>
                <a:sym typeface="Helvetica Neue"/>
              </a:rPr>
              <a:t>dateOfBirth</a:t>
            </a:r>
            <a:r>
              <a:rPr lang="en-US" sz="1600" b="0" i="0" u="none" strike="noStrike" cap="none" dirty="0">
                <a:solidFill>
                  <a:schemeClr val="dk1"/>
                </a:solidFill>
                <a:latin typeface="Helvetica Neue"/>
                <a:ea typeface="Helvetica Neue"/>
                <a:cs typeface="Helvetica Neue"/>
                <a:sym typeface="Helvetica Neue"/>
              </a:rPr>
              <a:t> </a:t>
            </a:r>
            <a:r>
              <a:rPr lang="en-US" sz="1600" b="1" i="0" u="none" strike="noStrike" cap="none" dirty="0">
                <a:solidFill>
                  <a:schemeClr val="dk1"/>
                </a:solidFill>
                <a:latin typeface="Helvetica Neue"/>
                <a:ea typeface="Helvetica Neue"/>
                <a:cs typeface="Helvetica Neue"/>
                <a:sym typeface="Helvetica Neue"/>
              </a:rPr>
              <a:t>date</a:t>
            </a:r>
            <a:r>
              <a:rPr lang="en-US" sz="1600" b="0" i="0" u="none" strike="noStrike" cap="none" dirty="0">
                <a:solidFill>
                  <a:schemeClr val="dk1"/>
                </a:solidFill>
                <a:latin typeface="Helvetica Neue"/>
                <a:ea typeface="Helvetica Neue"/>
                <a:cs typeface="Helvetica Neue"/>
                <a:sym typeface="Helvetica Neue"/>
              </a:rPr>
              <a:t>)</a:t>
            </a:r>
            <a:endParaRPr dirty="0"/>
          </a:p>
          <a:p>
            <a:pPr marL="342900" marR="0" lvl="0" indent="-342900" algn="l" rtl="0">
              <a:lnSpc>
                <a:spcPct val="60000"/>
              </a:lnSpc>
              <a:spcBef>
                <a:spcPts val="560"/>
              </a:spcBef>
              <a:spcAft>
                <a:spcPts val="0"/>
              </a:spcAft>
              <a:buClr>
                <a:schemeClr val="dk2"/>
              </a:buClr>
              <a:buSzPts val="1440"/>
              <a:buFont typeface="Arial"/>
              <a:buChar char="●"/>
            </a:pPr>
            <a:r>
              <a:rPr lang="en-US" sz="1600" b="0" i="0" u="none" strike="noStrike" cap="none" dirty="0">
                <a:solidFill>
                  <a:schemeClr val="dk1"/>
                </a:solidFill>
                <a:latin typeface="Helvetica Neue"/>
                <a:ea typeface="Helvetica Neue"/>
                <a:cs typeface="Helvetica Neue"/>
                <a:sym typeface="Helvetica Neue"/>
              </a:rPr>
              <a:t>Dot notation used to reference components: </a:t>
            </a:r>
            <a:r>
              <a:rPr lang="en-US" sz="1600" b="0" i="1" u="none" strike="noStrike" cap="none" dirty="0" err="1">
                <a:solidFill>
                  <a:schemeClr val="dk1"/>
                </a:solidFill>
                <a:latin typeface="Helvetica Neue"/>
                <a:ea typeface="Helvetica Neue"/>
                <a:cs typeface="Helvetica Neue"/>
                <a:sym typeface="Helvetica Neue"/>
              </a:rPr>
              <a:t>name.firstname</a:t>
            </a:r>
            <a:endParaRPr dirty="0"/>
          </a:p>
          <a:p>
            <a:pPr marL="742950" marR="0" lvl="1" indent="-285750" algn="l" rtl="0">
              <a:spcBef>
                <a:spcPts val="560"/>
              </a:spcBef>
              <a:spcAft>
                <a:spcPts val="0"/>
              </a:spcAft>
              <a:buClr>
                <a:schemeClr val="folHlink"/>
              </a:buClr>
              <a:buSzPts val="1280"/>
              <a:buFont typeface="Arial"/>
              <a:buNone/>
            </a:pPr>
            <a:endParaRPr sz="1600" b="0" i="0" u="none" strike="noStrike" cap="none" dirty="0">
              <a:solidFill>
                <a:schemeClr val="dk1"/>
              </a:solidFill>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3200" b="1" i="0" u="none" strike="noStrike" cap="none">
                <a:solidFill>
                  <a:schemeClr val="dk2"/>
                </a:solidFill>
                <a:latin typeface="Helvetica Neue"/>
                <a:ea typeface="Helvetica Neue"/>
                <a:cs typeface="Helvetica Neue"/>
                <a:sym typeface="Helvetica Neue"/>
              </a:rPr>
              <a:t>Object-database Systems</a:t>
            </a:r>
            <a:endParaRPr/>
          </a:p>
        </p:txBody>
      </p:sp>
      <p:sp>
        <p:nvSpPr>
          <p:cNvPr id="67" name="Google Shape;67;p14"/>
          <p:cNvSpPr txBox="1">
            <a:spLocks noGrp="1"/>
          </p:cNvSpPr>
          <p:nvPr>
            <p:ph type="body" idx="1"/>
          </p:nvPr>
        </p:nvSpPr>
        <p:spPr>
          <a:xfrm>
            <a:off x="814388" y="1093788"/>
            <a:ext cx="7661275" cy="4903787"/>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2"/>
              </a:buClr>
              <a:buSzPts val="1620"/>
              <a:buFont typeface="Arial"/>
              <a:buChar char="●"/>
            </a:pPr>
            <a:r>
              <a:rPr lang="en-US" sz="1800" b="0" i="0" u="none" strike="noStrike" cap="none">
                <a:solidFill>
                  <a:schemeClr val="dk1"/>
                </a:solidFill>
                <a:latin typeface="Helvetica Neue"/>
                <a:ea typeface="Helvetica Neue"/>
                <a:cs typeface="Helvetica Neue"/>
                <a:sym typeface="Helvetica Neue"/>
              </a:rPr>
              <a:t>RDBMS</a:t>
            </a:r>
            <a:endParaRPr/>
          </a:p>
          <a:p>
            <a:pPr marL="742950" marR="0" lvl="1" indent="-285750" algn="l" rtl="0">
              <a:spcBef>
                <a:spcPts val="630"/>
              </a:spcBef>
              <a:spcAft>
                <a:spcPts val="0"/>
              </a:spcAft>
              <a:buClr>
                <a:schemeClr val="folHlink"/>
              </a:buClr>
              <a:buSzPts val="1440"/>
              <a:buFont typeface="Arial"/>
              <a:buChar char="●"/>
            </a:pPr>
            <a:r>
              <a:rPr lang="en-US" sz="1800" b="0" i="0" u="none" strike="noStrike" cap="none">
                <a:solidFill>
                  <a:schemeClr val="dk1"/>
                </a:solidFill>
                <a:latin typeface="Helvetica Neue"/>
                <a:ea typeface="Helvetica Neue"/>
                <a:cs typeface="Helvetica Neue"/>
                <a:sym typeface="Helvetica Neue"/>
              </a:rPr>
              <a:t>Relational Database Management Systems</a:t>
            </a:r>
            <a:endParaRPr/>
          </a:p>
          <a:p>
            <a:pPr marL="342900" marR="0" lvl="0" indent="-342900" algn="l" rtl="0">
              <a:spcBef>
                <a:spcPts val="630"/>
              </a:spcBef>
              <a:spcAft>
                <a:spcPts val="0"/>
              </a:spcAft>
              <a:buClr>
                <a:schemeClr val="dk2"/>
              </a:buClr>
              <a:buSzPts val="1620"/>
              <a:buFont typeface="Arial"/>
              <a:buChar char="●"/>
            </a:pPr>
            <a:r>
              <a:rPr lang="en-US" sz="1800" b="0" i="0" u="none" strike="noStrike" cap="none">
                <a:solidFill>
                  <a:schemeClr val="dk1"/>
                </a:solidFill>
                <a:latin typeface="Helvetica Neue"/>
                <a:ea typeface="Helvetica Neue"/>
                <a:cs typeface="Helvetica Neue"/>
                <a:sym typeface="Helvetica Neue"/>
              </a:rPr>
              <a:t>OODBMS</a:t>
            </a:r>
            <a:endParaRPr/>
          </a:p>
          <a:p>
            <a:pPr marL="742950" marR="0" lvl="1" indent="-285750" algn="l" rtl="0">
              <a:spcBef>
                <a:spcPts val="630"/>
              </a:spcBef>
              <a:spcAft>
                <a:spcPts val="0"/>
              </a:spcAft>
              <a:buClr>
                <a:schemeClr val="folHlink"/>
              </a:buClr>
              <a:buSzPts val="1440"/>
              <a:buFont typeface="Arial"/>
              <a:buChar char="●"/>
            </a:pPr>
            <a:r>
              <a:rPr lang="en-US" sz="1800" b="0" i="0" u="none" strike="noStrike" cap="none">
                <a:solidFill>
                  <a:schemeClr val="dk1"/>
                </a:solidFill>
                <a:latin typeface="Helvetica Neue"/>
                <a:ea typeface="Helvetica Neue"/>
                <a:cs typeface="Helvetica Neue"/>
                <a:sym typeface="Helvetica Neue"/>
              </a:rPr>
              <a:t>Object-Oriented Database Management Systems</a:t>
            </a:r>
            <a:endParaRPr/>
          </a:p>
          <a:p>
            <a:pPr marL="342900" marR="0" lvl="0" indent="-342900" algn="l" rtl="0">
              <a:spcBef>
                <a:spcPts val="630"/>
              </a:spcBef>
              <a:spcAft>
                <a:spcPts val="0"/>
              </a:spcAft>
              <a:buClr>
                <a:schemeClr val="dk2"/>
              </a:buClr>
              <a:buSzPts val="1620"/>
              <a:buFont typeface="Arial"/>
              <a:buChar char="●"/>
            </a:pPr>
            <a:r>
              <a:rPr lang="en-US" sz="1800" b="0" i="0" u="none" strike="noStrike" cap="none">
                <a:solidFill>
                  <a:schemeClr val="dk1"/>
                </a:solidFill>
                <a:latin typeface="Helvetica Neue"/>
                <a:ea typeface="Helvetica Neue"/>
                <a:cs typeface="Helvetica Neue"/>
                <a:sym typeface="Helvetica Neue"/>
              </a:rPr>
              <a:t>ORDBMS</a:t>
            </a:r>
            <a:endParaRPr/>
          </a:p>
          <a:p>
            <a:pPr marL="742950" marR="0" lvl="1" indent="-285750" algn="l" rtl="0">
              <a:spcBef>
                <a:spcPts val="630"/>
              </a:spcBef>
              <a:spcAft>
                <a:spcPts val="0"/>
              </a:spcAft>
              <a:buClr>
                <a:schemeClr val="folHlink"/>
              </a:buClr>
              <a:buSzPts val="1440"/>
              <a:buFont typeface="Arial"/>
              <a:buChar char="●"/>
            </a:pPr>
            <a:r>
              <a:rPr lang="en-US" sz="1800" b="0" i="0" u="none" strike="noStrike" cap="none">
                <a:solidFill>
                  <a:schemeClr val="dk1"/>
                </a:solidFill>
                <a:latin typeface="Helvetica Neue"/>
                <a:ea typeface="Helvetica Neue"/>
                <a:cs typeface="Helvetica Neue"/>
                <a:sym typeface="Helvetica Neue"/>
              </a:rPr>
              <a:t>Object-Relational Database Management Systems</a:t>
            </a:r>
            <a:endParaRPr/>
          </a:p>
          <a:p>
            <a:pPr marL="0" marR="0" lvl="0" indent="0" algn="l" rtl="0">
              <a:spcBef>
                <a:spcPts val="630"/>
              </a:spcBef>
              <a:spcAft>
                <a:spcPts val="0"/>
              </a:spcAft>
              <a:buClr>
                <a:schemeClr val="dk2"/>
              </a:buClr>
              <a:buSzPts val="1620"/>
              <a:buFont typeface="Arial"/>
              <a:buNone/>
            </a:pPr>
            <a:endParaRPr sz="1800" b="0" i="0" u="none" strike="noStrike" cap="none">
              <a:solidFill>
                <a:schemeClr val="dk1"/>
              </a:solidFill>
              <a:latin typeface="Helvetica Neue"/>
              <a:ea typeface="Helvetica Neue"/>
              <a:cs typeface="Helvetica Neue"/>
              <a:sym typeface="Helvetica Neue"/>
            </a:endParaRPr>
          </a:p>
          <a:p>
            <a:pPr marL="742950" marR="0" lvl="1" indent="-285750" algn="l" rtl="0">
              <a:spcBef>
                <a:spcPts val="630"/>
              </a:spcBef>
              <a:spcAft>
                <a:spcPts val="0"/>
              </a:spcAft>
              <a:buClr>
                <a:schemeClr val="folHlink"/>
              </a:buClr>
              <a:buSzPts val="1440"/>
              <a:buFont typeface="Arial"/>
              <a:buChar char="●"/>
            </a:pPr>
            <a:r>
              <a:rPr lang="en-US" sz="1800" b="0" i="0" u="none" strike="noStrike" cap="none">
                <a:solidFill>
                  <a:schemeClr val="dk1"/>
                </a:solidFill>
                <a:latin typeface="Helvetica Neue"/>
                <a:ea typeface="Helvetica Neue"/>
                <a:cs typeface="Helvetica Neue"/>
                <a:sym typeface="Helvetica Neue"/>
              </a:rPr>
              <a:t>Object-Database Management Systems</a:t>
            </a:r>
            <a:endParaRPr/>
          </a:p>
          <a:p>
            <a:pPr marL="342900" marR="0" lvl="0" indent="-240030" algn="l" rtl="0">
              <a:spcBef>
                <a:spcPts val="630"/>
              </a:spcBef>
              <a:spcAft>
                <a:spcPts val="0"/>
              </a:spcAft>
              <a:buClr>
                <a:schemeClr val="dk2"/>
              </a:buClr>
              <a:buSzPts val="1620"/>
              <a:buFont typeface="Arial"/>
              <a:buNone/>
            </a:pPr>
            <a:endParaRPr sz="1800" b="0" i="0" u="none" strike="noStrike" cap="none">
              <a:solidFill>
                <a:schemeClr val="dk1"/>
              </a:solidFill>
              <a:latin typeface="Helvetica Neue"/>
              <a:ea typeface="Helvetica Neue"/>
              <a:cs typeface="Helvetica Neue"/>
              <a:sym typeface="Helvetica Neue"/>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2"/>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3200" b="1" i="0" u="none" strike="noStrike" cap="none">
                <a:solidFill>
                  <a:schemeClr val="dk2"/>
                </a:solidFill>
                <a:latin typeface="Helvetica Neue"/>
                <a:ea typeface="Helvetica Neue"/>
                <a:cs typeface="Helvetica Neue"/>
                <a:sym typeface="Helvetica Neue"/>
              </a:rPr>
              <a:t>Structured Types (cont.)</a:t>
            </a:r>
            <a:endParaRPr/>
          </a:p>
        </p:txBody>
      </p:sp>
      <p:sp>
        <p:nvSpPr>
          <p:cNvPr id="321" name="Google Shape;321;p32"/>
          <p:cNvSpPr txBox="1">
            <a:spLocks noGrp="1"/>
          </p:cNvSpPr>
          <p:nvPr>
            <p:ph type="body" idx="1"/>
          </p:nvPr>
        </p:nvSpPr>
        <p:spPr>
          <a:xfrm>
            <a:off x="814388" y="1093788"/>
            <a:ext cx="7661275" cy="4903787"/>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2"/>
              </a:buClr>
              <a:buSzPts val="1620"/>
              <a:buFont typeface="Arial"/>
              <a:buChar char="●"/>
            </a:pPr>
            <a:r>
              <a:rPr lang="en-US" sz="1800" b="0" i="0" u="none" strike="noStrike" cap="none">
                <a:solidFill>
                  <a:schemeClr val="dk1"/>
                </a:solidFill>
                <a:latin typeface="Helvetica Neue"/>
                <a:ea typeface="Helvetica Neue"/>
                <a:cs typeface="Helvetica Neue"/>
                <a:sym typeface="Helvetica Neue"/>
              </a:rPr>
              <a:t>User-defined row types</a:t>
            </a:r>
            <a:endParaRPr/>
          </a:p>
          <a:p>
            <a:pPr marL="742950" marR="0" lvl="1" indent="-285750" algn="l" rtl="0">
              <a:spcBef>
                <a:spcPts val="560"/>
              </a:spcBef>
              <a:spcAft>
                <a:spcPts val="0"/>
              </a:spcAft>
              <a:buClr>
                <a:schemeClr val="folHlink"/>
              </a:buClr>
              <a:buSzPts val="1280"/>
              <a:buFont typeface="Arial"/>
              <a:buNone/>
            </a:pPr>
            <a:r>
              <a:rPr lang="en-US" sz="1600" b="1" i="0" u="none" strike="noStrike" cap="none">
                <a:solidFill>
                  <a:schemeClr val="dk1"/>
                </a:solidFill>
                <a:latin typeface="Helvetica Neue"/>
                <a:ea typeface="Helvetica Neue"/>
                <a:cs typeface="Helvetica Neue"/>
                <a:sym typeface="Helvetica Neue"/>
              </a:rPr>
              <a:t>create type</a:t>
            </a:r>
            <a:r>
              <a:rPr lang="en-US" sz="1600" b="0" i="0" u="none" strike="noStrike" cap="none">
                <a:solidFill>
                  <a:schemeClr val="dk1"/>
                </a:solidFill>
                <a:latin typeface="Helvetica Neue"/>
                <a:ea typeface="Helvetica Neue"/>
                <a:cs typeface="Helvetica Neue"/>
                <a:sym typeface="Helvetica Neue"/>
              </a:rPr>
              <a:t> </a:t>
            </a:r>
            <a:r>
              <a:rPr lang="en-US" sz="1600" b="0" i="1" u="none" strike="noStrike" cap="none">
                <a:solidFill>
                  <a:schemeClr val="dk1"/>
                </a:solidFill>
                <a:latin typeface="Helvetica Neue"/>
                <a:ea typeface="Helvetica Neue"/>
                <a:cs typeface="Helvetica Neue"/>
                <a:sym typeface="Helvetica Neue"/>
              </a:rPr>
              <a:t>CustomerType</a:t>
            </a:r>
            <a:r>
              <a:rPr lang="en-US" sz="1600" b="0" i="0" u="none" strike="noStrike" cap="none">
                <a:solidFill>
                  <a:schemeClr val="dk1"/>
                </a:solidFill>
                <a:latin typeface="Helvetica Neue"/>
                <a:ea typeface="Helvetica Neue"/>
                <a:cs typeface="Helvetica Neue"/>
                <a:sym typeface="Helvetica Neue"/>
              </a:rPr>
              <a:t> </a:t>
            </a:r>
            <a:r>
              <a:rPr lang="en-US" sz="1600" b="1" i="0" u="none" strike="noStrike" cap="none">
                <a:solidFill>
                  <a:schemeClr val="dk1"/>
                </a:solidFill>
                <a:latin typeface="Helvetica Neue"/>
                <a:ea typeface="Helvetica Neue"/>
                <a:cs typeface="Helvetica Neue"/>
                <a:sym typeface="Helvetica Neue"/>
              </a:rPr>
              <a:t>as</a:t>
            </a:r>
            <a:r>
              <a:rPr lang="en-US" sz="1600" b="0" i="0" u="none" strike="noStrike" cap="none">
                <a:solidFill>
                  <a:schemeClr val="dk1"/>
                </a:solidFill>
                <a:latin typeface="Helvetica Neue"/>
                <a:ea typeface="Helvetica Neue"/>
                <a:cs typeface="Helvetica Neue"/>
                <a:sym typeface="Helvetica Neue"/>
              </a:rPr>
              <a:t> (</a:t>
            </a:r>
            <a:endParaRPr/>
          </a:p>
          <a:p>
            <a:pPr marL="742950" marR="0" lvl="1" indent="-285750" algn="l" rtl="0">
              <a:spcBef>
                <a:spcPts val="560"/>
              </a:spcBef>
              <a:spcAft>
                <a:spcPts val="0"/>
              </a:spcAft>
              <a:buClr>
                <a:schemeClr val="folHlink"/>
              </a:buClr>
              <a:buSzPts val="1280"/>
              <a:buFont typeface="Arial"/>
              <a:buNone/>
            </a:pPr>
            <a:r>
              <a:rPr lang="en-US" sz="1600" b="0" i="0" u="none" strike="noStrike" cap="none">
                <a:solidFill>
                  <a:schemeClr val="dk1"/>
                </a:solidFill>
                <a:latin typeface="Helvetica Neue"/>
                <a:ea typeface="Helvetica Neue"/>
                <a:cs typeface="Helvetica Neue"/>
                <a:sym typeface="Helvetica Neue"/>
              </a:rPr>
              <a:t>	</a:t>
            </a:r>
            <a:r>
              <a:rPr lang="en-US" sz="1600" b="0" i="1" u="none" strike="noStrike" cap="none">
                <a:solidFill>
                  <a:schemeClr val="dk1"/>
                </a:solidFill>
                <a:latin typeface="Helvetica Neue"/>
                <a:ea typeface="Helvetica Neue"/>
                <a:cs typeface="Helvetica Neue"/>
                <a:sym typeface="Helvetica Neue"/>
              </a:rPr>
              <a:t>name Name,</a:t>
            </a:r>
            <a:endParaRPr/>
          </a:p>
          <a:p>
            <a:pPr marL="742950" marR="0" lvl="1" indent="-285750" algn="l" rtl="0">
              <a:spcBef>
                <a:spcPts val="560"/>
              </a:spcBef>
              <a:spcAft>
                <a:spcPts val="0"/>
              </a:spcAft>
              <a:buClr>
                <a:schemeClr val="folHlink"/>
              </a:buClr>
              <a:buSzPts val="1280"/>
              <a:buFont typeface="Arial"/>
              <a:buNone/>
            </a:pPr>
            <a:r>
              <a:rPr lang="en-US" sz="1600" b="0" i="1" u="none" strike="noStrike" cap="none">
                <a:solidFill>
                  <a:schemeClr val="dk1"/>
                </a:solidFill>
                <a:latin typeface="Helvetica Neue"/>
                <a:ea typeface="Helvetica Neue"/>
                <a:cs typeface="Helvetica Neue"/>
                <a:sym typeface="Helvetica Neue"/>
              </a:rPr>
              <a:t>	address Address,</a:t>
            </a:r>
            <a:endParaRPr/>
          </a:p>
          <a:p>
            <a:pPr marL="742950" marR="0" lvl="1" indent="-285750" algn="l" rtl="0">
              <a:spcBef>
                <a:spcPts val="560"/>
              </a:spcBef>
              <a:spcAft>
                <a:spcPts val="0"/>
              </a:spcAft>
              <a:buClr>
                <a:schemeClr val="folHlink"/>
              </a:buClr>
              <a:buSzPts val="1280"/>
              <a:buFont typeface="Arial"/>
              <a:buNone/>
            </a:pPr>
            <a:r>
              <a:rPr lang="en-US" sz="1600" b="0" i="1" u="none" strike="noStrike" cap="none">
                <a:solidFill>
                  <a:schemeClr val="dk1"/>
                </a:solidFill>
                <a:latin typeface="Helvetica Neue"/>
                <a:ea typeface="Helvetica Neue"/>
                <a:cs typeface="Helvetica Neue"/>
                <a:sym typeface="Helvetica Neue"/>
              </a:rPr>
              <a:t>	dateOfBirth</a:t>
            </a:r>
            <a:r>
              <a:rPr lang="en-US" sz="1600" b="0" i="0" u="none" strike="noStrike" cap="none">
                <a:solidFill>
                  <a:schemeClr val="dk1"/>
                </a:solidFill>
                <a:latin typeface="Helvetica Neue"/>
                <a:ea typeface="Helvetica Neue"/>
                <a:cs typeface="Helvetica Neue"/>
                <a:sym typeface="Helvetica Neue"/>
              </a:rPr>
              <a:t> </a:t>
            </a:r>
            <a:r>
              <a:rPr lang="en-US" sz="1600" b="1" i="0" u="none" strike="noStrike" cap="none">
                <a:solidFill>
                  <a:schemeClr val="dk1"/>
                </a:solidFill>
                <a:latin typeface="Helvetica Neue"/>
                <a:ea typeface="Helvetica Neue"/>
                <a:cs typeface="Helvetica Neue"/>
                <a:sym typeface="Helvetica Neue"/>
              </a:rPr>
              <a:t>date</a:t>
            </a:r>
            <a:r>
              <a:rPr lang="en-US" sz="1600" b="0" i="0" u="none" strike="noStrike" cap="none">
                <a:solidFill>
                  <a:schemeClr val="dk1"/>
                </a:solidFill>
                <a:latin typeface="Helvetica Neue"/>
                <a:ea typeface="Helvetica Neue"/>
                <a:cs typeface="Helvetica Neue"/>
                <a:sym typeface="Helvetica Neue"/>
              </a:rPr>
              <a:t>)</a:t>
            </a:r>
            <a:endParaRPr/>
          </a:p>
          <a:p>
            <a:pPr marL="742950" marR="0" lvl="1" indent="-285750" algn="l" rtl="0">
              <a:spcBef>
                <a:spcPts val="560"/>
              </a:spcBef>
              <a:spcAft>
                <a:spcPts val="0"/>
              </a:spcAft>
              <a:buClr>
                <a:schemeClr val="folHlink"/>
              </a:buClr>
              <a:buSzPts val="1280"/>
              <a:buFont typeface="Arial"/>
              <a:buNone/>
            </a:pPr>
            <a:r>
              <a:rPr lang="en-US" sz="1600" b="0" i="0" u="none" strike="noStrike" cap="none">
                <a:solidFill>
                  <a:schemeClr val="dk1"/>
                </a:solidFill>
                <a:latin typeface="Helvetica Neue"/>
                <a:ea typeface="Helvetica Neue"/>
                <a:cs typeface="Helvetica Neue"/>
                <a:sym typeface="Helvetica Neue"/>
              </a:rPr>
              <a:t>	</a:t>
            </a:r>
            <a:r>
              <a:rPr lang="en-US" sz="1600" b="1" i="0" u="none" strike="noStrike" cap="none">
                <a:solidFill>
                  <a:schemeClr val="dk1"/>
                </a:solidFill>
                <a:latin typeface="Helvetica Neue"/>
                <a:ea typeface="Helvetica Neue"/>
                <a:cs typeface="Helvetica Neue"/>
                <a:sym typeface="Helvetica Neue"/>
              </a:rPr>
              <a:t>not final</a:t>
            </a:r>
            <a:endParaRPr sz="1600" b="0" i="0" u="none" strike="noStrike" cap="none">
              <a:solidFill>
                <a:schemeClr val="dk1"/>
              </a:solidFill>
              <a:latin typeface="Helvetica Neue"/>
              <a:ea typeface="Helvetica Neue"/>
              <a:cs typeface="Helvetica Neue"/>
              <a:sym typeface="Helvetica Neue"/>
            </a:endParaRPr>
          </a:p>
          <a:p>
            <a:pPr marL="342900" marR="0" lvl="0" indent="-342900" algn="l" rtl="0">
              <a:spcBef>
                <a:spcPts val="630"/>
              </a:spcBef>
              <a:spcAft>
                <a:spcPts val="0"/>
              </a:spcAft>
              <a:buClr>
                <a:schemeClr val="dk2"/>
              </a:buClr>
              <a:buSzPts val="1620"/>
              <a:buFont typeface="Arial"/>
              <a:buChar char="●"/>
            </a:pPr>
            <a:r>
              <a:rPr lang="en-US" sz="1800" b="0" i="0" u="none" strike="noStrike" cap="none">
                <a:solidFill>
                  <a:schemeClr val="dk1"/>
                </a:solidFill>
                <a:latin typeface="Helvetica Neue"/>
                <a:ea typeface="Helvetica Neue"/>
                <a:cs typeface="Helvetica Neue"/>
                <a:sym typeface="Helvetica Neue"/>
              </a:rPr>
              <a:t>Can then create a table whose rows are a user-defined type</a:t>
            </a:r>
            <a:endParaRPr/>
          </a:p>
          <a:p>
            <a:pPr marL="742950" marR="0" lvl="1" indent="-285750" algn="l" rtl="0">
              <a:spcBef>
                <a:spcPts val="560"/>
              </a:spcBef>
              <a:spcAft>
                <a:spcPts val="0"/>
              </a:spcAft>
              <a:buClr>
                <a:schemeClr val="folHlink"/>
              </a:buClr>
              <a:buSzPts val="1280"/>
              <a:buFont typeface="Arial"/>
              <a:buNone/>
            </a:pPr>
            <a:r>
              <a:rPr lang="en-US" sz="1600" b="1" i="0" u="none" strike="noStrike" cap="none">
                <a:solidFill>
                  <a:schemeClr val="dk1"/>
                </a:solidFill>
                <a:latin typeface="Helvetica Neue"/>
                <a:ea typeface="Helvetica Neue"/>
                <a:cs typeface="Helvetica Neue"/>
                <a:sym typeface="Helvetica Neue"/>
              </a:rPr>
              <a:t>create table</a:t>
            </a:r>
            <a:r>
              <a:rPr lang="en-US" sz="1600" b="0" i="0" u="none" strike="noStrike" cap="none">
                <a:solidFill>
                  <a:schemeClr val="dk1"/>
                </a:solidFill>
                <a:latin typeface="Helvetica Neue"/>
                <a:ea typeface="Helvetica Neue"/>
                <a:cs typeface="Helvetica Neue"/>
                <a:sym typeface="Helvetica Neue"/>
              </a:rPr>
              <a:t> </a:t>
            </a:r>
            <a:r>
              <a:rPr lang="en-US" sz="1600" b="0" i="1" u="none" strike="noStrike" cap="none">
                <a:solidFill>
                  <a:schemeClr val="dk1"/>
                </a:solidFill>
                <a:latin typeface="Helvetica Neue"/>
                <a:ea typeface="Helvetica Neue"/>
                <a:cs typeface="Helvetica Neue"/>
                <a:sym typeface="Helvetica Neue"/>
              </a:rPr>
              <a:t>customer</a:t>
            </a:r>
            <a:r>
              <a:rPr lang="en-US" sz="1600" b="0" i="0" u="none" strike="noStrike" cap="none">
                <a:solidFill>
                  <a:schemeClr val="dk1"/>
                </a:solidFill>
                <a:latin typeface="Helvetica Neue"/>
                <a:ea typeface="Helvetica Neue"/>
                <a:cs typeface="Helvetica Neue"/>
                <a:sym typeface="Helvetica Neue"/>
              </a:rPr>
              <a:t> </a:t>
            </a:r>
            <a:r>
              <a:rPr lang="en-US" sz="1600" b="1" i="0" u="none" strike="noStrike" cap="none">
                <a:solidFill>
                  <a:schemeClr val="dk1"/>
                </a:solidFill>
                <a:latin typeface="Helvetica Neue"/>
                <a:ea typeface="Helvetica Neue"/>
                <a:cs typeface="Helvetica Neue"/>
                <a:sym typeface="Helvetica Neue"/>
              </a:rPr>
              <a:t>of</a:t>
            </a:r>
            <a:r>
              <a:rPr lang="en-US" sz="1600" b="0" i="0" u="none" strike="noStrike" cap="none">
                <a:solidFill>
                  <a:schemeClr val="dk1"/>
                </a:solidFill>
                <a:latin typeface="Helvetica Neue"/>
                <a:ea typeface="Helvetica Neue"/>
                <a:cs typeface="Helvetica Neue"/>
                <a:sym typeface="Helvetica Neue"/>
              </a:rPr>
              <a:t> </a:t>
            </a:r>
            <a:r>
              <a:rPr lang="en-US" sz="1600" b="0" i="1" u="none" strike="noStrike" cap="none">
                <a:solidFill>
                  <a:schemeClr val="dk1"/>
                </a:solidFill>
                <a:latin typeface="Helvetica Neue"/>
                <a:ea typeface="Helvetica Neue"/>
                <a:cs typeface="Helvetica Neue"/>
                <a:sym typeface="Helvetica Neue"/>
              </a:rPr>
              <a:t>CustomerType</a:t>
            </a:r>
            <a:endParaRPr sz="1600" b="0" i="1" u="none" strike="noStrike" cap="none">
              <a:solidFill>
                <a:schemeClr val="dk1"/>
              </a:solidFill>
              <a:latin typeface="Helvetica Neue"/>
              <a:ea typeface="Helvetica Neue"/>
              <a:cs typeface="Helvetica Neue"/>
              <a:sym typeface="Helvetica Neue"/>
            </a:endParaRPr>
          </a:p>
          <a:p>
            <a:pPr marL="742950" marR="0" lvl="1" indent="-285750" algn="l" rtl="0">
              <a:spcBef>
                <a:spcPts val="560"/>
              </a:spcBef>
              <a:spcAft>
                <a:spcPts val="0"/>
              </a:spcAft>
              <a:buClr>
                <a:schemeClr val="folHlink"/>
              </a:buClr>
              <a:buSzPts val="1280"/>
              <a:buFont typeface="Arial"/>
              <a:buNone/>
            </a:pPr>
            <a:r>
              <a:rPr lang="en-US" sz="1600" b="0" i="0" u="none" strike="noStrike" cap="none">
                <a:solidFill>
                  <a:schemeClr val="dk1"/>
                </a:solidFill>
                <a:latin typeface="Helvetica Neue"/>
                <a:ea typeface="Helvetica Neue"/>
                <a:cs typeface="Helvetica Neue"/>
                <a:sym typeface="Helvetica Neue"/>
              </a:rPr>
              <a:t>Alternative using </a:t>
            </a:r>
            <a:r>
              <a:rPr lang="en-US" sz="1600" b="1" i="0" u="none" strike="noStrike" cap="none">
                <a:solidFill>
                  <a:srgbClr val="003399"/>
                </a:solidFill>
                <a:latin typeface="Helvetica Neue"/>
                <a:ea typeface="Helvetica Neue"/>
                <a:cs typeface="Helvetica Neue"/>
                <a:sym typeface="Helvetica Neue"/>
              </a:rPr>
              <a:t>unnamed</a:t>
            </a:r>
            <a:r>
              <a:rPr lang="en-US" sz="1600" b="0" i="0" u="none" strike="noStrike" cap="none">
                <a:solidFill>
                  <a:schemeClr val="dk1"/>
                </a:solidFill>
                <a:latin typeface="Helvetica Neue"/>
                <a:ea typeface="Helvetica Neue"/>
                <a:cs typeface="Helvetica Neue"/>
                <a:sym typeface="Helvetica Neue"/>
              </a:rPr>
              <a:t> </a:t>
            </a:r>
            <a:r>
              <a:rPr lang="en-US" sz="1600" b="1" i="0" u="none" strike="noStrike" cap="none">
                <a:solidFill>
                  <a:srgbClr val="003399"/>
                </a:solidFill>
                <a:latin typeface="Helvetica Neue"/>
                <a:ea typeface="Helvetica Neue"/>
                <a:cs typeface="Helvetica Neue"/>
                <a:sym typeface="Helvetica Neue"/>
              </a:rPr>
              <a:t>row types</a:t>
            </a:r>
            <a:r>
              <a:rPr lang="en-US" sz="1600" b="0" i="0" u="none" strike="noStrike" cap="none">
                <a:solidFill>
                  <a:schemeClr val="dk1"/>
                </a:solidFill>
                <a:latin typeface="Helvetica Neue"/>
                <a:ea typeface="Helvetica Neue"/>
                <a:cs typeface="Helvetica Neue"/>
                <a:sym typeface="Helvetica Neue"/>
              </a:rPr>
              <a:t>. </a:t>
            </a:r>
            <a:endParaRPr/>
          </a:p>
          <a:p>
            <a:pPr marL="742950" marR="0" lvl="1" indent="-285750" algn="l" rtl="0">
              <a:spcBef>
                <a:spcPts val="560"/>
              </a:spcBef>
              <a:spcAft>
                <a:spcPts val="0"/>
              </a:spcAft>
              <a:buClr>
                <a:schemeClr val="folHlink"/>
              </a:buClr>
              <a:buSzPts val="1280"/>
              <a:buFont typeface="Arial"/>
              <a:buNone/>
            </a:pPr>
            <a:r>
              <a:rPr lang="en-US" sz="1600" b="1" i="1" u="none" strike="noStrike" cap="none">
                <a:solidFill>
                  <a:schemeClr val="dk1"/>
                </a:solidFill>
                <a:latin typeface="Helvetica Neue"/>
                <a:ea typeface="Helvetica Neue"/>
                <a:cs typeface="Helvetica Neue"/>
                <a:sym typeface="Helvetica Neue"/>
              </a:rPr>
              <a:t>Create table </a:t>
            </a:r>
            <a:r>
              <a:rPr lang="en-US" sz="1600" b="0" i="1" u="none" strike="noStrike" cap="none">
                <a:solidFill>
                  <a:schemeClr val="dk1"/>
                </a:solidFill>
                <a:latin typeface="Helvetica Neue"/>
                <a:ea typeface="Helvetica Neue"/>
                <a:cs typeface="Helvetica Neue"/>
                <a:sym typeface="Helvetica Neue"/>
              </a:rPr>
              <a:t>Custemer_r(</a:t>
            </a:r>
            <a:endParaRPr/>
          </a:p>
          <a:p>
            <a:pPr marL="742950" marR="0" lvl="1" indent="-285750" algn="l" rtl="0">
              <a:spcBef>
                <a:spcPts val="560"/>
              </a:spcBef>
              <a:spcAft>
                <a:spcPts val="0"/>
              </a:spcAft>
              <a:buClr>
                <a:schemeClr val="folHlink"/>
              </a:buClr>
              <a:buSzPts val="1280"/>
              <a:buFont typeface="Arial"/>
              <a:buNone/>
            </a:pPr>
            <a:r>
              <a:rPr lang="en-US" sz="1600" b="0" i="1" u="none" strike="noStrike" cap="none">
                <a:solidFill>
                  <a:schemeClr val="dk1"/>
                </a:solidFill>
                <a:latin typeface="Helvetica Neue"/>
                <a:ea typeface="Helvetica Neue"/>
                <a:cs typeface="Helvetica Neue"/>
                <a:sym typeface="Helvetica Neue"/>
              </a:rPr>
              <a:t>                   name </a:t>
            </a:r>
            <a:r>
              <a:rPr lang="en-US" sz="1600" b="1" i="1" u="none" strike="noStrike" cap="none">
                <a:solidFill>
                  <a:schemeClr val="dk1"/>
                </a:solidFill>
                <a:latin typeface="Helvetica Neue"/>
                <a:ea typeface="Helvetica Neue"/>
                <a:cs typeface="Helvetica Neue"/>
                <a:sym typeface="Helvetica Neue"/>
              </a:rPr>
              <a:t>row</a:t>
            </a:r>
            <a:r>
              <a:rPr lang="en-US" sz="1600" b="0" i="1" u="none" strike="noStrike" cap="none">
                <a:solidFill>
                  <a:schemeClr val="dk1"/>
                </a:solidFill>
                <a:latin typeface="Helvetica Neue"/>
                <a:ea typeface="Helvetica Neue"/>
                <a:cs typeface="Helvetica Neue"/>
                <a:sym typeface="Helvetica Neue"/>
              </a:rPr>
              <a:t> (firstname </a:t>
            </a:r>
            <a:r>
              <a:rPr lang="en-US" sz="1600" b="1" i="1" u="none" strike="noStrike" cap="none">
                <a:solidFill>
                  <a:schemeClr val="dk1"/>
                </a:solidFill>
                <a:latin typeface="Helvetica Neue"/>
                <a:ea typeface="Helvetica Neue"/>
                <a:cs typeface="Helvetica Neue"/>
                <a:sym typeface="Helvetica Neue"/>
              </a:rPr>
              <a:t>varchar</a:t>
            </a:r>
            <a:r>
              <a:rPr lang="en-US" sz="1600" b="0" i="1" u="none" strike="noStrike" cap="none">
                <a:solidFill>
                  <a:schemeClr val="dk1"/>
                </a:solidFill>
                <a:latin typeface="Helvetica Neue"/>
                <a:ea typeface="Helvetica Neue"/>
                <a:cs typeface="Helvetica Neue"/>
                <a:sym typeface="Helvetica Neue"/>
              </a:rPr>
              <a:t>(20),</a:t>
            </a:r>
            <a:endParaRPr/>
          </a:p>
          <a:p>
            <a:pPr marL="742950" marR="0" lvl="1" indent="-285750" algn="l" rtl="0">
              <a:spcBef>
                <a:spcPts val="560"/>
              </a:spcBef>
              <a:spcAft>
                <a:spcPts val="0"/>
              </a:spcAft>
              <a:buClr>
                <a:schemeClr val="folHlink"/>
              </a:buClr>
              <a:buSzPts val="1280"/>
              <a:buFont typeface="Arial"/>
              <a:buNone/>
            </a:pPr>
            <a:r>
              <a:rPr lang="en-US" sz="1600" b="0" i="1" u="none" strike="noStrike" cap="none">
                <a:solidFill>
                  <a:schemeClr val="dk1"/>
                </a:solidFill>
                <a:latin typeface="Helvetica Neue"/>
                <a:ea typeface="Helvetica Neue"/>
                <a:cs typeface="Helvetica Neue"/>
                <a:sym typeface="Helvetica Neue"/>
              </a:rPr>
              <a:t>                                     lastname </a:t>
            </a:r>
            <a:r>
              <a:rPr lang="en-US" sz="1600" b="1" i="1" u="none" strike="noStrike" cap="none">
                <a:solidFill>
                  <a:schemeClr val="dk1"/>
                </a:solidFill>
                <a:latin typeface="Helvetica Neue"/>
                <a:ea typeface="Helvetica Neue"/>
                <a:cs typeface="Helvetica Neue"/>
                <a:sym typeface="Helvetica Neue"/>
              </a:rPr>
              <a:t>varchar</a:t>
            </a:r>
            <a:r>
              <a:rPr lang="en-US" sz="1600" b="0" i="1" u="none" strike="noStrike" cap="none">
                <a:solidFill>
                  <a:schemeClr val="dk1"/>
                </a:solidFill>
                <a:latin typeface="Helvetica Neue"/>
                <a:ea typeface="Helvetica Neue"/>
                <a:cs typeface="Helvetica Neue"/>
                <a:sym typeface="Helvetica Neue"/>
              </a:rPr>
              <a:t>(20))</a:t>
            </a:r>
            <a:endParaRPr/>
          </a:p>
          <a:p>
            <a:pPr marL="742950" marR="0" lvl="1" indent="-285750" algn="l" rtl="0">
              <a:spcBef>
                <a:spcPts val="560"/>
              </a:spcBef>
              <a:spcAft>
                <a:spcPts val="0"/>
              </a:spcAft>
              <a:buClr>
                <a:schemeClr val="folHlink"/>
              </a:buClr>
              <a:buSzPts val="1280"/>
              <a:buFont typeface="Arial"/>
              <a:buNone/>
            </a:pPr>
            <a:r>
              <a:rPr lang="en-US" sz="1600" b="0" i="1" u="none" strike="noStrike" cap="none">
                <a:solidFill>
                  <a:schemeClr val="dk1"/>
                </a:solidFill>
                <a:latin typeface="Helvetica Neue"/>
                <a:ea typeface="Helvetica Neue"/>
                <a:cs typeface="Helvetica Neue"/>
                <a:sym typeface="Helvetica Neue"/>
              </a:rPr>
              <a:t>                   address </a:t>
            </a:r>
            <a:r>
              <a:rPr lang="en-US" sz="1600" b="1" i="1" u="none" strike="noStrike" cap="none">
                <a:solidFill>
                  <a:schemeClr val="dk1"/>
                </a:solidFill>
                <a:latin typeface="Helvetica Neue"/>
                <a:ea typeface="Helvetica Neue"/>
                <a:cs typeface="Helvetica Neue"/>
                <a:sym typeface="Helvetica Neue"/>
              </a:rPr>
              <a:t>row</a:t>
            </a:r>
            <a:r>
              <a:rPr lang="en-US" sz="1600" b="0" i="1" u="none" strike="noStrike" cap="none">
                <a:solidFill>
                  <a:schemeClr val="dk1"/>
                </a:solidFill>
                <a:latin typeface="Helvetica Neue"/>
                <a:ea typeface="Helvetica Neue"/>
                <a:cs typeface="Helvetica Neue"/>
                <a:sym typeface="Helvetica Neue"/>
              </a:rPr>
              <a:t> (street </a:t>
            </a:r>
            <a:r>
              <a:rPr lang="en-US" sz="1600" b="1" i="1" u="none" strike="noStrike" cap="none">
                <a:solidFill>
                  <a:schemeClr val="dk1"/>
                </a:solidFill>
                <a:latin typeface="Helvetica Neue"/>
                <a:ea typeface="Helvetica Neue"/>
                <a:cs typeface="Helvetica Neue"/>
                <a:sym typeface="Helvetica Neue"/>
              </a:rPr>
              <a:t>varchar</a:t>
            </a:r>
            <a:r>
              <a:rPr lang="en-US" sz="1600" b="0" i="1" u="none" strike="noStrike" cap="none">
                <a:solidFill>
                  <a:schemeClr val="dk1"/>
                </a:solidFill>
                <a:latin typeface="Helvetica Neue"/>
                <a:ea typeface="Helvetica Neue"/>
                <a:cs typeface="Helvetica Neue"/>
                <a:sym typeface="Helvetica Neue"/>
              </a:rPr>
              <a:t>(20),</a:t>
            </a:r>
            <a:endParaRPr/>
          </a:p>
          <a:p>
            <a:pPr marL="742950" marR="0" lvl="1" indent="-285750" algn="l" rtl="0">
              <a:spcBef>
                <a:spcPts val="560"/>
              </a:spcBef>
              <a:spcAft>
                <a:spcPts val="0"/>
              </a:spcAft>
              <a:buClr>
                <a:schemeClr val="folHlink"/>
              </a:buClr>
              <a:buSzPts val="1280"/>
              <a:buFont typeface="Arial"/>
              <a:buNone/>
            </a:pPr>
            <a:r>
              <a:rPr lang="en-US" sz="1600" b="0" i="1" u="none" strike="noStrike" cap="none">
                <a:solidFill>
                  <a:schemeClr val="dk1"/>
                </a:solidFill>
                <a:latin typeface="Helvetica Neue"/>
                <a:ea typeface="Helvetica Neue"/>
                <a:cs typeface="Helvetica Neue"/>
                <a:sym typeface="Helvetica Neue"/>
              </a:rPr>
              <a:t>                                         city </a:t>
            </a:r>
            <a:r>
              <a:rPr lang="en-US" sz="1600" b="1" i="1" u="none" strike="noStrike" cap="none">
                <a:solidFill>
                  <a:schemeClr val="dk1"/>
                </a:solidFill>
                <a:latin typeface="Helvetica Neue"/>
                <a:ea typeface="Helvetica Neue"/>
                <a:cs typeface="Helvetica Neue"/>
                <a:sym typeface="Helvetica Neue"/>
              </a:rPr>
              <a:t>varchar</a:t>
            </a:r>
            <a:r>
              <a:rPr lang="en-US" sz="1600" b="0" i="1" u="none" strike="noStrike" cap="none">
                <a:solidFill>
                  <a:schemeClr val="dk1"/>
                </a:solidFill>
                <a:latin typeface="Helvetica Neue"/>
                <a:ea typeface="Helvetica Neue"/>
                <a:cs typeface="Helvetica Neue"/>
                <a:sym typeface="Helvetica Neue"/>
              </a:rPr>
              <a:t>(20)</a:t>
            </a:r>
            <a:endParaRPr/>
          </a:p>
          <a:p>
            <a:pPr marL="742950" marR="0" lvl="1" indent="-285750" algn="l" rtl="0">
              <a:spcBef>
                <a:spcPts val="560"/>
              </a:spcBef>
              <a:spcAft>
                <a:spcPts val="0"/>
              </a:spcAft>
              <a:buClr>
                <a:schemeClr val="folHlink"/>
              </a:buClr>
              <a:buSzPts val="1280"/>
              <a:buFont typeface="Arial"/>
              <a:buNone/>
            </a:pPr>
            <a:r>
              <a:rPr lang="en-US" sz="1600" b="0" i="1" u="none" strike="noStrike" cap="none">
                <a:solidFill>
                  <a:schemeClr val="dk1"/>
                </a:solidFill>
                <a:latin typeface="Helvetica Neue"/>
                <a:ea typeface="Helvetica Neue"/>
                <a:cs typeface="Helvetica Neue"/>
                <a:sym typeface="Helvetica Neue"/>
              </a:rPr>
              <a:t>                                          zipcode </a:t>
            </a:r>
            <a:r>
              <a:rPr lang="en-US" sz="1600" b="1" i="1" u="none" strike="noStrike" cap="none">
                <a:solidFill>
                  <a:schemeClr val="dk1"/>
                </a:solidFill>
                <a:latin typeface="Helvetica Neue"/>
                <a:ea typeface="Helvetica Neue"/>
                <a:cs typeface="Helvetica Neue"/>
                <a:sym typeface="Helvetica Neue"/>
              </a:rPr>
              <a:t>varchar</a:t>
            </a:r>
            <a:r>
              <a:rPr lang="en-US" sz="1600" b="0" i="1" u="none" strike="noStrike" cap="none">
                <a:solidFill>
                  <a:schemeClr val="dk1"/>
                </a:solidFill>
                <a:latin typeface="Helvetica Neue"/>
                <a:ea typeface="Helvetica Neue"/>
                <a:cs typeface="Helvetica Neue"/>
                <a:sym typeface="Helvetica Neue"/>
              </a:rPr>
              <a:t>(9)),</a:t>
            </a:r>
            <a:endParaRPr/>
          </a:p>
          <a:p>
            <a:pPr marL="742950" marR="0" lvl="1" indent="-285750" algn="l" rtl="0">
              <a:spcBef>
                <a:spcPts val="560"/>
              </a:spcBef>
              <a:spcAft>
                <a:spcPts val="0"/>
              </a:spcAft>
              <a:buClr>
                <a:schemeClr val="folHlink"/>
              </a:buClr>
              <a:buSzPts val="1280"/>
              <a:buFont typeface="Arial"/>
              <a:buNone/>
            </a:pPr>
            <a:r>
              <a:rPr lang="en-US" sz="1600" b="0" i="1" u="none" strike="noStrike" cap="none">
                <a:solidFill>
                  <a:schemeClr val="dk1"/>
                </a:solidFill>
                <a:latin typeface="Helvetica Neue"/>
                <a:ea typeface="Helvetica Neue"/>
                <a:cs typeface="Helvetica Neue"/>
                <a:sym typeface="Helvetica Neue"/>
              </a:rPr>
              <a:t>                    dateOfBirth </a:t>
            </a:r>
            <a:r>
              <a:rPr lang="en-US" sz="1600" b="1" i="1" u="none" strike="noStrike" cap="none">
                <a:solidFill>
                  <a:schemeClr val="dk1"/>
                </a:solidFill>
                <a:latin typeface="Helvetica Neue"/>
                <a:ea typeface="Helvetica Neue"/>
                <a:cs typeface="Helvetica Neue"/>
                <a:sym typeface="Helvetica Neue"/>
              </a:rPr>
              <a:t>date</a:t>
            </a:r>
            <a:endParaRPr/>
          </a:p>
          <a:p>
            <a:pPr marL="742950" marR="0" lvl="1" indent="-285750" algn="l" rtl="0">
              <a:spcBef>
                <a:spcPts val="630"/>
              </a:spcBef>
              <a:spcAft>
                <a:spcPts val="0"/>
              </a:spcAft>
              <a:buClr>
                <a:schemeClr val="folHlink"/>
              </a:buClr>
              <a:buSzPts val="1440"/>
              <a:buFont typeface="Arial"/>
              <a:buNone/>
            </a:pPr>
            <a:r>
              <a:rPr lang="en-US" sz="1800" b="0" i="1" u="none" strike="noStrike" cap="none">
                <a:solidFill>
                  <a:schemeClr val="dk1"/>
                </a:solidFill>
                <a:latin typeface="Helvetica Neue"/>
                <a:ea typeface="Helvetica Neue"/>
                <a:cs typeface="Helvetica Neue"/>
                <a:sym typeface="Helvetica Neue"/>
              </a:rPr>
              <a:t>               </a:t>
            </a:r>
            <a:endParaRPr sz="1800" b="0" i="0" u="none" strike="noStrike" cap="none">
              <a:solidFill>
                <a:schemeClr val="dk1"/>
              </a:solidFill>
              <a:latin typeface="Helvetica Neue"/>
              <a:ea typeface="Helvetica Neue"/>
              <a:cs typeface="Helvetica Neue"/>
              <a:sym typeface="Helvetica Neue"/>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3"/>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3200" b="1" i="0" u="none" strike="noStrike" cap="none">
                <a:solidFill>
                  <a:schemeClr val="dk2"/>
                </a:solidFill>
                <a:latin typeface="Helvetica Neue"/>
                <a:ea typeface="Helvetica Neue"/>
                <a:cs typeface="Helvetica Neue"/>
                <a:sym typeface="Helvetica Neue"/>
              </a:rPr>
              <a:t>Structured Types (cont.)</a:t>
            </a:r>
            <a:endParaRPr/>
          </a:p>
        </p:txBody>
      </p:sp>
      <p:sp>
        <p:nvSpPr>
          <p:cNvPr id="327" name="Google Shape;327;p33"/>
          <p:cNvSpPr txBox="1">
            <a:spLocks noGrp="1"/>
          </p:cNvSpPr>
          <p:nvPr>
            <p:ph type="body" idx="1"/>
          </p:nvPr>
        </p:nvSpPr>
        <p:spPr>
          <a:xfrm>
            <a:off x="814388" y="1093788"/>
            <a:ext cx="7661275" cy="4903787"/>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2"/>
              </a:buClr>
              <a:buSzPts val="1440"/>
              <a:buFont typeface="Arial"/>
              <a:buChar char="●"/>
            </a:pPr>
            <a:r>
              <a:rPr lang="en-US" sz="1600" b="1" i="1" u="none" strike="noStrike" cap="none" dirty="0">
                <a:solidFill>
                  <a:schemeClr val="dk1"/>
                </a:solidFill>
                <a:latin typeface="Helvetica Neue"/>
                <a:ea typeface="Helvetica Neue"/>
                <a:cs typeface="Helvetica Neue"/>
                <a:sym typeface="Helvetica Neue"/>
              </a:rPr>
              <a:t>Query: find the last name and city of each customer.</a:t>
            </a:r>
            <a:endParaRPr dirty="0"/>
          </a:p>
          <a:p>
            <a:pPr marL="0" marR="0" lvl="0" indent="0" algn="l" rtl="0">
              <a:spcBef>
                <a:spcPts val="630"/>
              </a:spcBef>
              <a:spcAft>
                <a:spcPts val="0"/>
              </a:spcAft>
              <a:buClr>
                <a:schemeClr val="dk2"/>
              </a:buClr>
              <a:buSzPts val="1440"/>
              <a:buFont typeface="Arial"/>
              <a:buNone/>
            </a:pPr>
            <a:r>
              <a:rPr lang="en-US" sz="1600" b="1" i="1" u="none" strike="noStrike" cap="none" dirty="0">
                <a:solidFill>
                  <a:schemeClr val="dk1"/>
                </a:solidFill>
                <a:latin typeface="Helvetica Neue"/>
                <a:ea typeface="Helvetica Neue"/>
                <a:cs typeface="Helvetica Neue"/>
                <a:sym typeface="Helvetica Neue"/>
              </a:rPr>
              <a:t>       </a:t>
            </a:r>
            <a:r>
              <a:rPr lang="en-US" sz="1800" b="1" i="1" u="none" strike="noStrike" cap="none" dirty="0">
                <a:solidFill>
                  <a:schemeClr val="dk1"/>
                </a:solidFill>
                <a:latin typeface="Helvetica Neue"/>
                <a:ea typeface="Helvetica Neue"/>
                <a:cs typeface="Helvetica Neue"/>
                <a:sym typeface="Helvetica Neue"/>
              </a:rPr>
              <a:t>select </a:t>
            </a:r>
            <a:r>
              <a:rPr lang="en-US" sz="1800" b="0" i="1" u="none" strike="noStrike" cap="none" dirty="0" err="1">
                <a:solidFill>
                  <a:schemeClr val="dk1"/>
                </a:solidFill>
                <a:latin typeface="Helvetica Neue"/>
                <a:ea typeface="Helvetica Neue"/>
                <a:cs typeface="Helvetica Neue"/>
                <a:sym typeface="Helvetica Neue"/>
              </a:rPr>
              <a:t>name.lastname,address.city</a:t>
            </a:r>
            <a:endParaRPr sz="1800" b="0" i="1" u="none" strike="noStrike" cap="none" dirty="0">
              <a:solidFill>
                <a:schemeClr val="dk1"/>
              </a:solidFill>
              <a:latin typeface="Helvetica Neue"/>
              <a:ea typeface="Helvetica Neue"/>
              <a:cs typeface="Helvetica Neue"/>
              <a:sym typeface="Helvetica Neue"/>
            </a:endParaRPr>
          </a:p>
          <a:p>
            <a:pPr marL="0" marR="0" lvl="0" indent="0" algn="l" rtl="0">
              <a:spcBef>
                <a:spcPts val="630"/>
              </a:spcBef>
              <a:spcAft>
                <a:spcPts val="0"/>
              </a:spcAft>
              <a:buClr>
                <a:schemeClr val="dk2"/>
              </a:buClr>
              <a:buSzPts val="1620"/>
              <a:buFont typeface="Arial"/>
              <a:buNone/>
            </a:pPr>
            <a:r>
              <a:rPr lang="en-US" sz="1800" b="1" i="1" u="none" strike="noStrike" cap="none" dirty="0">
                <a:solidFill>
                  <a:schemeClr val="dk1"/>
                </a:solidFill>
                <a:latin typeface="Helvetica Neue"/>
                <a:ea typeface="Helvetica Neue"/>
                <a:cs typeface="Helvetica Neue"/>
                <a:sym typeface="Helvetica Neue"/>
              </a:rPr>
              <a:t>        from </a:t>
            </a:r>
            <a:r>
              <a:rPr lang="en-US" sz="1800" b="0" i="1" u="none" strike="noStrike" cap="none" dirty="0">
                <a:solidFill>
                  <a:schemeClr val="dk1"/>
                </a:solidFill>
                <a:latin typeface="Helvetica Neue"/>
                <a:ea typeface="Helvetica Neue"/>
                <a:cs typeface="Helvetica Neue"/>
                <a:sym typeface="Helvetica Neue"/>
              </a:rPr>
              <a:t>customer</a:t>
            </a:r>
            <a:endParaRPr dirty="0"/>
          </a:p>
          <a:p>
            <a:pPr marL="342900" marR="0" lvl="0" indent="-342900" algn="l" rtl="0">
              <a:spcBef>
                <a:spcPts val="840"/>
              </a:spcBef>
              <a:spcAft>
                <a:spcPts val="0"/>
              </a:spcAft>
              <a:buClr>
                <a:schemeClr val="dk2"/>
              </a:buClr>
              <a:buSzPts val="2160"/>
              <a:buFont typeface="Arial"/>
              <a:buChar char="●"/>
            </a:pPr>
            <a:r>
              <a:rPr lang="en-US" sz="2400" b="1" i="1" u="none" strike="noStrike" cap="none" dirty="0">
                <a:solidFill>
                  <a:srgbClr val="FF0000"/>
                </a:solidFill>
                <a:latin typeface="Helvetica Neue"/>
                <a:ea typeface="Helvetica Neue"/>
                <a:cs typeface="Helvetica Neue"/>
                <a:sym typeface="Helvetica Neue"/>
              </a:rPr>
              <a:t>Methods:-</a:t>
            </a:r>
            <a:endParaRPr dirty="0"/>
          </a:p>
          <a:p>
            <a:pPr marL="0" marR="0" lvl="0" indent="0" algn="l" rtl="0">
              <a:spcBef>
                <a:spcPts val="840"/>
              </a:spcBef>
              <a:spcAft>
                <a:spcPts val="0"/>
              </a:spcAft>
              <a:buClr>
                <a:schemeClr val="dk2"/>
              </a:buClr>
              <a:buSzPts val="1440"/>
              <a:buFont typeface="Arial"/>
              <a:buNone/>
            </a:pPr>
            <a:r>
              <a:rPr lang="en-US" sz="1600" b="1" i="1" u="none" strike="noStrike" cap="none" dirty="0">
                <a:solidFill>
                  <a:schemeClr val="dk1"/>
                </a:solidFill>
                <a:latin typeface="Helvetica Neue"/>
                <a:ea typeface="Helvetica Neue"/>
                <a:cs typeface="Helvetica Neue"/>
                <a:sym typeface="Helvetica Neue"/>
              </a:rPr>
              <a:t>A structure type can have</a:t>
            </a:r>
            <a:r>
              <a:rPr lang="en-US" sz="1600" b="1" i="1" u="none" strike="noStrike" cap="none" dirty="0">
                <a:solidFill>
                  <a:srgbClr val="FF0000"/>
                </a:solidFill>
                <a:latin typeface="Helvetica Neue"/>
                <a:ea typeface="Helvetica Neue"/>
                <a:cs typeface="Helvetica Neue"/>
                <a:sym typeface="Helvetica Neue"/>
              </a:rPr>
              <a:t> methods </a:t>
            </a:r>
            <a:r>
              <a:rPr lang="en-US" sz="1600" b="1" i="1" u="none" strike="noStrike" cap="none" dirty="0">
                <a:solidFill>
                  <a:schemeClr val="dk1"/>
                </a:solidFill>
                <a:latin typeface="Helvetica Neue"/>
                <a:ea typeface="Helvetica Neue"/>
                <a:cs typeface="Helvetica Neue"/>
                <a:sym typeface="Helvetica Neue"/>
              </a:rPr>
              <a:t>defined on it .We declare methods as part of the type definition of a structured type</a:t>
            </a:r>
            <a:r>
              <a:rPr lang="en-US" sz="2400" b="1" i="1" u="none" strike="noStrike" cap="none" dirty="0">
                <a:solidFill>
                  <a:schemeClr val="dk1"/>
                </a:solidFill>
                <a:latin typeface="Helvetica Neue"/>
                <a:ea typeface="Helvetica Neue"/>
                <a:cs typeface="Helvetica Neue"/>
                <a:sym typeface="Helvetica Neue"/>
              </a:rPr>
              <a:t>    </a:t>
            </a:r>
            <a:endParaRPr dirty="0"/>
          </a:p>
          <a:p>
            <a:pPr marL="742950" marR="0" lvl="1" indent="-285750" algn="l" rtl="0">
              <a:spcBef>
                <a:spcPts val="840"/>
              </a:spcBef>
              <a:spcAft>
                <a:spcPts val="0"/>
              </a:spcAft>
              <a:buClr>
                <a:schemeClr val="folHlink"/>
              </a:buClr>
              <a:buSzPts val="1920"/>
              <a:buFont typeface="Arial"/>
              <a:buNone/>
            </a:pPr>
            <a:r>
              <a:rPr lang="en-US" sz="2400" b="1" i="1" u="none" strike="noStrike" cap="none" dirty="0">
                <a:solidFill>
                  <a:schemeClr val="dk1"/>
                </a:solidFill>
                <a:latin typeface="Helvetica Neue"/>
                <a:ea typeface="Helvetica Neue"/>
                <a:cs typeface="Helvetica Neue"/>
                <a:sym typeface="Helvetica Neue"/>
              </a:rPr>
              <a:t>    </a:t>
            </a:r>
            <a:r>
              <a:rPr lang="en-US" sz="1600" b="1" i="0" u="none" strike="noStrike" cap="none" dirty="0">
                <a:solidFill>
                  <a:schemeClr val="dk1"/>
                </a:solidFill>
                <a:latin typeface="Helvetica Neue"/>
                <a:ea typeface="Helvetica Neue"/>
                <a:cs typeface="Helvetica Neue"/>
                <a:sym typeface="Helvetica Neue"/>
              </a:rPr>
              <a:t>create type</a:t>
            </a:r>
            <a:r>
              <a:rPr lang="en-US" sz="1600" b="0" i="0" u="none" strike="noStrike" cap="none" dirty="0">
                <a:solidFill>
                  <a:schemeClr val="dk1"/>
                </a:solidFill>
                <a:latin typeface="Helvetica Neue"/>
                <a:ea typeface="Helvetica Neue"/>
                <a:cs typeface="Helvetica Neue"/>
                <a:sym typeface="Helvetica Neue"/>
              </a:rPr>
              <a:t> </a:t>
            </a:r>
            <a:r>
              <a:rPr lang="en-US" sz="1600" b="0" i="1" u="none" strike="noStrike" cap="none" dirty="0" err="1">
                <a:solidFill>
                  <a:schemeClr val="dk1"/>
                </a:solidFill>
                <a:latin typeface="Helvetica Neue"/>
                <a:ea typeface="Helvetica Neue"/>
                <a:cs typeface="Helvetica Neue"/>
                <a:sym typeface="Helvetica Neue"/>
              </a:rPr>
              <a:t>CustomerType</a:t>
            </a:r>
            <a:r>
              <a:rPr lang="en-US" sz="1600" b="0" i="0" u="none" strike="noStrike" cap="none" dirty="0">
                <a:solidFill>
                  <a:schemeClr val="dk1"/>
                </a:solidFill>
                <a:latin typeface="Helvetica Neue"/>
                <a:ea typeface="Helvetica Neue"/>
                <a:cs typeface="Helvetica Neue"/>
                <a:sym typeface="Helvetica Neue"/>
              </a:rPr>
              <a:t> </a:t>
            </a:r>
            <a:r>
              <a:rPr lang="en-US" sz="1600" b="1" i="0" u="none" strike="noStrike" cap="none" dirty="0">
                <a:solidFill>
                  <a:schemeClr val="dk1"/>
                </a:solidFill>
                <a:latin typeface="Helvetica Neue"/>
                <a:ea typeface="Helvetica Neue"/>
                <a:cs typeface="Helvetica Neue"/>
                <a:sym typeface="Helvetica Neue"/>
              </a:rPr>
              <a:t>as</a:t>
            </a:r>
            <a:r>
              <a:rPr lang="en-US" sz="1600" b="0" i="0" u="none" strike="noStrike" cap="none" dirty="0">
                <a:solidFill>
                  <a:schemeClr val="dk1"/>
                </a:solidFill>
                <a:latin typeface="Helvetica Neue"/>
                <a:ea typeface="Helvetica Neue"/>
                <a:cs typeface="Helvetica Neue"/>
                <a:sym typeface="Helvetica Neue"/>
              </a:rPr>
              <a:t> (</a:t>
            </a:r>
            <a:endParaRPr dirty="0"/>
          </a:p>
          <a:p>
            <a:pPr marL="742950" marR="0" lvl="1" indent="-285750" algn="l" rtl="0">
              <a:spcBef>
                <a:spcPts val="560"/>
              </a:spcBef>
              <a:spcAft>
                <a:spcPts val="0"/>
              </a:spcAft>
              <a:buClr>
                <a:schemeClr val="folHlink"/>
              </a:buClr>
              <a:buSzPts val="1280"/>
              <a:buFont typeface="Arial"/>
              <a:buNone/>
            </a:pPr>
            <a:r>
              <a:rPr lang="en-US" sz="1600" b="0" i="0" u="none" strike="noStrike" cap="none" dirty="0">
                <a:solidFill>
                  <a:schemeClr val="dk1"/>
                </a:solidFill>
                <a:latin typeface="Helvetica Neue"/>
                <a:ea typeface="Helvetica Neue"/>
                <a:cs typeface="Helvetica Neue"/>
                <a:sym typeface="Helvetica Neue"/>
              </a:rPr>
              <a:t>	</a:t>
            </a:r>
            <a:r>
              <a:rPr lang="en-US" sz="1600" b="0" i="1" u="none" strike="noStrike" cap="none" dirty="0">
                <a:solidFill>
                  <a:schemeClr val="dk1"/>
                </a:solidFill>
                <a:latin typeface="Helvetica Neue"/>
                <a:ea typeface="Helvetica Neue"/>
                <a:cs typeface="Helvetica Neue"/>
                <a:sym typeface="Helvetica Neue"/>
              </a:rPr>
              <a:t>name </a:t>
            </a:r>
            <a:r>
              <a:rPr lang="en-US" sz="1600" b="0" i="1" u="none" strike="noStrike" cap="none" dirty="0" err="1">
                <a:solidFill>
                  <a:schemeClr val="dk1"/>
                </a:solidFill>
                <a:latin typeface="Helvetica Neue"/>
                <a:ea typeface="Helvetica Neue"/>
                <a:cs typeface="Helvetica Neue"/>
                <a:sym typeface="Helvetica Neue"/>
              </a:rPr>
              <a:t>Name</a:t>
            </a:r>
            <a:r>
              <a:rPr lang="en-US" sz="1600" b="0" i="1" u="none" strike="noStrike" cap="none" dirty="0">
                <a:solidFill>
                  <a:schemeClr val="dk1"/>
                </a:solidFill>
                <a:latin typeface="Helvetica Neue"/>
                <a:ea typeface="Helvetica Neue"/>
                <a:cs typeface="Helvetica Neue"/>
                <a:sym typeface="Helvetica Neue"/>
              </a:rPr>
              <a:t>,</a:t>
            </a:r>
            <a:endParaRPr dirty="0"/>
          </a:p>
          <a:p>
            <a:pPr marL="742950" marR="0" lvl="1" indent="-285750" algn="l" rtl="0">
              <a:spcBef>
                <a:spcPts val="560"/>
              </a:spcBef>
              <a:spcAft>
                <a:spcPts val="0"/>
              </a:spcAft>
              <a:buClr>
                <a:schemeClr val="folHlink"/>
              </a:buClr>
              <a:buSzPts val="1280"/>
              <a:buFont typeface="Arial"/>
              <a:buNone/>
            </a:pPr>
            <a:r>
              <a:rPr lang="en-US" sz="1600" b="0" i="1" u="none" strike="noStrike" cap="none" dirty="0">
                <a:solidFill>
                  <a:schemeClr val="dk1"/>
                </a:solidFill>
                <a:latin typeface="Helvetica Neue"/>
                <a:ea typeface="Helvetica Neue"/>
                <a:cs typeface="Helvetica Neue"/>
                <a:sym typeface="Helvetica Neue"/>
              </a:rPr>
              <a:t>	address </a:t>
            </a:r>
            <a:r>
              <a:rPr lang="en-US" sz="1600" b="0" i="1" u="none" strike="noStrike" cap="none" dirty="0" err="1">
                <a:solidFill>
                  <a:schemeClr val="dk1"/>
                </a:solidFill>
                <a:latin typeface="Helvetica Neue"/>
                <a:ea typeface="Helvetica Neue"/>
                <a:cs typeface="Helvetica Neue"/>
                <a:sym typeface="Helvetica Neue"/>
              </a:rPr>
              <a:t>Address</a:t>
            </a:r>
            <a:r>
              <a:rPr lang="en-US" sz="1600" b="0" i="1" u="none" strike="noStrike" cap="none" dirty="0">
                <a:solidFill>
                  <a:schemeClr val="dk1"/>
                </a:solidFill>
                <a:latin typeface="Helvetica Neue"/>
                <a:ea typeface="Helvetica Neue"/>
                <a:cs typeface="Helvetica Neue"/>
                <a:sym typeface="Helvetica Neue"/>
              </a:rPr>
              <a:t>,</a:t>
            </a:r>
            <a:endParaRPr dirty="0"/>
          </a:p>
          <a:p>
            <a:pPr marL="742950" marR="0" lvl="1" indent="-285750" algn="l" rtl="0">
              <a:spcBef>
                <a:spcPts val="560"/>
              </a:spcBef>
              <a:spcAft>
                <a:spcPts val="0"/>
              </a:spcAft>
              <a:buClr>
                <a:schemeClr val="folHlink"/>
              </a:buClr>
              <a:buSzPts val="1280"/>
              <a:buFont typeface="Arial"/>
              <a:buNone/>
            </a:pPr>
            <a:r>
              <a:rPr lang="en-US" sz="1600" b="0" i="1" u="none" strike="noStrike" cap="none" dirty="0">
                <a:solidFill>
                  <a:schemeClr val="dk1"/>
                </a:solidFill>
                <a:latin typeface="Helvetica Neue"/>
                <a:ea typeface="Helvetica Neue"/>
                <a:cs typeface="Helvetica Neue"/>
                <a:sym typeface="Helvetica Neue"/>
              </a:rPr>
              <a:t>	</a:t>
            </a:r>
            <a:r>
              <a:rPr lang="en-US" sz="1600" b="0" i="1" u="none" strike="noStrike" cap="none" dirty="0" err="1">
                <a:solidFill>
                  <a:schemeClr val="dk1"/>
                </a:solidFill>
                <a:latin typeface="Helvetica Neue"/>
                <a:ea typeface="Helvetica Neue"/>
                <a:cs typeface="Helvetica Neue"/>
                <a:sym typeface="Helvetica Neue"/>
              </a:rPr>
              <a:t>dateOfBirth</a:t>
            </a:r>
            <a:r>
              <a:rPr lang="en-US" sz="1600" b="0" i="0" u="none" strike="noStrike" cap="none" dirty="0">
                <a:solidFill>
                  <a:schemeClr val="dk1"/>
                </a:solidFill>
                <a:latin typeface="Helvetica Neue"/>
                <a:ea typeface="Helvetica Neue"/>
                <a:cs typeface="Helvetica Neue"/>
                <a:sym typeface="Helvetica Neue"/>
              </a:rPr>
              <a:t> </a:t>
            </a:r>
            <a:r>
              <a:rPr lang="en-US" sz="1600" b="1" i="0" u="none" strike="noStrike" cap="none" dirty="0">
                <a:solidFill>
                  <a:schemeClr val="dk1"/>
                </a:solidFill>
                <a:latin typeface="Helvetica Neue"/>
                <a:ea typeface="Helvetica Neue"/>
                <a:cs typeface="Helvetica Neue"/>
                <a:sym typeface="Helvetica Neue"/>
              </a:rPr>
              <a:t>date</a:t>
            </a:r>
            <a:r>
              <a:rPr lang="en-US" sz="1600" b="0" i="0" u="none" strike="noStrike" cap="none" dirty="0">
                <a:solidFill>
                  <a:schemeClr val="dk1"/>
                </a:solidFill>
                <a:latin typeface="Helvetica Neue"/>
                <a:ea typeface="Helvetica Neue"/>
                <a:cs typeface="Helvetica Neue"/>
                <a:sym typeface="Helvetica Neue"/>
              </a:rPr>
              <a:t>)</a:t>
            </a:r>
            <a:endParaRPr dirty="0"/>
          </a:p>
          <a:p>
            <a:pPr marL="742950" marR="0" lvl="1" indent="-285750" algn="l" rtl="0">
              <a:spcBef>
                <a:spcPts val="560"/>
              </a:spcBef>
              <a:spcAft>
                <a:spcPts val="0"/>
              </a:spcAft>
              <a:buClr>
                <a:schemeClr val="folHlink"/>
              </a:buClr>
              <a:buSzPts val="1280"/>
              <a:buFont typeface="Arial"/>
              <a:buNone/>
            </a:pPr>
            <a:r>
              <a:rPr lang="en-US" sz="1600" b="0" i="0" u="none" strike="noStrike" cap="none" dirty="0">
                <a:solidFill>
                  <a:schemeClr val="dk1"/>
                </a:solidFill>
                <a:latin typeface="Helvetica Neue"/>
                <a:ea typeface="Helvetica Neue"/>
                <a:cs typeface="Helvetica Neue"/>
                <a:sym typeface="Helvetica Neue"/>
              </a:rPr>
              <a:t>	</a:t>
            </a:r>
            <a:r>
              <a:rPr lang="en-US" sz="1600" b="1" i="0" u="none" strike="noStrike" cap="none" dirty="0">
                <a:solidFill>
                  <a:schemeClr val="dk1"/>
                </a:solidFill>
                <a:latin typeface="Helvetica Neue"/>
                <a:ea typeface="Helvetica Neue"/>
                <a:cs typeface="Helvetica Neue"/>
                <a:sym typeface="Helvetica Neue"/>
              </a:rPr>
              <a:t>not final</a:t>
            </a:r>
            <a:endParaRPr dirty="0"/>
          </a:p>
          <a:p>
            <a:pPr marL="342900" marR="0" lvl="0" indent="-342900" algn="l" rtl="0">
              <a:spcBef>
                <a:spcPts val="560"/>
              </a:spcBef>
              <a:spcAft>
                <a:spcPts val="0"/>
              </a:spcAft>
              <a:buClr>
                <a:schemeClr val="dk2"/>
              </a:buClr>
              <a:buSzPts val="1440"/>
              <a:buFont typeface="Arial"/>
              <a:buNone/>
            </a:pPr>
            <a:r>
              <a:rPr lang="en-US" sz="1600" b="1" i="0" u="none" strike="noStrike" cap="none" dirty="0">
                <a:solidFill>
                  <a:schemeClr val="dk1"/>
                </a:solidFill>
                <a:latin typeface="Helvetica Neue"/>
                <a:ea typeface="Helvetica Neue"/>
                <a:cs typeface="Helvetica Neue"/>
                <a:sym typeface="Helvetica Neue"/>
              </a:rPr>
              <a:t>      method</a:t>
            </a:r>
            <a:r>
              <a:rPr lang="en-US" sz="1600" b="0" i="0" u="none" strike="noStrike" cap="none" dirty="0">
                <a:solidFill>
                  <a:schemeClr val="dk1"/>
                </a:solidFill>
                <a:latin typeface="Helvetica Neue"/>
                <a:ea typeface="Helvetica Neue"/>
                <a:cs typeface="Helvetica Neue"/>
                <a:sym typeface="Helvetica Neue"/>
              </a:rPr>
              <a:t> </a:t>
            </a:r>
            <a:r>
              <a:rPr lang="en-US" sz="1600" b="0" i="1" u="none" strike="noStrike" cap="none" dirty="0" err="1">
                <a:solidFill>
                  <a:schemeClr val="dk1"/>
                </a:solidFill>
                <a:latin typeface="Helvetica Neue"/>
                <a:ea typeface="Helvetica Neue"/>
                <a:cs typeface="Helvetica Neue"/>
                <a:sym typeface="Helvetica Neue"/>
              </a:rPr>
              <a:t>ageOnDate</a:t>
            </a:r>
            <a:r>
              <a:rPr lang="en-US" sz="1600" b="0" i="0" u="none" strike="noStrike" cap="none" dirty="0">
                <a:solidFill>
                  <a:schemeClr val="dk1"/>
                </a:solidFill>
                <a:latin typeface="Helvetica Neue"/>
                <a:ea typeface="Helvetica Neue"/>
                <a:cs typeface="Helvetica Neue"/>
                <a:sym typeface="Helvetica Neue"/>
              </a:rPr>
              <a:t> (</a:t>
            </a:r>
            <a:r>
              <a:rPr lang="en-US" sz="1600" b="0" i="1" u="none" strike="noStrike" cap="none" dirty="0" err="1">
                <a:solidFill>
                  <a:schemeClr val="dk1"/>
                </a:solidFill>
                <a:latin typeface="Helvetica Neue"/>
                <a:ea typeface="Helvetica Neue"/>
                <a:cs typeface="Helvetica Neue"/>
                <a:sym typeface="Helvetica Neue"/>
              </a:rPr>
              <a:t>onDate</a:t>
            </a:r>
            <a:r>
              <a:rPr lang="en-US" sz="1600" b="0" i="0" u="none" strike="noStrike" cap="none" dirty="0">
                <a:solidFill>
                  <a:schemeClr val="dk1"/>
                </a:solidFill>
                <a:latin typeface="Helvetica Neue"/>
                <a:ea typeface="Helvetica Neue"/>
                <a:cs typeface="Helvetica Neue"/>
                <a:sym typeface="Helvetica Neue"/>
              </a:rPr>
              <a:t> </a:t>
            </a:r>
            <a:r>
              <a:rPr lang="en-US" sz="1600" b="1" i="0" u="none" strike="noStrike" cap="none" dirty="0">
                <a:solidFill>
                  <a:schemeClr val="dk1"/>
                </a:solidFill>
                <a:latin typeface="Helvetica Neue"/>
                <a:ea typeface="Helvetica Neue"/>
                <a:cs typeface="Helvetica Neue"/>
                <a:sym typeface="Helvetica Neue"/>
              </a:rPr>
              <a:t>date</a:t>
            </a:r>
            <a:r>
              <a:rPr lang="en-US" sz="1600" b="0" i="0" u="none" strike="noStrike" cap="none" dirty="0">
                <a:solidFill>
                  <a:schemeClr val="dk1"/>
                </a:solidFill>
                <a:latin typeface="Helvetica Neue"/>
                <a:ea typeface="Helvetica Neue"/>
                <a:cs typeface="Helvetica Neue"/>
                <a:sym typeface="Helvetica Neue"/>
              </a:rPr>
              <a:t>)</a:t>
            </a:r>
            <a:endParaRPr dirty="0"/>
          </a:p>
          <a:p>
            <a:pPr marL="342900" marR="0" lvl="0" indent="-342900" algn="l" rtl="0">
              <a:spcBef>
                <a:spcPts val="560"/>
              </a:spcBef>
              <a:spcAft>
                <a:spcPts val="0"/>
              </a:spcAft>
              <a:buClr>
                <a:schemeClr val="dk2"/>
              </a:buClr>
              <a:buSzPts val="1440"/>
              <a:buFont typeface="Arial"/>
              <a:buNone/>
            </a:pPr>
            <a:r>
              <a:rPr lang="en-US" sz="1600" b="0" i="0" u="none" strike="noStrike" cap="none" dirty="0">
                <a:solidFill>
                  <a:schemeClr val="dk1"/>
                </a:solidFill>
                <a:latin typeface="Helvetica Neue"/>
                <a:ea typeface="Helvetica Neue"/>
                <a:cs typeface="Helvetica Neue"/>
                <a:sym typeface="Helvetica Neue"/>
              </a:rPr>
              <a:t>		</a:t>
            </a:r>
            <a:r>
              <a:rPr lang="en-US" sz="1600" b="1" i="0" u="none" strike="noStrike" cap="none" dirty="0">
                <a:solidFill>
                  <a:schemeClr val="dk1"/>
                </a:solidFill>
                <a:latin typeface="Helvetica Neue"/>
                <a:ea typeface="Helvetica Neue"/>
                <a:cs typeface="Helvetica Neue"/>
                <a:sym typeface="Helvetica Neue"/>
              </a:rPr>
              <a:t>returns interval </a:t>
            </a:r>
            <a:r>
              <a:rPr lang="en-US" sz="1600" b="1" i="0" u="none" strike="noStrike" cap="none" dirty="0" smtClean="0">
                <a:solidFill>
                  <a:schemeClr val="dk1"/>
                </a:solidFill>
                <a:latin typeface="Helvetica Neue"/>
                <a:ea typeface="Helvetica Neue"/>
                <a:cs typeface="Helvetica Neue"/>
                <a:sym typeface="Helvetica Neue"/>
              </a:rPr>
              <a:t>year;</a:t>
            </a:r>
            <a:endParaRPr dirty="0"/>
          </a:p>
          <a:p>
            <a:pPr marL="742950" marR="0" lvl="1" indent="-285750" algn="l" rtl="0">
              <a:spcBef>
                <a:spcPts val="560"/>
              </a:spcBef>
              <a:spcAft>
                <a:spcPts val="0"/>
              </a:spcAft>
              <a:buClr>
                <a:schemeClr val="folHlink"/>
              </a:buClr>
              <a:buSzPts val="1280"/>
              <a:buFont typeface="Arial"/>
              <a:buNone/>
            </a:pPr>
            <a:endParaRPr sz="1600" b="0" i="0" u="none" strike="noStrike" cap="none" dirty="0">
              <a:solidFill>
                <a:schemeClr val="dk1"/>
              </a:solidFill>
              <a:latin typeface="Helvetica Neue"/>
              <a:ea typeface="Helvetica Neue"/>
              <a:cs typeface="Helvetica Neue"/>
              <a:sym typeface="Helvetica Neue"/>
            </a:endParaRPr>
          </a:p>
          <a:p>
            <a:pPr marL="0" marR="0" lvl="0" indent="0" algn="l" rtl="0">
              <a:spcBef>
                <a:spcPts val="630"/>
              </a:spcBef>
              <a:spcAft>
                <a:spcPts val="0"/>
              </a:spcAft>
              <a:buClr>
                <a:schemeClr val="dk2"/>
              </a:buClr>
              <a:buSzPts val="1620"/>
              <a:buFont typeface="Arial"/>
              <a:buNone/>
            </a:pPr>
            <a:endParaRPr sz="1800" b="0" i="0" u="none" strike="noStrike" cap="none" dirty="0">
              <a:solidFill>
                <a:schemeClr val="dk1"/>
              </a:solidFill>
              <a:latin typeface="Helvetica Neue"/>
              <a:ea typeface="Helvetica Neue"/>
              <a:cs typeface="Helvetica Neue"/>
              <a:sym typeface="Helvetica Neue"/>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34"/>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3200" b="1" i="0" u="none" strike="noStrike" cap="none">
                <a:solidFill>
                  <a:schemeClr val="dk2"/>
                </a:solidFill>
                <a:latin typeface="Helvetica Neue"/>
                <a:ea typeface="Helvetica Neue"/>
                <a:cs typeface="Helvetica Neue"/>
                <a:sym typeface="Helvetica Neue"/>
              </a:rPr>
              <a:t>Methods</a:t>
            </a:r>
            <a:endParaRPr/>
          </a:p>
        </p:txBody>
      </p:sp>
      <p:sp>
        <p:nvSpPr>
          <p:cNvPr id="333" name="Google Shape;333;p34"/>
          <p:cNvSpPr txBox="1">
            <a:spLocks noGrp="1"/>
          </p:cNvSpPr>
          <p:nvPr>
            <p:ph type="body" idx="1"/>
          </p:nvPr>
        </p:nvSpPr>
        <p:spPr>
          <a:xfrm>
            <a:off x="814388" y="1093788"/>
            <a:ext cx="7661275" cy="4903787"/>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2"/>
              </a:buClr>
              <a:buSzPts val="1620"/>
              <a:buFont typeface="Arial"/>
              <a:buChar char="●"/>
            </a:pPr>
            <a:r>
              <a:rPr lang="en-US" sz="1800" b="0" i="0" u="none" strike="noStrike" cap="none">
                <a:solidFill>
                  <a:schemeClr val="dk1"/>
                </a:solidFill>
                <a:latin typeface="Helvetica Neue"/>
                <a:ea typeface="Helvetica Neue"/>
                <a:cs typeface="Helvetica Neue"/>
                <a:sym typeface="Helvetica Neue"/>
              </a:rPr>
              <a:t>Method body is given separately.</a:t>
            </a:r>
            <a:endParaRPr/>
          </a:p>
          <a:p>
            <a:pPr marL="742950" marR="0" lvl="1" indent="-285750" algn="l" rtl="0">
              <a:spcBef>
                <a:spcPts val="630"/>
              </a:spcBef>
              <a:spcAft>
                <a:spcPts val="0"/>
              </a:spcAft>
              <a:buClr>
                <a:schemeClr val="folHlink"/>
              </a:buClr>
              <a:buSzPts val="1440"/>
              <a:buFont typeface="Arial"/>
              <a:buNone/>
            </a:pPr>
            <a:r>
              <a:rPr lang="en-US" sz="1800" b="1" i="0" u="none" strike="noStrike" cap="none">
                <a:solidFill>
                  <a:schemeClr val="dk1"/>
                </a:solidFill>
                <a:latin typeface="Helvetica Neue"/>
                <a:ea typeface="Helvetica Neue"/>
                <a:cs typeface="Helvetica Neue"/>
                <a:sym typeface="Helvetica Neue"/>
              </a:rPr>
              <a:t>create</a:t>
            </a:r>
            <a:r>
              <a:rPr lang="en-US" sz="1800" b="0" i="0" u="none" strike="noStrike" cap="none">
                <a:solidFill>
                  <a:schemeClr val="dk1"/>
                </a:solidFill>
                <a:latin typeface="Helvetica Neue"/>
                <a:ea typeface="Helvetica Neue"/>
                <a:cs typeface="Helvetica Neue"/>
                <a:sym typeface="Helvetica Neue"/>
              </a:rPr>
              <a:t> </a:t>
            </a:r>
            <a:r>
              <a:rPr lang="en-US" sz="1800" b="1" i="0" u="none" strike="noStrike" cap="none">
                <a:solidFill>
                  <a:schemeClr val="dk1"/>
                </a:solidFill>
                <a:latin typeface="Helvetica Neue"/>
                <a:ea typeface="Helvetica Neue"/>
                <a:cs typeface="Helvetica Neue"/>
                <a:sym typeface="Helvetica Neue"/>
              </a:rPr>
              <a:t>instance method</a:t>
            </a:r>
            <a:r>
              <a:rPr lang="en-US" sz="1800" b="0" i="0" u="none" strike="noStrike" cap="none">
                <a:solidFill>
                  <a:schemeClr val="dk1"/>
                </a:solidFill>
                <a:latin typeface="Helvetica Neue"/>
                <a:ea typeface="Helvetica Neue"/>
                <a:cs typeface="Helvetica Neue"/>
                <a:sym typeface="Helvetica Neue"/>
              </a:rPr>
              <a:t> </a:t>
            </a:r>
            <a:r>
              <a:rPr lang="en-US" sz="1800" b="0" i="1" u="none" strike="noStrike" cap="none">
                <a:solidFill>
                  <a:schemeClr val="dk1"/>
                </a:solidFill>
                <a:latin typeface="Helvetica Neue"/>
                <a:ea typeface="Helvetica Neue"/>
                <a:cs typeface="Helvetica Neue"/>
                <a:sym typeface="Helvetica Neue"/>
              </a:rPr>
              <a:t>ageOnDate</a:t>
            </a:r>
            <a:r>
              <a:rPr lang="en-US" sz="1800" b="0" i="0" u="none" strike="noStrike" cap="none">
                <a:solidFill>
                  <a:schemeClr val="dk1"/>
                </a:solidFill>
                <a:latin typeface="Helvetica Neue"/>
                <a:ea typeface="Helvetica Neue"/>
                <a:cs typeface="Helvetica Neue"/>
                <a:sym typeface="Helvetica Neue"/>
              </a:rPr>
              <a:t> (</a:t>
            </a:r>
            <a:r>
              <a:rPr lang="en-US" sz="1800" b="0" i="1" u="none" strike="noStrike" cap="none">
                <a:solidFill>
                  <a:schemeClr val="dk1"/>
                </a:solidFill>
                <a:latin typeface="Helvetica Neue"/>
                <a:ea typeface="Helvetica Neue"/>
                <a:cs typeface="Helvetica Neue"/>
                <a:sym typeface="Helvetica Neue"/>
              </a:rPr>
              <a:t>onDate</a:t>
            </a:r>
            <a:r>
              <a:rPr lang="en-US" sz="1800" b="0" i="0" u="none" strike="noStrike" cap="none">
                <a:solidFill>
                  <a:schemeClr val="dk1"/>
                </a:solidFill>
                <a:latin typeface="Helvetica Neue"/>
                <a:ea typeface="Helvetica Neue"/>
                <a:cs typeface="Helvetica Neue"/>
                <a:sym typeface="Helvetica Neue"/>
              </a:rPr>
              <a:t> </a:t>
            </a:r>
            <a:r>
              <a:rPr lang="en-US" sz="1800" b="1" i="0" u="none" strike="noStrike" cap="none">
                <a:solidFill>
                  <a:schemeClr val="dk1"/>
                </a:solidFill>
                <a:latin typeface="Helvetica Neue"/>
                <a:ea typeface="Helvetica Neue"/>
                <a:cs typeface="Helvetica Neue"/>
                <a:sym typeface="Helvetica Neue"/>
              </a:rPr>
              <a:t>date</a:t>
            </a:r>
            <a:r>
              <a:rPr lang="en-US" sz="1800" b="0" i="0" u="none" strike="noStrike" cap="none">
                <a:solidFill>
                  <a:schemeClr val="dk1"/>
                </a:solidFill>
                <a:latin typeface="Helvetica Neue"/>
                <a:ea typeface="Helvetica Neue"/>
                <a:cs typeface="Helvetica Neue"/>
                <a:sym typeface="Helvetica Neue"/>
              </a:rPr>
              <a:t>)</a:t>
            </a:r>
            <a:endParaRPr/>
          </a:p>
          <a:p>
            <a:pPr marL="742950" marR="0" lvl="1" indent="-285750" algn="l" rtl="0">
              <a:spcBef>
                <a:spcPts val="630"/>
              </a:spcBef>
              <a:spcAft>
                <a:spcPts val="0"/>
              </a:spcAft>
              <a:buClr>
                <a:schemeClr val="folHlink"/>
              </a:buClr>
              <a:buSzPts val="1440"/>
              <a:buFont typeface="Arial"/>
              <a:buNone/>
            </a:pPr>
            <a:r>
              <a:rPr lang="en-US" sz="1800" b="0" i="0" u="none" strike="noStrike" cap="none">
                <a:solidFill>
                  <a:schemeClr val="dk1"/>
                </a:solidFill>
                <a:latin typeface="Helvetica Neue"/>
                <a:ea typeface="Helvetica Neue"/>
                <a:cs typeface="Helvetica Neue"/>
                <a:sym typeface="Helvetica Neue"/>
              </a:rPr>
              <a:t>		</a:t>
            </a:r>
            <a:r>
              <a:rPr lang="en-US" sz="1800" b="1" i="0" u="none" strike="noStrike" cap="none">
                <a:solidFill>
                  <a:schemeClr val="dk1"/>
                </a:solidFill>
                <a:latin typeface="Helvetica Neue"/>
                <a:ea typeface="Helvetica Neue"/>
                <a:cs typeface="Helvetica Neue"/>
                <a:sym typeface="Helvetica Neue"/>
              </a:rPr>
              <a:t>returns interval year</a:t>
            </a:r>
            <a:endParaRPr/>
          </a:p>
          <a:p>
            <a:pPr marL="742950" marR="0" lvl="1" indent="-285750" algn="l" rtl="0">
              <a:spcBef>
                <a:spcPts val="630"/>
              </a:spcBef>
              <a:spcAft>
                <a:spcPts val="0"/>
              </a:spcAft>
              <a:buClr>
                <a:schemeClr val="folHlink"/>
              </a:buClr>
              <a:buSzPts val="1440"/>
              <a:buFont typeface="Arial"/>
              <a:buNone/>
            </a:pPr>
            <a:r>
              <a:rPr lang="en-US" sz="1800" b="1" i="0" u="none" strike="noStrike" cap="none">
                <a:solidFill>
                  <a:schemeClr val="dk1"/>
                </a:solidFill>
                <a:latin typeface="Helvetica Neue"/>
                <a:ea typeface="Helvetica Neue"/>
                <a:cs typeface="Helvetica Neue"/>
                <a:sym typeface="Helvetica Neue"/>
              </a:rPr>
              <a:t>		for</a:t>
            </a:r>
            <a:r>
              <a:rPr lang="en-US" sz="1800" b="0" i="0" u="none" strike="noStrike" cap="none">
                <a:solidFill>
                  <a:schemeClr val="dk1"/>
                </a:solidFill>
                <a:latin typeface="Helvetica Neue"/>
                <a:ea typeface="Helvetica Neue"/>
                <a:cs typeface="Helvetica Neue"/>
                <a:sym typeface="Helvetica Neue"/>
              </a:rPr>
              <a:t> </a:t>
            </a:r>
            <a:r>
              <a:rPr lang="en-US" sz="1800" b="0" i="1" u="none" strike="noStrike" cap="none">
                <a:solidFill>
                  <a:schemeClr val="dk1"/>
                </a:solidFill>
                <a:latin typeface="Helvetica Neue"/>
                <a:ea typeface="Helvetica Neue"/>
                <a:cs typeface="Helvetica Neue"/>
                <a:sym typeface="Helvetica Neue"/>
              </a:rPr>
              <a:t>CustomerType</a:t>
            </a:r>
            <a:endParaRPr sz="1800" b="0" i="0" u="none" strike="noStrike" cap="none">
              <a:solidFill>
                <a:schemeClr val="dk1"/>
              </a:solidFill>
              <a:latin typeface="Helvetica Neue"/>
              <a:ea typeface="Helvetica Neue"/>
              <a:cs typeface="Helvetica Neue"/>
              <a:sym typeface="Helvetica Neue"/>
            </a:endParaRPr>
          </a:p>
          <a:p>
            <a:pPr marL="742950" marR="0" lvl="1" indent="-285750" algn="l" rtl="0">
              <a:spcBef>
                <a:spcPts val="630"/>
              </a:spcBef>
              <a:spcAft>
                <a:spcPts val="0"/>
              </a:spcAft>
              <a:buClr>
                <a:schemeClr val="folHlink"/>
              </a:buClr>
              <a:buSzPts val="1440"/>
              <a:buFont typeface="Arial"/>
              <a:buNone/>
            </a:pPr>
            <a:r>
              <a:rPr lang="en-US" sz="1800" b="1" i="0" u="none" strike="noStrike" cap="none">
                <a:solidFill>
                  <a:schemeClr val="dk1"/>
                </a:solidFill>
                <a:latin typeface="Helvetica Neue"/>
                <a:ea typeface="Helvetica Neue"/>
                <a:cs typeface="Helvetica Neue"/>
                <a:sym typeface="Helvetica Neue"/>
              </a:rPr>
              <a:t>begin</a:t>
            </a:r>
            <a:endParaRPr/>
          </a:p>
          <a:p>
            <a:pPr marL="742950" marR="0" lvl="1" indent="-285750" algn="l" rtl="0">
              <a:spcBef>
                <a:spcPts val="630"/>
              </a:spcBef>
              <a:spcAft>
                <a:spcPts val="0"/>
              </a:spcAft>
              <a:buClr>
                <a:schemeClr val="folHlink"/>
              </a:buClr>
              <a:buSzPts val="1440"/>
              <a:buFont typeface="Arial"/>
              <a:buNone/>
            </a:pPr>
            <a:r>
              <a:rPr lang="en-US" sz="1800" b="1" i="0" u="none" strike="noStrike" cap="none">
                <a:solidFill>
                  <a:schemeClr val="dk1"/>
                </a:solidFill>
                <a:latin typeface="Helvetica Neue"/>
                <a:ea typeface="Helvetica Neue"/>
                <a:cs typeface="Helvetica Neue"/>
                <a:sym typeface="Helvetica Neue"/>
              </a:rPr>
              <a:t>		return</a:t>
            </a:r>
            <a:r>
              <a:rPr lang="en-US" sz="1800" b="0" i="0" u="none" strike="noStrike" cap="none">
                <a:solidFill>
                  <a:schemeClr val="dk1"/>
                </a:solidFill>
                <a:latin typeface="Helvetica Neue"/>
                <a:ea typeface="Helvetica Neue"/>
                <a:cs typeface="Helvetica Neue"/>
                <a:sym typeface="Helvetica Neue"/>
              </a:rPr>
              <a:t> </a:t>
            </a:r>
            <a:r>
              <a:rPr lang="en-US" sz="1800" b="0" i="1" u="none" strike="noStrike" cap="none">
                <a:solidFill>
                  <a:schemeClr val="dk1"/>
                </a:solidFill>
                <a:latin typeface="Helvetica Neue"/>
                <a:ea typeface="Helvetica Neue"/>
                <a:cs typeface="Helvetica Neue"/>
                <a:sym typeface="Helvetica Neue"/>
              </a:rPr>
              <a:t>onDate</a:t>
            </a:r>
            <a:r>
              <a:rPr lang="en-US" sz="1800" b="0" i="0" u="none" strike="noStrike" cap="none">
                <a:solidFill>
                  <a:schemeClr val="dk1"/>
                </a:solidFill>
                <a:latin typeface="Helvetica Neue"/>
                <a:ea typeface="Helvetica Neue"/>
                <a:cs typeface="Helvetica Neue"/>
                <a:sym typeface="Helvetica Neue"/>
              </a:rPr>
              <a:t> - </a:t>
            </a:r>
            <a:r>
              <a:rPr lang="en-US" sz="1800" b="1" i="0" u="none" strike="noStrike" cap="none">
                <a:solidFill>
                  <a:schemeClr val="dk1"/>
                </a:solidFill>
                <a:latin typeface="Helvetica Neue"/>
                <a:ea typeface="Helvetica Neue"/>
                <a:cs typeface="Helvetica Neue"/>
                <a:sym typeface="Helvetica Neue"/>
              </a:rPr>
              <a:t>self</a:t>
            </a:r>
            <a:r>
              <a:rPr lang="en-US" sz="1800" b="0" i="0" u="none" strike="noStrike" cap="none">
                <a:solidFill>
                  <a:schemeClr val="dk1"/>
                </a:solidFill>
                <a:latin typeface="Helvetica Neue"/>
                <a:ea typeface="Helvetica Neue"/>
                <a:cs typeface="Helvetica Neue"/>
                <a:sym typeface="Helvetica Neue"/>
              </a:rPr>
              <a:t>.</a:t>
            </a:r>
            <a:r>
              <a:rPr lang="en-US" sz="1800" b="0" i="1" u="none" strike="noStrike" cap="none">
                <a:solidFill>
                  <a:schemeClr val="dk1"/>
                </a:solidFill>
                <a:latin typeface="Helvetica Neue"/>
                <a:ea typeface="Helvetica Neue"/>
                <a:cs typeface="Helvetica Neue"/>
                <a:sym typeface="Helvetica Neue"/>
              </a:rPr>
              <a:t>dateOfBirth</a:t>
            </a:r>
            <a:r>
              <a:rPr lang="en-US" sz="1800" b="0" i="0" u="none" strike="noStrike" cap="none">
                <a:solidFill>
                  <a:schemeClr val="dk1"/>
                </a:solidFill>
                <a:latin typeface="Helvetica Neue"/>
                <a:ea typeface="Helvetica Neue"/>
                <a:cs typeface="Helvetica Neue"/>
                <a:sym typeface="Helvetica Neue"/>
              </a:rPr>
              <a:t>;</a:t>
            </a:r>
            <a:endParaRPr/>
          </a:p>
          <a:p>
            <a:pPr marL="742950" marR="0" lvl="1" indent="-285750" algn="l" rtl="0">
              <a:spcBef>
                <a:spcPts val="630"/>
              </a:spcBef>
              <a:spcAft>
                <a:spcPts val="0"/>
              </a:spcAft>
              <a:buClr>
                <a:schemeClr val="folHlink"/>
              </a:buClr>
              <a:buSzPts val="1440"/>
              <a:buFont typeface="Arial"/>
              <a:buNone/>
            </a:pPr>
            <a:r>
              <a:rPr lang="en-US" sz="1800" b="1" i="0" u="none" strike="noStrike" cap="none">
                <a:solidFill>
                  <a:schemeClr val="dk1"/>
                </a:solidFill>
                <a:latin typeface="Helvetica Neue"/>
                <a:ea typeface="Helvetica Neue"/>
                <a:cs typeface="Helvetica Neue"/>
                <a:sym typeface="Helvetica Neue"/>
              </a:rPr>
              <a:t>end</a:t>
            </a:r>
            <a:endParaRPr/>
          </a:p>
          <a:p>
            <a:pPr marL="342900" marR="0" lvl="0" indent="-342900" algn="l" rtl="0">
              <a:spcBef>
                <a:spcPts val="630"/>
              </a:spcBef>
              <a:spcAft>
                <a:spcPts val="0"/>
              </a:spcAft>
              <a:buClr>
                <a:schemeClr val="dk2"/>
              </a:buClr>
              <a:buSzPts val="1620"/>
              <a:buFont typeface="Arial"/>
              <a:buChar char="●"/>
            </a:pPr>
            <a:r>
              <a:rPr lang="en-US" sz="1800" b="0" i="0" u="none" strike="noStrike" cap="none">
                <a:solidFill>
                  <a:schemeClr val="dk1"/>
                </a:solidFill>
                <a:latin typeface="Helvetica Neue"/>
                <a:ea typeface="Helvetica Neue"/>
                <a:cs typeface="Helvetica Neue"/>
                <a:sym typeface="Helvetica Neue"/>
              </a:rPr>
              <a:t>The variable </a:t>
            </a:r>
            <a:r>
              <a:rPr lang="en-US" sz="1800" b="1" i="0" u="none" strike="noStrike" cap="none">
                <a:solidFill>
                  <a:schemeClr val="dk1"/>
                </a:solidFill>
                <a:latin typeface="Helvetica Neue"/>
                <a:ea typeface="Helvetica Neue"/>
                <a:cs typeface="Helvetica Neue"/>
                <a:sym typeface="Helvetica Neue"/>
              </a:rPr>
              <a:t>self</a:t>
            </a:r>
            <a:r>
              <a:rPr lang="en-US" sz="1800" b="0" i="0" u="none" strike="noStrike" cap="none">
                <a:solidFill>
                  <a:schemeClr val="dk1"/>
                </a:solidFill>
                <a:latin typeface="Helvetica Neue"/>
                <a:ea typeface="Helvetica Neue"/>
                <a:cs typeface="Helvetica Neue"/>
                <a:sym typeface="Helvetica Neue"/>
              </a:rPr>
              <a:t> refers to customer instance on which the method is invoked</a:t>
            </a:r>
            <a:endParaRPr/>
          </a:p>
          <a:p>
            <a:pPr marL="342900" marR="0" lvl="0" indent="-342900" algn="l" rtl="0">
              <a:spcBef>
                <a:spcPts val="630"/>
              </a:spcBef>
              <a:spcAft>
                <a:spcPts val="0"/>
              </a:spcAft>
              <a:buClr>
                <a:schemeClr val="dk2"/>
              </a:buClr>
              <a:buSzPts val="1620"/>
              <a:buFont typeface="Arial"/>
              <a:buChar char="●"/>
            </a:pPr>
            <a:r>
              <a:rPr lang="en-US" sz="1800" b="0" i="0" u="none" strike="noStrike" cap="none">
                <a:solidFill>
                  <a:schemeClr val="dk1"/>
                </a:solidFill>
                <a:latin typeface="Helvetica Neue"/>
                <a:ea typeface="Helvetica Neue"/>
                <a:cs typeface="Helvetica Neue"/>
                <a:sym typeface="Helvetica Neue"/>
              </a:rPr>
              <a:t>We can now find the age of each customer:</a:t>
            </a:r>
            <a:endParaRPr/>
          </a:p>
          <a:p>
            <a:pPr marL="742950" marR="0" lvl="1" indent="-285750" algn="l" rtl="0">
              <a:spcBef>
                <a:spcPts val="630"/>
              </a:spcBef>
              <a:spcAft>
                <a:spcPts val="0"/>
              </a:spcAft>
              <a:buClr>
                <a:schemeClr val="folHlink"/>
              </a:buClr>
              <a:buSzPts val="1440"/>
              <a:buFont typeface="Arial"/>
              <a:buNone/>
            </a:pPr>
            <a:r>
              <a:rPr lang="en-US" sz="1800" b="1" i="0" u="none" strike="noStrike" cap="none">
                <a:solidFill>
                  <a:schemeClr val="dk1"/>
                </a:solidFill>
                <a:latin typeface="Helvetica Neue"/>
                <a:ea typeface="Helvetica Neue"/>
                <a:cs typeface="Helvetica Neue"/>
                <a:sym typeface="Helvetica Neue"/>
              </a:rPr>
              <a:t>select</a:t>
            </a:r>
            <a:r>
              <a:rPr lang="en-US" sz="1800" b="0" i="0" u="none" strike="noStrike" cap="none">
                <a:solidFill>
                  <a:schemeClr val="dk1"/>
                </a:solidFill>
                <a:latin typeface="Helvetica Neue"/>
                <a:ea typeface="Helvetica Neue"/>
                <a:cs typeface="Helvetica Neue"/>
                <a:sym typeface="Helvetica Neue"/>
              </a:rPr>
              <a:t> </a:t>
            </a:r>
            <a:r>
              <a:rPr lang="en-US" sz="1800" b="0" i="1" u="none" strike="noStrike" cap="none">
                <a:solidFill>
                  <a:schemeClr val="dk1"/>
                </a:solidFill>
                <a:latin typeface="Helvetica Neue"/>
                <a:ea typeface="Helvetica Neue"/>
                <a:cs typeface="Helvetica Neue"/>
                <a:sym typeface="Helvetica Neue"/>
              </a:rPr>
              <a:t>name.lastname, ageOnDate</a:t>
            </a:r>
            <a:r>
              <a:rPr lang="en-US" sz="1800" b="0" i="0" u="none" strike="noStrike" cap="none">
                <a:solidFill>
                  <a:schemeClr val="dk1"/>
                </a:solidFill>
                <a:latin typeface="Helvetica Neue"/>
                <a:ea typeface="Helvetica Neue"/>
                <a:cs typeface="Helvetica Neue"/>
                <a:sym typeface="Helvetica Neue"/>
              </a:rPr>
              <a:t> (</a:t>
            </a:r>
            <a:r>
              <a:rPr lang="en-US" sz="1800" b="1" i="0" u="none" strike="noStrike" cap="none">
                <a:solidFill>
                  <a:schemeClr val="dk1"/>
                </a:solidFill>
                <a:latin typeface="Helvetica Neue"/>
                <a:ea typeface="Helvetica Neue"/>
                <a:cs typeface="Helvetica Neue"/>
                <a:sym typeface="Helvetica Neue"/>
              </a:rPr>
              <a:t>current_date</a:t>
            </a:r>
            <a:r>
              <a:rPr lang="en-US" sz="1800" b="0" i="0" u="none" strike="noStrike" cap="none">
                <a:solidFill>
                  <a:schemeClr val="dk1"/>
                </a:solidFill>
                <a:latin typeface="Helvetica Neue"/>
                <a:ea typeface="Helvetica Neue"/>
                <a:cs typeface="Helvetica Neue"/>
                <a:sym typeface="Helvetica Neue"/>
              </a:rPr>
              <a:t>)</a:t>
            </a:r>
            <a:endParaRPr/>
          </a:p>
          <a:p>
            <a:pPr marL="742950" marR="0" lvl="1" indent="-285750" algn="l" rtl="0">
              <a:spcBef>
                <a:spcPts val="630"/>
              </a:spcBef>
              <a:spcAft>
                <a:spcPts val="0"/>
              </a:spcAft>
              <a:buClr>
                <a:schemeClr val="folHlink"/>
              </a:buClr>
              <a:buSzPts val="1440"/>
              <a:buFont typeface="Arial"/>
              <a:buNone/>
            </a:pPr>
            <a:r>
              <a:rPr lang="en-US" sz="1800" b="1" i="0" u="none" strike="noStrike" cap="none">
                <a:solidFill>
                  <a:schemeClr val="dk1"/>
                </a:solidFill>
                <a:latin typeface="Helvetica Neue"/>
                <a:ea typeface="Helvetica Neue"/>
                <a:cs typeface="Helvetica Neue"/>
                <a:sym typeface="Helvetica Neue"/>
              </a:rPr>
              <a:t>from</a:t>
            </a:r>
            <a:r>
              <a:rPr lang="en-US" sz="1800" b="0" i="0" u="none" strike="noStrike" cap="none">
                <a:solidFill>
                  <a:schemeClr val="dk1"/>
                </a:solidFill>
                <a:latin typeface="Helvetica Neue"/>
                <a:ea typeface="Helvetica Neue"/>
                <a:cs typeface="Helvetica Neue"/>
                <a:sym typeface="Helvetica Neue"/>
              </a:rPr>
              <a:t> </a:t>
            </a:r>
            <a:r>
              <a:rPr lang="en-US" sz="1800" b="0" i="1" u="none" strike="noStrike" cap="none">
                <a:solidFill>
                  <a:schemeClr val="dk1"/>
                </a:solidFill>
                <a:latin typeface="Helvetica Neue"/>
                <a:ea typeface="Helvetica Neue"/>
                <a:cs typeface="Helvetica Neue"/>
                <a:sym typeface="Helvetica Neue"/>
              </a:rPr>
              <a:t>customer</a:t>
            </a:r>
            <a:endParaRPr sz="1800" b="0" i="0" u="none" strike="noStrike" cap="none">
              <a:solidFill>
                <a:schemeClr val="dk1"/>
              </a:solidFill>
              <a:latin typeface="Helvetica Neue"/>
              <a:ea typeface="Helvetica Neue"/>
              <a:cs typeface="Helvetica Neue"/>
              <a:sym typeface="Helvetica Neue"/>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5"/>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3200" b="1" i="0" u="none" strike="noStrike" cap="none">
                <a:solidFill>
                  <a:schemeClr val="dk2"/>
                </a:solidFill>
                <a:latin typeface="Helvetica Neue"/>
                <a:ea typeface="Helvetica Neue"/>
                <a:cs typeface="Helvetica Neue"/>
                <a:sym typeface="Helvetica Neue"/>
              </a:rPr>
              <a:t>Constructor Functions</a:t>
            </a:r>
            <a:endParaRPr/>
          </a:p>
        </p:txBody>
      </p:sp>
      <p:sp>
        <p:nvSpPr>
          <p:cNvPr id="339" name="Google Shape;339;p35"/>
          <p:cNvSpPr txBox="1">
            <a:spLocks noGrp="1"/>
          </p:cNvSpPr>
          <p:nvPr>
            <p:ph type="body" idx="1"/>
          </p:nvPr>
        </p:nvSpPr>
        <p:spPr>
          <a:xfrm>
            <a:off x="814388" y="1093788"/>
            <a:ext cx="7661275" cy="4903787"/>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2"/>
              </a:buClr>
              <a:buSzPts val="1620"/>
              <a:buFont typeface="Arial"/>
              <a:buChar char="●"/>
            </a:pPr>
            <a:r>
              <a:rPr lang="en-US" sz="1800" b="1" i="0" u="none" strike="noStrike" cap="none" dirty="0">
                <a:solidFill>
                  <a:srgbClr val="003399"/>
                </a:solidFill>
                <a:latin typeface="Helvetica Neue"/>
                <a:ea typeface="Helvetica Neue"/>
                <a:cs typeface="Helvetica Neue"/>
                <a:sym typeface="Helvetica Neue"/>
              </a:rPr>
              <a:t>Constructor functions</a:t>
            </a:r>
            <a:r>
              <a:rPr lang="en-US" sz="1800" b="0" i="0" u="none" strike="noStrike" cap="none" dirty="0">
                <a:solidFill>
                  <a:schemeClr val="dk1"/>
                </a:solidFill>
                <a:latin typeface="Helvetica Neue"/>
                <a:ea typeface="Helvetica Neue"/>
                <a:cs typeface="Helvetica Neue"/>
                <a:sym typeface="Helvetica Neue"/>
              </a:rPr>
              <a:t> </a:t>
            </a:r>
            <a:r>
              <a:rPr lang="en-US" sz="1800" b="0" i="0" u="none" strike="noStrike" cap="none" dirty="0">
                <a:solidFill>
                  <a:srgbClr val="00B050"/>
                </a:solidFill>
                <a:sym typeface="Helvetica Neue"/>
              </a:rPr>
              <a:t>are used to create values of structured types</a:t>
            </a:r>
            <a:endParaRPr dirty="0">
              <a:solidFill>
                <a:srgbClr val="00B050"/>
              </a:solidFill>
            </a:endParaRPr>
          </a:p>
          <a:p>
            <a:pPr marL="342900" marR="0" lvl="0" indent="-342900" algn="l" rtl="0">
              <a:spcBef>
                <a:spcPts val="630"/>
              </a:spcBef>
              <a:spcAft>
                <a:spcPts val="0"/>
              </a:spcAft>
              <a:buClr>
                <a:schemeClr val="dk2"/>
              </a:buClr>
              <a:buSzPts val="1620"/>
              <a:buFont typeface="Arial"/>
              <a:buChar char="●"/>
            </a:pPr>
            <a:r>
              <a:rPr lang="en-US" sz="1800" b="0" i="0" u="none" strike="noStrike" cap="none" dirty="0">
                <a:solidFill>
                  <a:srgbClr val="00B050"/>
                </a:solidFill>
                <a:sym typeface="Helvetica Neue"/>
              </a:rPr>
              <a:t>A function with the same name as structure type is a constructer function for the structure type.</a:t>
            </a:r>
            <a:endParaRPr dirty="0">
              <a:solidFill>
                <a:srgbClr val="00B050"/>
              </a:solidFill>
            </a:endParaRPr>
          </a:p>
          <a:p>
            <a:pPr marL="342900" marR="0" lvl="0" indent="-342900" algn="l" rtl="0">
              <a:spcBef>
                <a:spcPts val="630"/>
              </a:spcBef>
              <a:spcAft>
                <a:spcPts val="0"/>
              </a:spcAft>
              <a:buClr>
                <a:schemeClr val="dk2"/>
              </a:buClr>
              <a:buSzPts val="1620"/>
              <a:buFont typeface="Arial"/>
              <a:buChar char="●"/>
            </a:pPr>
            <a:r>
              <a:rPr lang="en-US" sz="1800" b="0" i="0" u="none" strike="noStrike" cap="none" dirty="0">
                <a:solidFill>
                  <a:schemeClr val="dk1"/>
                </a:solidFill>
                <a:latin typeface="Helvetica Neue"/>
                <a:ea typeface="Helvetica Neue"/>
                <a:cs typeface="Helvetica Neue"/>
                <a:sym typeface="Helvetica Neue"/>
              </a:rPr>
              <a:t>E.g.</a:t>
            </a:r>
            <a:br>
              <a:rPr lang="en-US" sz="1800" b="0" i="0" u="none" strike="noStrike" cap="none" dirty="0">
                <a:solidFill>
                  <a:schemeClr val="dk1"/>
                </a:solidFill>
                <a:latin typeface="Helvetica Neue"/>
                <a:ea typeface="Helvetica Neue"/>
                <a:cs typeface="Helvetica Neue"/>
                <a:sym typeface="Helvetica Neue"/>
              </a:rPr>
            </a:br>
            <a:r>
              <a:rPr lang="en-US" sz="1800" b="1" i="0" u="none" strike="noStrike" cap="none" dirty="0">
                <a:solidFill>
                  <a:schemeClr val="dk1"/>
                </a:solidFill>
                <a:latin typeface="Helvetica Neue"/>
                <a:ea typeface="Helvetica Neue"/>
                <a:cs typeface="Helvetica Neue"/>
                <a:sym typeface="Helvetica Neue"/>
              </a:rPr>
              <a:t>create function </a:t>
            </a:r>
            <a:r>
              <a:rPr lang="en-US" sz="1800" b="0" i="1" u="none" strike="noStrike" cap="none" dirty="0">
                <a:solidFill>
                  <a:schemeClr val="dk1"/>
                </a:solidFill>
                <a:latin typeface="Helvetica Neue"/>
                <a:ea typeface="Helvetica Neue"/>
                <a:cs typeface="Helvetica Neue"/>
                <a:sym typeface="Helvetica Neue"/>
              </a:rPr>
              <a:t>Name</a:t>
            </a:r>
            <a:r>
              <a:rPr lang="en-US" sz="1800" b="0" i="0" u="none" strike="noStrike" cap="none" dirty="0">
                <a:solidFill>
                  <a:schemeClr val="dk1"/>
                </a:solidFill>
                <a:latin typeface="Helvetica Neue"/>
                <a:ea typeface="Helvetica Neue"/>
                <a:cs typeface="Helvetica Neue"/>
                <a:sym typeface="Helvetica Neue"/>
              </a:rPr>
              <a:t>(</a:t>
            </a:r>
            <a:r>
              <a:rPr lang="en-US" sz="1800" b="0" i="1" u="none" strike="noStrike" cap="none" dirty="0" err="1">
                <a:solidFill>
                  <a:schemeClr val="dk1"/>
                </a:solidFill>
                <a:latin typeface="Helvetica Neue"/>
                <a:ea typeface="Helvetica Neue"/>
                <a:cs typeface="Helvetica Neue"/>
                <a:sym typeface="Helvetica Neue"/>
              </a:rPr>
              <a:t>firstname</a:t>
            </a:r>
            <a:r>
              <a:rPr lang="en-US" sz="1800" b="0" i="1" u="none" strike="noStrike" cap="none" dirty="0">
                <a:solidFill>
                  <a:schemeClr val="dk1"/>
                </a:solidFill>
                <a:latin typeface="Helvetica Neue"/>
                <a:ea typeface="Helvetica Neue"/>
                <a:cs typeface="Helvetica Neue"/>
                <a:sym typeface="Helvetica Neue"/>
              </a:rPr>
              <a:t> </a:t>
            </a:r>
            <a:r>
              <a:rPr lang="en-US" sz="1800" b="1" i="0" u="none" strike="noStrike" cap="none" dirty="0">
                <a:solidFill>
                  <a:schemeClr val="dk1"/>
                </a:solidFill>
                <a:latin typeface="Helvetica Neue"/>
                <a:ea typeface="Helvetica Neue"/>
                <a:cs typeface="Helvetica Neue"/>
                <a:sym typeface="Helvetica Neue"/>
              </a:rPr>
              <a:t>varchar</a:t>
            </a:r>
            <a:r>
              <a:rPr lang="en-US" sz="1800" b="0" i="0" u="none" strike="noStrike" cap="none" dirty="0">
                <a:solidFill>
                  <a:schemeClr val="dk1"/>
                </a:solidFill>
                <a:latin typeface="Helvetica Neue"/>
                <a:ea typeface="Helvetica Neue"/>
                <a:cs typeface="Helvetica Neue"/>
                <a:sym typeface="Helvetica Neue"/>
              </a:rPr>
              <a:t>(20), </a:t>
            </a:r>
            <a:r>
              <a:rPr lang="en-US" sz="1800" b="0" i="1" u="none" strike="noStrike" cap="none" dirty="0" err="1">
                <a:solidFill>
                  <a:schemeClr val="dk1"/>
                </a:solidFill>
                <a:latin typeface="Helvetica Neue"/>
                <a:ea typeface="Helvetica Neue"/>
                <a:cs typeface="Helvetica Neue"/>
                <a:sym typeface="Helvetica Neue"/>
              </a:rPr>
              <a:t>lastname</a:t>
            </a:r>
            <a:r>
              <a:rPr lang="en-US" sz="1800" b="0" i="1" u="none" strike="noStrike" cap="none" dirty="0">
                <a:solidFill>
                  <a:schemeClr val="dk1"/>
                </a:solidFill>
                <a:latin typeface="Helvetica Neue"/>
                <a:ea typeface="Helvetica Neue"/>
                <a:cs typeface="Helvetica Neue"/>
                <a:sym typeface="Helvetica Neue"/>
              </a:rPr>
              <a:t> </a:t>
            </a:r>
            <a:r>
              <a:rPr lang="en-US" sz="1800" b="1" i="0" u="none" strike="noStrike" cap="none" dirty="0">
                <a:solidFill>
                  <a:schemeClr val="dk1"/>
                </a:solidFill>
                <a:latin typeface="Helvetica Neue"/>
                <a:ea typeface="Helvetica Neue"/>
                <a:cs typeface="Helvetica Neue"/>
                <a:sym typeface="Helvetica Neue"/>
              </a:rPr>
              <a:t>varchar</a:t>
            </a:r>
            <a:r>
              <a:rPr lang="en-US" sz="1800" b="0" i="0" u="none" strike="noStrike" cap="none" dirty="0">
                <a:solidFill>
                  <a:schemeClr val="dk1"/>
                </a:solidFill>
                <a:latin typeface="Helvetica Neue"/>
                <a:ea typeface="Helvetica Neue"/>
                <a:cs typeface="Helvetica Neue"/>
                <a:sym typeface="Helvetica Neue"/>
              </a:rPr>
              <a:t>(20))</a:t>
            </a:r>
            <a:br>
              <a:rPr lang="en-US" sz="1800" b="0" i="0" u="none" strike="noStrike" cap="none" dirty="0">
                <a:solidFill>
                  <a:schemeClr val="dk1"/>
                </a:solidFill>
                <a:latin typeface="Helvetica Neue"/>
                <a:ea typeface="Helvetica Neue"/>
                <a:cs typeface="Helvetica Neue"/>
                <a:sym typeface="Helvetica Neue"/>
              </a:rPr>
            </a:br>
            <a:r>
              <a:rPr lang="en-US" sz="1800" b="1" i="0" u="none" strike="noStrike" cap="none" dirty="0">
                <a:solidFill>
                  <a:schemeClr val="dk1"/>
                </a:solidFill>
                <a:latin typeface="Helvetica Neue"/>
                <a:ea typeface="Helvetica Neue"/>
                <a:cs typeface="Helvetica Neue"/>
                <a:sym typeface="Helvetica Neue"/>
              </a:rPr>
              <a:t>returns </a:t>
            </a:r>
            <a:r>
              <a:rPr lang="en-US" sz="1800" b="0" i="1" u="none" strike="noStrike" cap="none" dirty="0">
                <a:solidFill>
                  <a:schemeClr val="dk1"/>
                </a:solidFill>
                <a:latin typeface="Helvetica Neue"/>
                <a:ea typeface="Helvetica Neue"/>
                <a:cs typeface="Helvetica Neue"/>
                <a:sym typeface="Helvetica Neue"/>
              </a:rPr>
              <a:t>Name</a:t>
            </a:r>
            <a:br>
              <a:rPr lang="en-US" sz="1800" b="0" i="1" u="none" strike="noStrike" cap="none" dirty="0">
                <a:solidFill>
                  <a:schemeClr val="dk1"/>
                </a:solidFill>
                <a:latin typeface="Helvetica Neue"/>
                <a:ea typeface="Helvetica Neue"/>
                <a:cs typeface="Helvetica Neue"/>
                <a:sym typeface="Helvetica Neue"/>
              </a:rPr>
            </a:br>
            <a:r>
              <a:rPr lang="en-US" sz="1800" b="1" i="0" u="none" strike="noStrike" cap="none" dirty="0">
                <a:solidFill>
                  <a:schemeClr val="dk1"/>
                </a:solidFill>
                <a:latin typeface="Helvetica Neue"/>
                <a:ea typeface="Helvetica Neue"/>
                <a:cs typeface="Helvetica Neue"/>
                <a:sym typeface="Helvetica Neue"/>
              </a:rPr>
              <a:t>begin</a:t>
            </a:r>
            <a:br>
              <a:rPr lang="en-US" sz="1800" b="1" i="0" u="none" strike="noStrike" cap="none" dirty="0">
                <a:solidFill>
                  <a:schemeClr val="dk1"/>
                </a:solidFill>
                <a:latin typeface="Helvetica Neue"/>
                <a:ea typeface="Helvetica Neue"/>
                <a:cs typeface="Helvetica Neue"/>
                <a:sym typeface="Helvetica Neue"/>
              </a:rPr>
            </a:br>
            <a:r>
              <a:rPr lang="en-US" sz="1800" b="1" i="0" u="none" strike="noStrike" cap="none" dirty="0">
                <a:solidFill>
                  <a:schemeClr val="dk1"/>
                </a:solidFill>
                <a:latin typeface="Helvetica Neue"/>
                <a:ea typeface="Helvetica Neue"/>
                <a:cs typeface="Helvetica Neue"/>
                <a:sym typeface="Helvetica Neue"/>
              </a:rPr>
              <a:t>    set </a:t>
            </a:r>
            <a:r>
              <a:rPr lang="en-US" sz="1800" b="1" i="0" u="none" strike="noStrike" cap="none" dirty="0" err="1">
                <a:solidFill>
                  <a:schemeClr val="dk1"/>
                </a:solidFill>
                <a:latin typeface="Helvetica Neue"/>
                <a:ea typeface="Helvetica Neue"/>
                <a:cs typeface="Helvetica Neue"/>
                <a:sym typeface="Helvetica Neue"/>
              </a:rPr>
              <a:t>self</a:t>
            </a:r>
            <a:r>
              <a:rPr lang="en-US" sz="1800" b="0" i="0" u="none" strike="noStrike" cap="none" dirty="0" err="1">
                <a:solidFill>
                  <a:schemeClr val="dk1"/>
                </a:solidFill>
                <a:latin typeface="Helvetica Neue"/>
                <a:ea typeface="Helvetica Neue"/>
                <a:cs typeface="Helvetica Neue"/>
                <a:sym typeface="Helvetica Neue"/>
              </a:rPr>
              <a:t>.</a:t>
            </a:r>
            <a:r>
              <a:rPr lang="en-US" sz="1800" b="0" i="1" u="none" strike="noStrike" cap="none" dirty="0" err="1">
                <a:solidFill>
                  <a:schemeClr val="dk1"/>
                </a:solidFill>
                <a:latin typeface="Helvetica Neue"/>
                <a:ea typeface="Helvetica Neue"/>
                <a:cs typeface="Helvetica Neue"/>
                <a:sym typeface="Helvetica Neue"/>
              </a:rPr>
              <a:t>firstname</a:t>
            </a:r>
            <a:r>
              <a:rPr lang="en-US" sz="1800" b="0" i="1" u="none" strike="noStrike" cap="none" dirty="0">
                <a:solidFill>
                  <a:schemeClr val="dk1"/>
                </a:solidFill>
                <a:latin typeface="Helvetica Neue"/>
                <a:ea typeface="Helvetica Neue"/>
                <a:cs typeface="Helvetica Neue"/>
                <a:sym typeface="Helvetica Neue"/>
              </a:rPr>
              <a:t> = </a:t>
            </a:r>
            <a:r>
              <a:rPr lang="en-US" sz="1800" b="0" i="1" u="none" strike="noStrike" cap="none" dirty="0" err="1">
                <a:solidFill>
                  <a:schemeClr val="dk1"/>
                </a:solidFill>
                <a:latin typeface="Helvetica Neue"/>
                <a:ea typeface="Helvetica Neue"/>
                <a:cs typeface="Helvetica Neue"/>
                <a:sym typeface="Helvetica Neue"/>
              </a:rPr>
              <a:t>firstname</a:t>
            </a:r>
            <a:r>
              <a:rPr lang="en-US" sz="1800" b="0" i="1" u="none" strike="noStrike" cap="none" dirty="0">
                <a:solidFill>
                  <a:schemeClr val="dk1"/>
                </a:solidFill>
                <a:latin typeface="Helvetica Neue"/>
                <a:ea typeface="Helvetica Neue"/>
                <a:cs typeface="Helvetica Neue"/>
                <a:sym typeface="Helvetica Neue"/>
              </a:rPr>
              <a:t>;</a:t>
            </a:r>
            <a:br>
              <a:rPr lang="en-US" sz="1800" b="0" i="1" u="none" strike="noStrike" cap="none" dirty="0">
                <a:solidFill>
                  <a:schemeClr val="dk1"/>
                </a:solidFill>
                <a:latin typeface="Helvetica Neue"/>
                <a:ea typeface="Helvetica Neue"/>
                <a:cs typeface="Helvetica Neue"/>
                <a:sym typeface="Helvetica Neue"/>
              </a:rPr>
            </a:br>
            <a:r>
              <a:rPr lang="en-US" sz="1800" b="0" i="1" u="none" strike="noStrike" cap="none" dirty="0">
                <a:solidFill>
                  <a:schemeClr val="dk1"/>
                </a:solidFill>
                <a:latin typeface="Helvetica Neue"/>
                <a:ea typeface="Helvetica Neue"/>
                <a:cs typeface="Helvetica Neue"/>
                <a:sym typeface="Helvetica Neue"/>
              </a:rPr>
              <a:t>    </a:t>
            </a:r>
            <a:r>
              <a:rPr lang="en-US" sz="1800" b="1" i="0" u="none" strike="noStrike" cap="none" dirty="0">
                <a:solidFill>
                  <a:schemeClr val="dk1"/>
                </a:solidFill>
                <a:latin typeface="Helvetica Neue"/>
                <a:ea typeface="Helvetica Neue"/>
                <a:cs typeface="Helvetica Neue"/>
                <a:sym typeface="Helvetica Neue"/>
              </a:rPr>
              <a:t>set </a:t>
            </a:r>
            <a:r>
              <a:rPr lang="en-US" sz="1800" b="1" i="0" u="none" strike="noStrike" cap="none" dirty="0" err="1">
                <a:solidFill>
                  <a:schemeClr val="dk1"/>
                </a:solidFill>
                <a:latin typeface="Helvetica Neue"/>
                <a:ea typeface="Helvetica Neue"/>
                <a:cs typeface="Helvetica Neue"/>
                <a:sym typeface="Helvetica Neue"/>
              </a:rPr>
              <a:t>self.</a:t>
            </a:r>
            <a:r>
              <a:rPr lang="en-US" sz="1800" b="0" i="1" u="none" strike="noStrike" cap="none" dirty="0" err="1">
                <a:solidFill>
                  <a:schemeClr val="dk1"/>
                </a:solidFill>
                <a:latin typeface="Helvetica Neue"/>
                <a:ea typeface="Helvetica Neue"/>
                <a:cs typeface="Helvetica Neue"/>
                <a:sym typeface="Helvetica Neue"/>
              </a:rPr>
              <a:t>lastname</a:t>
            </a:r>
            <a:r>
              <a:rPr lang="en-US" sz="1800" b="0" i="1" u="none" strike="noStrike" cap="none" dirty="0">
                <a:solidFill>
                  <a:schemeClr val="dk1"/>
                </a:solidFill>
                <a:latin typeface="Helvetica Neue"/>
                <a:ea typeface="Helvetica Neue"/>
                <a:cs typeface="Helvetica Neue"/>
                <a:sym typeface="Helvetica Neue"/>
              </a:rPr>
              <a:t> </a:t>
            </a:r>
            <a:r>
              <a:rPr lang="en-US" sz="1800" b="0" i="0" u="none" strike="noStrike" cap="none" dirty="0">
                <a:solidFill>
                  <a:schemeClr val="dk1"/>
                </a:solidFill>
                <a:latin typeface="Helvetica Neue"/>
                <a:ea typeface="Helvetica Neue"/>
                <a:cs typeface="Helvetica Neue"/>
                <a:sym typeface="Helvetica Neue"/>
              </a:rPr>
              <a:t>= </a:t>
            </a:r>
            <a:r>
              <a:rPr lang="en-US" sz="1800" b="0" i="1" u="none" strike="noStrike" cap="none" dirty="0" err="1">
                <a:solidFill>
                  <a:schemeClr val="dk1"/>
                </a:solidFill>
                <a:latin typeface="Helvetica Neue"/>
                <a:ea typeface="Helvetica Neue"/>
                <a:cs typeface="Helvetica Neue"/>
                <a:sym typeface="Helvetica Neue"/>
              </a:rPr>
              <a:t>lastname</a:t>
            </a:r>
            <a:r>
              <a:rPr lang="en-US" sz="1800" b="0" i="1" u="none" strike="noStrike" cap="none" dirty="0">
                <a:solidFill>
                  <a:schemeClr val="dk1"/>
                </a:solidFill>
                <a:latin typeface="Helvetica Neue"/>
                <a:ea typeface="Helvetica Neue"/>
                <a:cs typeface="Helvetica Neue"/>
                <a:sym typeface="Helvetica Neue"/>
              </a:rPr>
              <a:t>;</a:t>
            </a:r>
            <a:r>
              <a:rPr lang="en-US" sz="1800" b="0" i="0" u="none" strike="noStrike" cap="none" dirty="0">
                <a:solidFill>
                  <a:schemeClr val="dk1"/>
                </a:solidFill>
                <a:latin typeface="Helvetica Neue"/>
                <a:ea typeface="Helvetica Neue"/>
                <a:cs typeface="Helvetica Neue"/>
                <a:sym typeface="Helvetica Neue"/>
              </a:rPr>
              <a:t/>
            </a:r>
            <a:br>
              <a:rPr lang="en-US" sz="1800" b="0" i="0" u="none" strike="noStrike" cap="none" dirty="0">
                <a:solidFill>
                  <a:schemeClr val="dk1"/>
                </a:solidFill>
                <a:latin typeface="Helvetica Neue"/>
                <a:ea typeface="Helvetica Neue"/>
                <a:cs typeface="Helvetica Neue"/>
                <a:sym typeface="Helvetica Neue"/>
              </a:rPr>
            </a:br>
            <a:r>
              <a:rPr lang="en-US" sz="1800" b="1" i="0" u="none" strike="noStrike" cap="none" dirty="0">
                <a:solidFill>
                  <a:schemeClr val="dk1"/>
                </a:solidFill>
                <a:latin typeface="Helvetica Neue"/>
                <a:ea typeface="Helvetica Neue"/>
                <a:cs typeface="Helvetica Neue"/>
                <a:sym typeface="Helvetica Neue"/>
              </a:rPr>
              <a:t>end</a:t>
            </a:r>
            <a:endParaRPr dirty="0"/>
          </a:p>
          <a:p>
            <a:pPr marL="342900" marR="0" lvl="0" indent="-342900" algn="l" rtl="0">
              <a:spcBef>
                <a:spcPts val="630"/>
              </a:spcBef>
              <a:spcAft>
                <a:spcPts val="0"/>
              </a:spcAft>
              <a:buClr>
                <a:schemeClr val="dk2"/>
              </a:buClr>
              <a:buSzPts val="1620"/>
              <a:buFont typeface="Arial"/>
              <a:buChar char="●"/>
            </a:pPr>
            <a:r>
              <a:rPr lang="en-US" sz="1800" b="0" i="0" u="none" strike="noStrike" cap="none" dirty="0">
                <a:solidFill>
                  <a:schemeClr val="dk1"/>
                </a:solidFill>
                <a:latin typeface="Helvetica Neue"/>
                <a:ea typeface="Helvetica Neue"/>
                <a:cs typeface="Helvetica Neue"/>
                <a:sym typeface="Helvetica Neue"/>
              </a:rPr>
              <a:t>To create a value of type </a:t>
            </a:r>
            <a:r>
              <a:rPr lang="en-US" sz="1800" b="0" i="1" u="none" strike="noStrike" cap="none" dirty="0">
                <a:solidFill>
                  <a:schemeClr val="dk1"/>
                </a:solidFill>
                <a:latin typeface="Helvetica Neue"/>
                <a:ea typeface="Helvetica Neue"/>
                <a:cs typeface="Helvetica Neue"/>
                <a:sym typeface="Helvetica Neue"/>
              </a:rPr>
              <a:t>Name,</a:t>
            </a:r>
            <a:r>
              <a:rPr lang="en-US" sz="1800" b="0" i="0" u="none" strike="noStrike" cap="none" dirty="0">
                <a:solidFill>
                  <a:schemeClr val="dk1"/>
                </a:solidFill>
                <a:latin typeface="Helvetica Neue"/>
                <a:ea typeface="Helvetica Neue"/>
                <a:cs typeface="Helvetica Neue"/>
                <a:sym typeface="Helvetica Neue"/>
              </a:rPr>
              <a:t> we use</a:t>
            </a:r>
            <a:br>
              <a:rPr lang="en-US" sz="1800" b="0" i="0" u="none" strike="noStrike" cap="none" dirty="0">
                <a:solidFill>
                  <a:schemeClr val="dk1"/>
                </a:solidFill>
                <a:latin typeface="Helvetica Neue"/>
                <a:ea typeface="Helvetica Neue"/>
                <a:cs typeface="Helvetica Neue"/>
                <a:sym typeface="Helvetica Neue"/>
              </a:rPr>
            </a:br>
            <a:r>
              <a:rPr lang="en-US" sz="1800" b="0" i="0" u="none" strike="noStrike" cap="none" dirty="0">
                <a:solidFill>
                  <a:schemeClr val="dk1"/>
                </a:solidFill>
                <a:latin typeface="Helvetica Neue"/>
                <a:ea typeface="Helvetica Neue"/>
                <a:cs typeface="Helvetica Neue"/>
                <a:sym typeface="Helvetica Neue"/>
              </a:rPr>
              <a:t>   </a:t>
            </a:r>
            <a:r>
              <a:rPr lang="en-US" sz="1800" b="1" i="0" u="none" strike="noStrike" cap="none" dirty="0">
                <a:solidFill>
                  <a:schemeClr val="dk1"/>
                </a:solidFill>
                <a:latin typeface="Helvetica Neue"/>
                <a:ea typeface="Helvetica Neue"/>
                <a:cs typeface="Helvetica Neue"/>
                <a:sym typeface="Helvetica Neue"/>
              </a:rPr>
              <a:t>new </a:t>
            </a:r>
            <a:r>
              <a:rPr lang="en-US" sz="1800" b="0" i="1" u="none" strike="noStrike" cap="none" dirty="0">
                <a:solidFill>
                  <a:schemeClr val="dk1"/>
                </a:solidFill>
                <a:latin typeface="Helvetica Neue"/>
                <a:ea typeface="Helvetica Neue"/>
                <a:cs typeface="Helvetica Neue"/>
                <a:sym typeface="Helvetica Neue"/>
              </a:rPr>
              <a:t>Name</a:t>
            </a:r>
            <a:r>
              <a:rPr lang="en-US" sz="1800" b="0" i="0" u="none" strike="noStrike" cap="none" dirty="0">
                <a:solidFill>
                  <a:schemeClr val="dk1"/>
                </a:solidFill>
                <a:latin typeface="Helvetica Neue"/>
                <a:ea typeface="Helvetica Neue"/>
                <a:cs typeface="Helvetica Neue"/>
                <a:sym typeface="Helvetica Neue"/>
              </a:rPr>
              <a:t>(‘John’, ‘Smith’)</a:t>
            </a:r>
            <a:endParaRPr dirty="0"/>
          </a:p>
          <a:p>
            <a:pPr marL="342900" marR="0" lvl="0" indent="-342900" algn="l" rtl="0">
              <a:spcBef>
                <a:spcPts val="630"/>
              </a:spcBef>
              <a:spcAft>
                <a:spcPts val="0"/>
              </a:spcAft>
              <a:buClr>
                <a:schemeClr val="dk2"/>
              </a:buClr>
              <a:buSzPts val="1620"/>
              <a:buFont typeface="Arial"/>
              <a:buChar char="●"/>
            </a:pPr>
            <a:r>
              <a:rPr lang="en-US" sz="1800" b="0" i="0" u="none" strike="noStrike" cap="none" dirty="0">
                <a:solidFill>
                  <a:schemeClr val="dk1"/>
                </a:solidFill>
                <a:latin typeface="Helvetica Neue"/>
                <a:ea typeface="Helvetica Neue"/>
                <a:cs typeface="Helvetica Neue"/>
                <a:sym typeface="Helvetica Neue"/>
              </a:rPr>
              <a:t>Normally used in insert statements</a:t>
            </a:r>
            <a:br>
              <a:rPr lang="en-US" sz="1800" b="0" i="0" u="none" strike="noStrike" cap="none" dirty="0">
                <a:solidFill>
                  <a:schemeClr val="dk1"/>
                </a:solidFill>
                <a:latin typeface="Helvetica Neue"/>
                <a:ea typeface="Helvetica Neue"/>
                <a:cs typeface="Helvetica Neue"/>
                <a:sym typeface="Helvetica Neue"/>
              </a:rPr>
            </a:br>
            <a:r>
              <a:rPr lang="en-US" sz="1800" b="1" i="0" u="none" strike="noStrike" cap="none" dirty="0">
                <a:solidFill>
                  <a:schemeClr val="dk1"/>
                </a:solidFill>
                <a:latin typeface="Helvetica Neue"/>
                <a:ea typeface="Helvetica Neue"/>
                <a:cs typeface="Helvetica Neue"/>
                <a:sym typeface="Helvetica Neue"/>
              </a:rPr>
              <a:t>insert into </a:t>
            </a:r>
            <a:r>
              <a:rPr lang="en-US" sz="1800" b="0" i="1" u="none" strike="noStrike" cap="none" dirty="0">
                <a:solidFill>
                  <a:schemeClr val="dk1"/>
                </a:solidFill>
                <a:latin typeface="Helvetica Neue"/>
                <a:ea typeface="Helvetica Neue"/>
                <a:cs typeface="Helvetica Neue"/>
                <a:sym typeface="Helvetica Neue"/>
              </a:rPr>
              <a:t>Person </a:t>
            </a:r>
            <a:r>
              <a:rPr lang="en-US" sz="1800" b="1" i="0" u="none" strike="noStrike" cap="none" dirty="0">
                <a:solidFill>
                  <a:schemeClr val="dk1"/>
                </a:solidFill>
                <a:latin typeface="Helvetica Neue"/>
                <a:ea typeface="Helvetica Neue"/>
                <a:cs typeface="Helvetica Neue"/>
                <a:sym typeface="Helvetica Neue"/>
              </a:rPr>
              <a:t>values</a:t>
            </a:r>
            <a:br>
              <a:rPr lang="en-US" sz="1800" b="1" i="0" u="none" strike="noStrike" cap="none" dirty="0">
                <a:solidFill>
                  <a:schemeClr val="dk1"/>
                </a:solidFill>
                <a:latin typeface="Helvetica Neue"/>
                <a:ea typeface="Helvetica Neue"/>
                <a:cs typeface="Helvetica Neue"/>
                <a:sym typeface="Helvetica Neue"/>
              </a:rPr>
            </a:br>
            <a:r>
              <a:rPr lang="en-US" sz="1800" b="1" i="0" u="none" strike="noStrike" cap="none" dirty="0">
                <a:solidFill>
                  <a:schemeClr val="dk1"/>
                </a:solidFill>
                <a:latin typeface="Helvetica Neue"/>
                <a:ea typeface="Helvetica Neue"/>
                <a:cs typeface="Helvetica Neue"/>
                <a:sym typeface="Helvetica Neue"/>
              </a:rPr>
              <a:t>     </a:t>
            </a:r>
            <a:r>
              <a:rPr lang="en-US" sz="1800" b="0" i="0" u="none" strike="noStrike" cap="none" dirty="0">
                <a:solidFill>
                  <a:schemeClr val="dk1"/>
                </a:solidFill>
                <a:latin typeface="Helvetica Neue"/>
                <a:ea typeface="Helvetica Neue"/>
                <a:cs typeface="Helvetica Neue"/>
                <a:sym typeface="Helvetica Neue"/>
              </a:rPr>
              <a:t>(</a:t>
            </a:r>
            <a:r>
              <a:rPr lang="en-US" sz="1800" b="1" i="0" u="none" strike="noStrike" cap="none" dirty="0">
                <a:solidFill>
                  <a:schemeClr val="dk1"/>
                </a:solidFill>
                <a:latin typeface="Helvetica Neue"/>
                <a:ea typeface="Helvetica Neue"/>
                <a:cs typeface="Helvetica Neue"/>
                <a:sym typeface="Helvetica Neue"/>
              </a:rPr>
              <a:t>new </a:t>
            </a:r>
            <a:r>
              <a:rPr lang="en-US" sz="1800" b="0" i="1" u="none" strike="noStrike" cap="none" dirty="0">
                <a:solidFill>
                  <a:schemeClr val="dk1"/>
                </a:solidFill>
                <a:latin typeface="Helvetica Neue"/>
                <a:ea typeface="Helvetica Neue"/>
                <a:cs typeface="Helvetica Neue"/>
                <a:sym typeface="Helvetica Neue"/>
              </a:rPr>
              <a:t>Name</a:t>
            </a:r>
            <a:r>
              <a:rPr lang="en-US" sz="1800" b="0" i="0" u="none" strike="noStrike" cap="none" dirty="0">
                <a:solidFill>
                  <a:schemeClr val="dk1"/>
                </a:solidFill>
                <a:latin typeface="Helvetica Neue"/>
                <a:ea typeface="Helvetica Neue"/>
                <a:cs typeface="Helvetica Neue"/>
                <a:sym typeface="Helvetica Neue"/>
              </a:rPr>
              <a:t>(‘John’, ‘Smith),</a:t>
            </a:r>
            <a:br>
              <a:rPr lang="en-US" sz="1800" b="0" i="0" u="none" strike="noStrike" cap="none" dirty="0">
                <a:solidFill>
                  <a:schemeClr val="dk1"/>
                </a:solidFill>
                <a:latin typeface="Helvetica Neue"/>
                <a:ea typeface="Helvetica Neue"/>
                <a:cs typeface="Helvetica Neue"/>
                <a:sym typeface="Helvetica Neue"/>
              </a:rPr>
            </a:br>
            <a:r>
              <a:rPr lang="en-US" sz="1800" b="0" i="0" u="none" strike="noStrike" cap="none" dirty="0">
                <a:solidFill>
                  <a:schemeClr val="dk1"/>
                </a:solidFill>
                <a:latin typeface="Helvetica Neue"/>
                <a:ea typeface="Helvetica Neue"/>
                <a:cs typeface="Helvetica Neue"/>
                <a:sym typeface="Helvetica Neue"/>
              </a:rPr>
              <a:t>      </a:t>
            </a:r>
            <a:r>
              <a:rPr lang="en-US" sz="1800" b="1" i="0" u="none" strike="noStrike" cap="none" dirty="0">
                <a:solidFill>
                  <a:schemeClr val="dk1"/>
                </a:solidFill>
                <a:latin typeface="Helvetica Neue"/>
                <a:ea typeface="Helvetica Neue"/>
                <a:cs typeface="Helvetica Neue"/>
                <a:sym typeface="Helvetica Neue"/>
              </a:rPr>
              <a:t>new </a:t>
            </a:r>
            <a:r>
              <a:rPr lang="en-US" sz="1800" b="0" i="1" u="none" strike="noStrike" cap="none" dirty="0">
                <a:solidFill>
                  <a:schemeClr val="dk1"/>
                </a:solidFill>
                <a:latin typeface="Helvetica Neue"/>
                <a:ea typeface="Helvetica Neue"/>
                <a:cs typeface="Helvetica Neue"/>
                <a:sym typeface="Helvetica Neue"/>
              </a:rPr>
              <a:t>Address</a:t>
            </a:r>
            <a:r>
              <a:rPr lang="en-US" sz="1800" b="0" i="0" u="none" strike="noStrike" cap="none" dirty="0">
                <a:solidFill>
                  <a:schemeClr val="dk1"/>
                </a:solidFill>
                <a:latin typeface="Helvetica Neue"/>
                <a:ea typeface="Helvetica Neue"/>
                <a:cs typeface="Helvetica Neue"/>
                <a:sym typeface="Helvetica Neue"/>
              </a:rPr>
              <a:t>(’20 Main St’, ‘New York’, ‘11001’),</a:t>
            </a:r>
            <a:br>
              <a:rPr lang="en-US" sz="1800" b="0" i="0" u="none" strike="noStrike" cap="none" dirty="0">
                <a:solidFill>
                  <a:schemeClr val="dk1"/>
                </a:solidFill>
                <a:latin typeface="Helvetica Neue"/>
                <a:ea typeface="Helvetica Neue"/>
                <a:cs typeface="Helvetica Neue"/>
                <a:sym typeface="Helvetica Neue"/>
              </a:rPr>
            </a:br>
            <a:r>
              <a:rPr lang="en-US" sz="1800" b="0" i="0" u="none" strike="noStrike" cap="none" dirty="0">
                <a:solidFill>
                  <a:schemeClr val="dk1"/>
                </a:solidFill>
                <a:latin typeface="Helvetica Neue"/>
                <a:ea typeface="Helvetica Neue"/>
                <a:cs typeface="Helvetica Neue"/>
                <a:sym typeface="Helvetica Neue"/>
              </a:rPr>
              <a:t>      </a:t>
            </a:r>
            <a:r>
              <a:rPr lang="en-US" sz="1800" b="1" i="0" u="none" strike="noStrike" cap="none" dirty="0">
                <a:solidFill>
                  <a:schemeClr val="dk1"/>
                </a:solidFill>
                <a:latin typeface="Helvetica Neue"/>
                <a:ea typeface="Helvetica Neue"/>
                <a:cs typeface="Helvetica Neue"/>
                <a:sym typeface="Helvetica Neue"/>
              </a:rPr>
              <a:t>date </a:t>
            </a:r>
            <a:r>
              <a:rPr lang="en-US" sz="1800" b="0" i="0" u="none" strike="noStrike" cap="none" dirty="0">
                <a:solidFill>
                  <a:schemeClr val="dk1"/>
                </a:solidFill>
                <a:latin typeface="Helvetica Neue"/>
                <a:ea typeface="Helvetica Neue"/>
                <a:cs typeface="Helvetica Neue"/>
                <a:sym typeface="Helvetica Neue"/>
              </a:rPr>
              <a:t>‘1960-8-22’);</a:t>
            </a: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36"/>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3200" b="1" i="0" u="none" strike="noStrike" cap="none">
                <a:solidFill>
                  <a:schemeClr val="dk2"/>
                </a:solidFill>
                <a:latin typeface="Helvetica Neue"/>
                <a:ea typeface="Helvetica Neue"/>
                <a:cs typeface="Helvetica Neue"/>
                <a:sym typeface="Helvetica Neue"/>
              </a:rPr>
              <a:t>Type Inheritance</a:t>
            </a:r>
            <a:endParaRPr/>
          </a:p>
        </p:txBody>
      </p:sp>
      <p:sp>
        <p:nvSpPr>
          <p:cNvPr id="346" name="Google Shape;346;p36"/>
          <p:cNvSpPr txBox="1">
            <a:spLocks noGrp="1"/>
          </p:cNvSpPr>
          <p:nvPr>
            <p:ph type="body" idx="4294967295"/>
          </p:nvPr>
        </p:nvSpPr>
        <p:spPr>
          <a:xfrm>
            <a:off x="642938" y="712788"/>
            <a:ext cx="8501062" cy="5570537"/>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2"/>
              </a:buClr>
              <a:buSzPts val="1620"/>
              <a:buFont typeface="Arial"/>
              <a:buChar char="●"/>
            </a:pPr>
            <a:r>
              <a:rPr lang="en-US" sz="1800" b="0" i="0" u="none" strike="noStrike" cap="none" dirty="0">
                <a:solidFill>
                  <a:schemeClr val="dk1"/>
                </a:solidFill>
                <a:latin typeface="Helvetica Neue"/>
                <a:ea typeface="Helvetica Neue"/>
                <a:cs typeface="Helvetica Neue"/>
                <a:sym typeface="Helvetica Neue"/>
              </a:rPr>
              <a:t>Suppose that we have the following type definition for people:</a:t>
            </a:r>
            <a:endParaRPr dirty="0"/>
          </a:p>
          <a:p>
            <a:pPr marL="342900" marR="0" lvl="0" indent="-342900" algn="l" rtl="0">
              <a:spcBef>
                <a:spcPts val="630"/>
              </a:spcBef>
              <a:spcAft>
                <a:spcPts val="0"/>
              </a:spcAft>
              <a:buClr>
                <a:schemeClr val="dk2"/>
              </a:buClr>
              <a:buSzPts val="1620"/>
              <a:buFont typeface="Arial"/>
              <a:buNone/>
            </a:pPr>
            <a:r>
              <a:rPr lang="en-US" sz="1800" b="0" i="0" u="none" strike="noStrike" cap="none" dirty="0">
                <a:solidFill>
                  <a:schemeClr val="dk1"/>
                </a:solidFill>
                <a:latin typeface="Tahoma"/>
                <a:ea typeface="Tahoma"/>
                <a:cs typeface="Tahoma"/>
                <a:sym typeface="Tahoma"/>
              </a:rPr>
              <a:t>		</a:t>
            </a:r>
            <a:r>
              <a:rPr lang="en-US" sz="1800" b="1" i="0" u="none" strike="noStrike" cap="none" dirty="0">
                <a:solidFill>
                  <a:schemeClr val="dk1"/>
                </a:solidFill>
                <a:latin typeface="Tahoma"/>
                <a:ea typeface="Tahoma"/>
                <a:cs typeface="Tahoma"/>
                <a:sym typeface="Tahoma"/>
              </a:rPr>
              <a:t>create type</a:t>
            </a:r>
            <a:r>
              <a:rPr lang="en-US" sz="1800" b="0" i="0" u="none" strike="noStrike" cap="none" dirty="0">
                <a:solidFill>
                  <a:schemeClr val="dk1"/>
                </a:solidFill>
                <a:latin typeface="Tahoma"/>
                <a:ea typeface="Tahoma"/>
                <a:cs typeface="Tahoma"/>
                <a:sym typeface="Tahoma"/>
              </a:rPr>
              <a:t> </a:t>
            </a:r>
            <a:r>
              <a:rPr lang="en-US" sz="1800" b="0" i="1" u="none" strike="noStrike" cap="none" dirty="0">
                <a:solidFill>
                  <a:schemeClr val="dk1"/>
                </a:solidFill>
                <a:latin typeface="Tahoma"/>
                <a:ea typeface="Tahoma"/>
                <a:cs typeface="Tahoma"/>
                <a:sym typeface="Tahoma"/>
              </a:rPr>
              <a:t>Person</a:t>
            </a:r>
            <a:br>
              <a:rPr lang="en-US" sz="1800" b="0" i="1" u="none" strike="noStrike" cap="none" dirty="0">
                <a:solidFill>
                  <a:schemeClr val="dk1"/>
                </a:solidFill>
                <a:latin typeface="Tahoma"/>
                <a:ea typeface="Tahoma"/>
                <a:cs typeface="Tahoma"/>
                <a:sym typeface="Tahoma"/>
              </a:rPr>
            </a:br>
            <a:r>
              <a:rPr lang="en-US" sz="1800" b="0" i="1" u="none" strike="noStrike" cap="none" dirty="0">
                <a:solidFill>
                  <a:schemeClr val="dk1"/>
                </a:solidFill>
                <a:latin typeface="Tahoma"/>
                <a:ea typeface="Tahoma"/>
                <a:cs typeface="Tahoma"/>
                <a:sym typeface="Tahoma"/>
              </a:rPr>
              <a:t>	     </a:t>
            </a:r>
            <a:r>
              <a:rPr lang="en-US" sz="1800" b="0" i="0" u="none" strike="noStrike" cap="none" dirty="0">
                <a:solidFill>
                  <a:schemeClr val="dk1"/>
                </a:solidFill>
                <a:latin typeface="Tahoma"/>
                <a:ea typeface="Tahoma"/>
                <a:cs typeface="Tahoma"/>
                <a:sym typeface="Tahoma"/>
              </a:rPr>
              <a:t>(</a:t>
            </a:r>
            <a:r>
              <a:rPr lang="en-US" sz="1800" b="0" i="1" u="none" strike="noStrike" cap="none" dirty="0">
                <a:solidFill>
                  <a:schemeClr val="dk1"/>
                </a:solidFill>
                <a:latin typeface="Tahoma"/>
                <a:ea typeface="Tahoma"/>
                <a:cs typeface="Tahoma"/>
                <a:sym typeface="Tahoma"/>
              </a:rPr>
              <a:t>name </a:t>
            </a:r>
            <a:r>
              <a:rPr lang="en-US" sz="1800" b="1" i="0" u="none" strike="noStrike" cap="none" dirty="0">
                <a:solidFill>
                  <a:schemeClr val="dk1"/>
                </a:solidFill>
                <a:latin typeface="Tahoma"/>
                <a:ea typeface="Tahoma"/>
                <a:cs typeface="Tahoma"/>
                <a:sym typeface="Tahoma"/>
              </a:rPr>
              <a:t>varchar</a:t>
            </a:r>
            <a:r>
              <a:rPr lang="en-US" sz="1800" b="0" i="0" u="none" strike="noStrike" cap="none" dirty="0">
                <a:solidFill>
                  <a:schemeClr val="dk1"/>
                </a:solidFill>
                <a:latin typeface="Tahoma"/>
                <a:ea typeface="Tahoma"/>
                <a:cs typeface="Tahoma"/>
                <a:sym typeface="Tahoma"/>
              </a:rPr>
              <a:t>(20),</a:t>
            </a:r>
            <a:br>
              <a:rPr lang="en-US" sz="1800" b="0" i="0" u="none" strike="noStrike" cap="none" dirty="0">
                <a:solidFill>
                  <a:schemeClr val="dk1"/>
                </a:solidFill>
                <a:latin typeface="Tahoma"/>
                <a:ea typeface="Tahoma"/>
                <a:cs typeface="Tahoma"/>
                <a:sym typeface="Tahoma"/>
              </a:rPr>
            </a:br>
            <a:r>
              <a:rPr lang="en-US" sz="1800" b="0" i="0" u="none" strike="noStrike" cap="none" dirty="0">
                <a:solidFill>
                  <a:schemeClr val="dk1"/>
                </a:solidFill>
                <a:latin typeface="Tahoma"/>
                <a:ea typeface="Tahoma"/>
                <a:cs typeface="Tahoma"/>
                <a:sym typeface="Tahoma"/>
              </a:rPr>
              <a:t>             </a:t>
            </a:r>
            <a:r>
              <a:rPr lang="en-US" sz="1800" b="0" i="1" u="none" strike="noStrike" cap="none" dirty="0">
                <a:solidFill>
                  <a:schemeClr val="dk1"/>
                </a:solidFill>
                <a:latin typeface="Tahoma"/>
                <a:ea typeface="Tahoma"/>
                <a:cs typeface="Tahoma"/>
                <a:sym typeface="Tahoma"/>
              </a:rPr>
              <a:t>address </a:t>
            </a:r>
            <a:r>
              <a:rPr lang="en-US" sz="1800" b="1" i="0" u="none" strike="noStrike" cap="none" dirty="0">
                <a:solidFill>
                  <a:schemeClr val="dk1"/>
                </a:solidFill>
                <a:latin typeface="Tahoma"/>
                <a:ea typeface="Tahoma"/>
                <a:cs typeface="Tahoma"/>
                <a:sym typeface="Tahoma"/>
              </a:rPr>
              <a:t>varchar</a:t>
            </a:r>
            <a:r>
              <a:rPr lang="en-US" sz="1800" b="0" i="0" u="none" strike="noStrike" cap="none" dirty="0">
                <a:solidFill>
                  <a:schemeClr val="dk1"/>
                </a:solidFill>
                <a:latin typeface="Tahoma"/>
                <a:ea typeface="Tahoma"/>
                <a:cs typeface="Tahoma"/>
                <a:sym typeface="Tahoma"/>
              </a:rPr>
              <a:t>(20))</a:t>
            </a:r>
            <a:endParaRPr dirty="0"/>
          </a:p>
          <a:p>
            <a:pPr marL="342900" marR="0" lvl="0" indent="-342900" algn="l" rtl="0">
              <a:spcBef>
                <a:spcPts val="630"/>
              </a:spcBef>
              <a:spcAft>
                <a:spcPts val="0"/>
              </a:spcAft>
              <a:buClr>
                <a:schemeClr val="dk2"/>
              </a:buClr>
              <a:buSzPts val="1620"/>
              <a:buFont typeface="Arial"/>
              <a:buChar char="●"/>
            </a:pPr>
            <a:r>
              <a:rPr lang="en-US" sz="1800" b="0" i="0" u="none" strike="noStrike" cap="none" dirty="0">
                <a:solidFill>
                  <a:schemeClr val="dk1"/>
                </a:solidFill>
                <a:latin typeface="Tahoma"/>
                <a:ea typeface="Tahoma"/>
                <a:cs typeface="Tahoma"/>
                <a:sym typeface="Tahoma"/>
              </a:rPr>
              <a:t>Using inheritance to define the student and teacher types </a:t>
            </a:r>
            <a:br>
              <a:rPr lang="en-US" sz="1800" b="0" i="0" u="none" strike="noStrike" cap="none" dirty="0">
                <a:solidFill>
                  <a:schemeClr val="dk1"/>
                </a:solidFill>
                <a:latin typeface="Tahoma"/>
                <a:ea typeface="Tahoma"/>
                <a:cs typeface="Tahoma"/>
                <a:sym typeface="Tahoma"/>
              </a:rPr>
            </a:br>
            <a:r>
              <a:rPr lang="en-US" sz="1800" b="0" i="0" u="none" strike="noStrike" cap="none" dirty="0">
                <a:solidFill>
                  <a:schemeClr val="dk1"/>
                </a:solidFill>
                <a:latin typeface="Tahoma"/>
                <a:ea typeface="Tahoma"/>
                <a:cs typeface="Tahoma"/>
                <a:sym typeface="Tahoma"/>
              </a:rPr>
              <a:t>      </a:t>
            </a:r>
            <a:r>
              <a:rPr lang="en-US" sz="1800" b="1" i="0" u="none" strike="noStrike" cap="none" dirty="0">
                <a:solidFill>
                  <a:schemeClr val="dk1"/>
                </a:solidFill>
                <a:latin typeface="Tahoma"/>
                <a:ea typeface="Tahoma"/>
                <a:cs typeface="Tahoma"/>
                <a:sym typeface="Tahoma"/>
              </a:rPr>
              <a:t>create type</a:t>
            </a:r>
            <a:r>
              <a:rPr lang="en-US" sz="1800" b="0" i="0" u="none" strike="noStrike" cap="none" dirty="0">
                <a:solidFill>
                  <a:schemeClr val="dk1"/>
                </a:solidFill>
                <a:latin typeface="Tahoma"/>
                <a:ea typeface="Tahoma"/>
                <a:cs typeface="Tahoma"/>
                <a:sym typeface="Tahoma"/>
              </a:rPr>
              <a:t> </a:t>
            </a:r>
            <a:r>
              <a:rPr lang="en-US" sz="1800" b="0" i="1" u="none" strike="noStrike" cap="none" dirty="0">
                <a:solidFill>
                  <a:schemeClr val="dk1"/>
                </a:solidFill>
                <a:latin typeface="Tahoma"/>
                <a:ea typeface="Tahoma"/>
                <a:cs typeface="Tahoma"/>
                <a:sym typeface="Tahoma"/>
              </a:rPr>
              <a:t>Student</a:t>
            </a:r>
            <a:br>
              <a:rPr lang="en-US" sz="1800" b="0" i="1" u="none" strike="noStrike" cap="none" dirty="0">
                <a:solidFill>
                  <a:schemeClr val="dk1"/>
                </a:solidFill>
                <a:latin typeface="Tahoma"/>
                <a:ea typeface="Tahoma"/>
                <a:cs typeface="Tahoma"/>
                <a:sym typeface="Tahoma"/>
              </a:rPr>
            </a:br>
            <a:r>
              <a:rPr lang="en-US" sz="1800" b="0" i="1" u="none" strike="noStrike" cap="none" dirty="0">
                <a:solidFill>
                  <a:schemeClr val="dk1"/>
                </a:solidFill>
                <a:latin typeface="Tahoma"/>
                <a:ea typeface="Tahoma"/>
                <a:cs typeface="Tahoma"/>
                <a:sym typeface="Tahoma"/>
              </a:rPr>
              <a:t>        </a:t>
            </a:r>
            <a:r>
              <a:rPr lang="en-US" sz="1800" b="1" i="0" u="none" strike="noStrike" cap="none" dirty="0">
                <a:solidFill>
                  <a:schemeClr val="dk1"/>
                </a:solidFill>
                <a:latin typeface="Tahoma"/>
                <a:ea typeface="Tahoma"/>
                <a:cs typeface="Tahoma"/>
                <a:sym typeface="Tahoma"/>
              </a:rPr>
              <a:t>under </a:t>
            </a:r>
            <a:r>
              <a:rPr lang="en-US" sz="1800" b="0" i="1" u="none" strike="noStrike" cap="none" dirty="0">
                <a:solidFill>
                  <a:schemeClr val="dk1"/>
                </a:solidFill>
                <a:latin typeface="Tahoma"/>
                <a:ea typeface="Tahoma"/>
                <a:cs typeface="Tahoma"/>
                <a:sym typeface="Tahoma"/>
              </a:rPr>
              <a:t>Person</a:t>
            </a:r>
            <a:br>
              <a:rPr lang="en-US" sz="1800" b="0" i="1" u="none" strike="noStrike" cap="none" dirty="0">
                <a:solidFill>
                  <a:schemeClr val="dk1"/>
                </a:solidFill>
                <a:latin typeface="Tahoma"/>
                <a:ea typeface="Tahoma"/>
                <a:cs typeface="Tahoma"/>
                <a:sym typeface="Tahoma"/>
              </a:rPr>
            </a:br>
            <a:r>
              <a:rPr lang="en-US" sz="1800" b="0" i="1" u="none" strike="noStrike" cap="none" dirty="0">
                <a:solidFill>
                  <a:schemeClr val="dk1"/>
                </a:solidFill>
                <a:latin typeface="Tahoma"/>
                <a:ea typeface="Tahoma"/>
                <a:cs typeface="Tahoma"/>
                <a:sym typeface="Tahoma"/>
              </a:rPr>
              <a:t>        </a:t>
            </a:r>
            <a:r>
              <a:rPr lang="en-US" sz="1800" b="0" i="0" u="none" strike="noStrike" cap="none" dirty="0">
                <a:solidFill>
                  <a:schemeClr val="dk1"/>
                </a:solidFill>
                <a:latin typeface="Tahoma"/>
                <a:ea typeface="Tahoma"/>
                <a:cs typeface="Tahoma"/>
                <a:sym typeface="Tahoma"/>
              </a:rPr>
              <a:t>(</a:t>
            </a:r>
            <a:r>
              <a:rPr lang="en-US" sz="1800" b="0" i="1" u="none" strike="noStrike" cap="none" dirty="0">
                <a:solidFill>
                  <a:schemeClr val="dk1"/>
                </a:solidFill>
                <a:latin typeface="Tahoma"/>
                <a:ea typeface="Tahoma"/>
                <a:cs typeface="Tahoma"/>
                <a:sym typeface="Tahoma"/>
              </a:rPr>
              <a:t>degree        </a:t>
            </a:r>
            <a:r>
              <a:rPr lang="en-US" sz="1800" b="1" i="0" u="none" strike="noStrike" cap="none" dirty="0">
                <a:solidFill>
                  <a:schemeClr val="dk1"/>
                </a:solidFill>
                <a:latin typeface="Tahoma"/>
                <a:ea typeface="Tahoma"/>
                <a:cs typeface="Tahoma"/>
                <a:sym typeface="Tahoma"/>
              </a:rPr>
              <a:t>varchar</a:t>
            </a:r>
            <a:r>
              <a:rPr lang="en-US" sz="1800" b="0" i="0" u="none" strike="noStrike" cap="none" dirty="0">
                <a:solidFill>
                  <a:schemeClr val="dk1"/>
                </a:solidFill>
                <a:latin typeface="Tahoma"/>
                <a:ea typeface="Tahoma"/>
                <a:cs typeface="Tahoma"/>
                <a:sym typeface="Tahoma"/>
              </a:rPr>
              <a:t>(20),</a:t>
            </a:r>
            <a:br>
              <a:rPr lang="en-US" sz="1800" b="0" i="0" u="none" strike="noStrike" cap="none" dirty="0">
                <a:solidFill>
                  <a:schemeClr val="dk1"/>
                </a:solidFill>
                <a:latin typeface="Tahoma"/>
                <a:ea typeface="Tahoma"/>
                <a:cs typeface="Tahoma"/>
                <a:sym typeface="Tahoma"/>
              </a:rPr>
            </a:br>
            <a:r>
              <a:rPr lang="en-US" sz="1800" b="0" i="0" u="none" strike="noStrike" cap="none" dirty="0">
                <a:solidFill>
                  <a:schemeClr val="dk1"/>
                </a:solidFill>
                <a:latin typeface="Tahoma"/>
                <a:ea typeface="Tahoma"/>
                <a:cs typeface="Tahoma"/>
                <a:sym typeface="Tahoma"/>
              </a:rPr>
              <a:t>         </a:t>
            </a:r>
            <a:r>
              <a:rPr lang="en-US" sz="1800" b="0" i="1" u="none" strike="noStrike" cap="none" dirty="0">
                <a:solidFill>
                  <a:schemeClr val="dk1"/>
                </a:solidFill>
                <a:latin typeface="Tahoma"/>
                <a:ea typeface="Tahoma"/>
                <a:cs typeface="Tahoma"/>
                <a:sym typeface="Tahoma"/>
              </a:rPr>
              <a:t>department  </a:t>
            </a:r>
            <a:r>
              <a:rPr lang="en-US" sz="1800" b="1" i="0" u="none" strike="noStrike" cap="none" dirty="0">
                <a:solidFill>
                  <a:schemeClr val="dk1"/>
                </a:solidFill>
                <a:latin typeface="Tahoma"/>
                <a:ea typeface="Tahoma"/>
                <a:cs typeface="Tahoma"/>
                <a:sym typeface="Tahoma"/>
              </a:rPr>
              <a:t>varchar</a:t>
            </a:r>
            <a:r>
              <a:rPr lang="en-US" sz="1800" b="0" i="0" u="none" strike="noStrike" cap="none" dirty="0">
                <a:solidFill>
                  <a:schemeClr val="dk1"/>
                </a:solidFill>
                <a:latin typeface="Tahoma"/>
                <a:ea typeface="Tahoma"/>
                <a:cs typeface="Tahoma"/>
                <a:sym typeface="Tahoma"/>
              </a:rPr>
              <a:t>(20))</a:t>
            </a:r>
            <a:br>
              <a:rPr lang="en-US" sz="1800" b="0" i="0" u="none" strike="noStrike" cap="none" dirty="0">
                <a:solidFill>
                  <a:schemeClr val="dk1"/>
                </a:solidFill>
                <a:latin typeface="Tahoma"/>
                <a:ea typeface="Tahoma"/>
                <a:cs typeface="Tahoma"/>
                <a:sym typeface="Tahoma"/>
              </a:rPr>
            </a:br>
            <a:r>
              <a:rPr lang="en-US" sz="1800" b="0" i="0" u="none" strike="noStrike" cap="none" dirty="0">
                <a:solidFill>
                  <a:schemeClr val="dk1"/>
                </a:solidFill>
                <a:latin typeface="Tahoma"/>
                <a:ea typeface="Tahoma"/>
                <a:cs typeface="Tahoma"/>
                <a:sym typeface="Tahoma"/>
              </a:rPr>
              <a:t>      </a:t>
            </a:r>
            <a:r>
              <a:rPr lang="en-US" sz="1800" b="1" i="0" u="none" strike="noStrike" cap="none" dirty="0">
                <a:solidFill>
                  <a:schemeClr val="dk1"/>
                </a:solidFill>
                <a:latin typeface="Tahoma"/>
                <a:ea typeface="Tahoma"/>
                <a:cs typeface="Tahoma"/>
                <a:sym typeface="Tahoma"/>
              </a:rPr>
              <a:t>create type </a:t>
            </a:r>
            <a:r>
              <a:rPr lang="en-US" sz="1800" b="0" i="1" u="none" strike="noStrike" cap="none" dirty="0">
                <a:solidFill>
                  <a:schemeClr val="dk1"/>
                </a:solidFill>
                <a:latin typeface="Tahoma"/>
                <a:ea typeface="Tahoma"/>
                <a:cs typeface="Tahoma"/>
                <a:sym typeface="Tahoma"/>
              </a:rPr>
              <a:t>Teacher</a:t>
            </a:r>
            <a:br>
              <a:rPr lang="en-US" sz="1800" b="0" i="1" u="none" strike="noStrike" cap="none" dirty="0">
                <a:solidFill>
                  <a:schemeClr val="dk1"/>
                </a:solidFill>
                <a:latin typeface="Tahoma"/>
                <a:ea typeface="Tahoma"/>
                <a:cs typeface="Tahoma"/>
                <a:sym typeface="Tahoma"/>
              </a:rPr>
            </a:br>
            <a:r>
              <a:rPr lang="en-US" sz="1800" b="0" i="1" u="none" strike="noStrike" cap="none" dirty="0">
                <a:solidFill>
                  <a:schemeClr val="dk1"/>
                </a:solidFill>
                <a:latin typeface="Tahoma"/>
                <a:ea typeface="Tahoma"/>
                <a:cs typeface="Tahoma"/>
                <a:sym typeface="Tahoma"/>
              </a:rPr>
              <a:t>        </a:t>
            </a:r>
            <a:r>
              <a:rPr lang="en-US" sz="1800" b="1" i="0" u="none" strike="noStrike" cap="none" dirty="0">
                <a:solidFill>
                  <a:schemeClr val="dk1"/>
                </a:solidFill>
                <a:latin typeface="Tahoma"/>
                <a:ea typeface="Tahoma"/>
                <a:cs typeface="Tahoma"/>
                <a:sym typeface="Tahoma"/>
              </a:rPr>
              <a:t>under </a:t>
            </a:r>
            <a:r>
              <a:rPr lang="en-US" sz="1800" b="0" i="1" u="none" strike="noStrike" cap="none" dirty="0">
                <a:solidFill>
                  <a:schemeClr val="dk1"/>
                </a:solidFill>
                <a:latin typeface="Tahoma"/>
                <a:ea typeface="Tahoma"/>
                <a:cs typeface="Tahoma"/>
                <a:sym typeface="Tahoma"/>
              </a:rPr>
              <a:t>Person</a:t>
            </a:r>
            <a:br>
              <a:rPr lang="en-US" sz="1800" b="0" i="1" u="none" strike="noStrike" cap="none" dirty="0">
                <a:solidFill>
                  <a:schemeClr val="dk1"/>
                </a:solidFill>
                <a:latin typeface="Tahoma"/>
                <a:ea typeface="Tahoma"/>
                <a:cs typeface="Tahoma"/>
                <a:sym typeface="Tahoma"/>
              </a:rPr>
            </a:br>
            <a:r>
              <a:rPr lang="en-US" sz="1800" b="0" i="1" u="none" strike="noStrike" cap="none" dirty="0">
                <a:solidFill>
                  <a:schemeClr val="dk1"/>
                </a:solidFill>
                <a:latin typeface="Tahoma"/>
                <a:ea typeface="Tahoma"/>
                <a:cs typeface="Tahoma"/>
                <a:sym typeface="Tahoma"/>
              </a:rPr>
              <a:t>        </a:t>
            </a:r>
            <a:r>
              <a:rPr lang="en-US" sz="1800" b="0" i="0" u="none" strike="noStrike" cap="none" dirty="0">
                <a:solidFill>
                  <a:schemeClr val="dk1"/>
                </a:solidFill>
                <a:latin typeface="Tahoma"/>
                <a:ea typeface="Tahoma"/>
                <a:cs typeface="Tahoma"/>
                <a:sym typeface="Tahoma"/>
              </a:rPr>
              <a:t>(</a:t>
            </a:r>
            <a:r>
              <a:rPr lang="en-US" sz="1800" b="0" i="1" u="none" strike="noStrike" cap="none" dirty="0">
                <a:solidFill>
                  <a:schemeClr val="dk1"/>
                </a:solidFill>
                <a:latin typeface="Tahoma"/>
                <a:ea typeface="Tahoma"/>
                <a:cs typeface="Tahoma"/>
                <a:sym typeface="Tahoma"/>
              </a:rPr>
              <a:t>salary          </a:t>
            </a:r>
            <a:r>
              <a:rPr lang="en-US" sz="1800" b="1" i="0" u="none" strike="noStrike" cap="none" dirty="0">
                <a:solidFill>
                  <a:schemeClr val="dk1"/>
                </a:solidFill>
                <a:latin typeface="Tahoma"/>
                <a:ea typeface="Tahoma"/>
                <a:cs typeface="Tahoma"/>
                <a:sym typeface="Tahoma"/>
              </a:rPr>
              <a:t>integer</a:t>
            </a:r>
            <a:r>
              <a:rPr lang="en-US" sz="1800" b="0" i="0" u="none" strike="noStrike" cap="none" dirty="0">
                <a:solidFill>
                  <a:schemeClr val="dk1"/>
                </a:solidFill>
                <a:latin typeface="Tahoma"/>
                <a:ea typeface="Tahoma"/>
                <a:cs typeface="Tahoma"/>
                <a:sym typeface="Tahoma"/>
              </a:rPr>
              <a:t>,</a:t>
            </a:r>
            <a:br>
              <a:rPr lang="en-US" sz="1800" b="0" i="0" u="none" strike="noStrike" cap="none" dirty="0">
                <a:solidFill>
                  <a:schemeClr val="dk1"/>
                </a:solidFill>
                <a:latin typeface="Tahoma"/>
                <a:ea typeface="Tahoma"/>
                <a:cs typeface="Tahoma"/>
                <a:sym typeface="Tahoma"/>
              </a:rPr>
            </a:br>
            <a:r>
              <a:rPr lang="en-US" sz="1800" b="0" i="0" u="none" strike="noStrike" cap="none" dirty="0">
                <a:solidFill>
                  <a:schemeClr val="dk1"/>
                </a:solidFill>
                <a:latin typeface="Tahoma"/>
                <a:ea typeface="Tahoma"/>
                <a:cs typeface="Tahoma"/>
                <a:sym typeface="Tahoma"/>
              </a:rPr>
              <a:t>         </a:t>
            </a:r>
            <a:r>
              <a:rPr lang="en-US" sz="1800" b="0" i="1" u="none" strike="noStrike" cap="none" dirty="0">
                <a:solidFill>
                  <a:schemeClr val="dk1"/>
                </a:solidFill>
                <a:latin typeface="Tahoma"/>
                <a:ea typeface="Tahoma"/>
                <a:cs typeface="Tahoma"/>
                <a:sym typeface="Tahoma"/>
              </a:rPr>
              <a:t>department  </a:t>
            </a:r>
            <a:r>
              <a:rPr lang="en-US" sz="1800" b="1" i="0" u="none" strike="noStrike" cap="none" dirty="0">
                <a:solidFill>
                  <a:schemeClr val="dk1"/>
                </a:solidFill>
                <a:latin typeface="Tahoma"/>
                <a:ea typeface="Tahoma"/>
                <a:cs typeface="Tahoma"/>
                <a:sym typeface="Tahoma"/>
              </a:rPr>
              <a:t>varchar</a:t>
            </a:r>
            <a:r>
              <a:rPr lang="en-US" sz="1800" b="0" i="0" u="none" strike="noStrike" cap="none" dirty="0">
                <a:solidFill>
                  <a:schemeClr val="dk1"/>
                </a:solidFill>
                <a:latin typeface="Tahoma"/>
                <a:ea typeface="Tahoma"/>
                <a:cs typeface="Tahoma"/>
                <a:sym typeface="Tahoma"/>
              </a:rPr>
              <a:t>(20))</a:t>
            </a:r>
            <a:endParaRPr dirty="0"/>
          </a:p>
          <a:p>
            <a:pPr marL="342900" marR="0" lvl="0" indent="-342900" algn="l" rtl="0">
              <a:spcBef>
                <a:spcPts val="630"/>
              </a:spcBef>
              <a:spcAft>
                <a:spcPts val="0"/>
              </a:spcAft>
              <a:buClr>
                <a:schemeClr val="dk2"/>
              </a:buClr>
              <a:buSzPts val="1620"/>
              <a:buFont typeface="Arial"/>
              <a:buChar char="●"/>
            </a:pPr>
            <a:r>
              <a:rPr lang="en-US" sz="1800" b="0" i="0" u="none" strike="noStrike" cap="none" dirty="0">
                <a:solidFill>
                  <a:srgbClr val="00B050"/>
                </a:solidFill>
                <a:latin typeface="Tahoma"/>
                <a:ea typeface="Tahoma"/>
                <a:cs typeface="Tahoma"/>
                <a:sym typeface="Tahoma"/>
              </a:rPr>
              <a:t>The method of structured type are inherited by its subtype</a:t>
            </a:r>
            <a:endParaRPr dirty="0">
              <a:solidFill>
                <a:srgbClr val="00B050"/>
              </a:solidFill>
            </a:endParaRPr>
          </a:p>
          <a:p>
            <a:pPr marL="342900" marR="0" lvl="0" indent="-342900" algn="l" rtl="0">
              <a:spcBef>
                <a:spcPts val="630"/>
              </a:spcBef>
              <a:spcAft>
                <a:spcPts val="0"/>
              </a:spcAft>
              <a:buClr>
                <a:schemeClr val="dk2"/>
              </a:buClr>
              <a:buSzPts val="1620"/>
              <a:buFont typeface="Arial"/>
              <a:buChar char="●"/>
            </a:pPr>
            <a:r>
              <a:rPr lang="en-US" sz="1800" b="0" i="0" u="none" strike="noStrike" cap="none" dirty="0">
                <a:solidFill>
                  <a:schemeClr val="dk1"/>
                </a:solidFill>
                <a:latin typeface="Tahoma"/>
                <a:ea typeface="Tahoma"/>
                <a:cs typeface="Tahoma"/>
                <a:sym typeface="Tahoma"/>
              </a:rPr>
              <a:t>Subtypes </a:t>
            </a:r>
            <a:r>
              <a:rPr lang="en-US" sz="1800" b="0" i="0" u="none" strike="noStrike" cap="none" dirty="0">
                <a:solidFill>
                  <a:srgbClr val="00B050"/>
                </a:solidFill>
                <a:latin typeface="Tahoma"/>
                <a:ea typeface="Tahoma"/>
                <a:cs typeface="Tahoma"/>
                <a:sym typeface="Tahoma"/>
              </a:rPr>
              <a:t>can redefine methods </a:t>
            </a:r>
            <a:r>
              <a:rPr lang="en-US" sz="1800" b="0" i="0" u="none" strike="noStrike" cap="none" dirty="0">
                <a:solidFill>
                  <a:schemeClr val="dk1"/>
                </a:solidFill>
                <a:latin typeface="Tahoma"/>
                <a:ea typeface="Tahoma"/>
                <a:cs typeface="Tahoma"/>
                <a:sym typeface="Tahoma"/>
              </a:rPr>
              <a:t>by using </a:t>
            </a:r>
            <a:r>
              <a:rPr lang="en-US" sz="1800" b="1" i="0" u="none" strike="noStrike" cap="none" dirty="0">
                <a:solidFill>
                  <a:schemeClr val="dk1"/>
                </a:solidFill>
                <a:latin typeface="Tahoma"/>
                <a:ea typeface="Tahoma"/>
                <a:cs typeface="Tahoma"/>
                <a:sym typeface="Tahoma"/>
              </a:rPr>
              <a:t>overriding method</a:t>
            </a:r>
            <a:endParaRPr sz="1800" b="0" i="0" u="none" strike="noStrike" cap="none" dirty="0">
              <a:solidFill>
                <a:schemeClr val="dk1"/>
              </a:solidFill>
              <a:latin typeface="Tahoma"/>
              <a:ea typeface="Tahoma"/>
              <a:cs typeface="Tahoma"/>
              <a:sym typeface="Tahom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37"/>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3200" b="1" i="0" u="none" strike="noStrike" cap="none">
                <a:solidFill>
                  <a:schemeClr val="dk2"/>
                </a:solidFill>
                <a:latin typeface="Helvetica Neue"/>
                <a:ea typeface="Helvetica Neue"/>
                <a:cs typeface="Helvetica Neue"/>
                <a:sym typeface="Helvetica Neue"/>
              </a:rPr>
              <a:t>Multiple Type Inheritance</a:t>
            </a:r>
            <a:endParaRPr/>
          </a:p>
        </p:txBody>
      </p:sp>
      <p:sp>
        <p:nvSpPr>
          <p:cNvPr id="353" name="Google Shape;353;p37"/>
          <p:cNvSpPr txBox="1">
            <a:spLocks noGrp="1"/>
          </p:cNvSpPr>
          <p:nvPr>
            <p:ph type="body" idx="4294967295"/>
          </p:nvPr>
        </p:nvSpPr>
        <p:spPr>
          <a:xfrm>
            <a:off x="1130300" y="973138"/>
            <a:ext cx="8013700" cy="4951412"/>
          </a:xfrm>
          <a:prstGeom prst="rect">
            <a:avLst/>
          </a:prstGeom>
          <a:noFill/>
          <a:ln>
            <a:noFill/>
          </a:ln>
        </p:spPr>
        <p:txBody>
          <a:bodyPr spcFirstLastPara="1" wrap="square" lIns="91425" tIns="45700" rIns="91425" bIns="45700" anchor="t" anchorCtr="0">
            <a:noAutofit/>
          </a:bodyPr>
          <a:lstStyle/>
          <a:p>
            <a:pPr marL="342900" marR="0" lvl="0" indent="-342900" algn="l" rtl="0">
              <a:lnSpc>
                <a:spcPct val="80000"/>
              </a:lnSpc>
              <a:spcBef>
                <a:spcPts val="0"/>
              </a:spcBef>
              <a:spcAft>
                <a:spcPts val="0"/>
              </a:spcAft>
              <a:buClr>
                <a:schemeClr val="dk2"/>
              </a:buClr>
              <a:buSzPts val="1620"/>
              <a:buFont typeface="Arial"/>
              <a:buChar char="●"/>
            </a:pPr>
            <a:r>
              <a:rPr lang="en-US" sz="1800" b="0" i="0" u="none" strike="noStrike" cap="none" dirty="0">
                <a:solidFill>
                  <a:srgbClr val="00B050"/>
                </a:solidFill>
                <a:latin typeface="Tahoma"/>
                <a:ea typeface="Tahoma"/>
                <a:cs typeface="Tahoma"/>
                <a:sym typeface="Tahoma"/>
              </a:rPr>
              <a:t>SQL:1999 and SQL:2003 do not support multiple inheritance</a:t>
            </a:r>
            <a:endParaRPr dirty="0">
              <a:solidFill>
                <a:srgbClr val="00B050"/>
              </a:solidFill>
            </a:endParaRPr>
          </a:p>
          <a:p>
            <a:pPr marL="342900" marR="0" lvl="0" indent="-342900" algn="l" rtl="0">
              <a:spcBef>
                <a:spcPts val="630"/>
              </a:spcBef>
              <a:spcAft>
                <a:spcPts val="0"/>
              </a:spcAft>
              <a:buClr>
                <a:schemeClr val="dk2"/>
              </a:buClr>
              <a:buSzPts val="1620"/>
              <a:buFont typeface="Arial"/>
              <a:buChar char="●"/>
            </a:pPr>
            <a:r>
              <a:rPr lang="en-US" sz="1800" b="0" i="0" u="none" strike="noStrike" cap="none" dirty="0">
                <a:solidFill>
                  <a:schemeClr val="dk1"/>
                </a:solidFill>
                <a:latin typeface="Tahoma"/>
                <a:ea typeface="Tahoma"/>
                <a:cs typeface="Tahoma"/>
                <a:sym typeface="Tahoma"/>
              </a:rPr>
              <a:t>If our type system supports multiple inheritance, we can define a type for teaching assistant as follows:</a:t>
            </a:r>
            <a:br>
              <a:rPr lang="en-US" sz="1800" b="0" i="0" u="none" strike="noStrike" cap="none" dirty="0">
                <a:solidFill>
                  <a:schemeClr val="dk1"/>
                </a:solidFill>
                <a:latin typeface="Tahoma"/>
                <a:ea typeface="Tahoma"/>
                <a:cs typeface="Tahoma"/>
                <a:sym typeface="Tahoma"/>
              </a:rPr>
            </a:br>
            <a:r>
              <a:rPr lang="en-US" sz="1800" b="1" i="0" u="none" strike="noStrike" cap="none" dirty="0">
                <a:solidFill>
                  <a:schemeClr val="dk1"/>
                </a:solidFill>
                <a:latin typeface="Tahoma"/>
                <a:ea typeface="Tahoma"/>
                <a:cs typeface="Tahoma"/>
                <a:sym typeface="Tahoma"/>
              </a:rPr>
              <a:t>	create type </a:t>
            </a:r>
            <a:r>
              <a:rPr lang="en-US" sz="1800" b="0" i="1" u="none" strike="noStrike" cap="none" dirty="0">
                <a:solidFill>
                  <a:schemeClr val="dk1"/>
                </a:solidFill>
                <a:latin typeface="Tahoma"/>
                <a:ea typeface="Tahoma"/>
                <a:cs typeface="Tahoma"/>
                <a:sym typeface="Tahoma"/>
              </a:rPr>
              <a:t>Teaching Assistant</a:t>
            </a:r>
            <a:br>
              <a:rPr lang="en-US" sz="1800" b="0" i="1" u="none" strike="noStrike" cap="none" dirty="0">
                <a:solidFill>
                  <a:schemeClr val="dk1"/>
                </a:solidFill>
                <a:latin typeface="Tahoma"/>
                <a:ea typeface="Tahoma"/>
                <a:cs typeface="Tahoma"/>
                <a:sym typeface="Tahoma"/>
              </a:rPr>
            </a:br>
            <a:r>
              <a:rPr lang="en-US" sz="1800" b="0" i="1" u="none" strike="noStrike" cap="none" dirty="0">
                <a:solidFill>
                  <a:schemeClr val="dk1"/>
                </a:solidFill>
                <a:latin typeface="Tahoma"/>
                <a:ea typeface="Tahoma"/>
                <a:cs typeface="Tahoma"/>
                <a:sym typeface="Tahoma"/>
              </a:rPr>
              <a:t>            </a:t>
            </a:r>
            <a:r>
              <a:rPr lang="en-US" sz="1800" b="1" i="0" u="none" strike="noStrike" cap="none" dirty="0">
                <a:solidFill>
                  <a:schemeClr val="dk1"/>
                </a:solidFill>
                <a:latin typeface="Tahoma"/>
                <a:ea typeface="Tahoma"/>
                <a:cs typeface="Tahoma"/>
                <a:sym typeface="Tahoma"/>
              </a:rPr>
              <a:t>under </a:t>
            </a:r>
            <a:r>
              <a:rPr lang="en-US" sz="1800" b="0" i="1" u="none" strike="noStrike" cap="none" dirty="0">
                <a:solidFill>
                  <a:schemeClr val="dk1"/>
                </a:solidFill>
                <a:latin typeface="Tahoma"/>
                <a:ea typeface="Tahoma"/>
                <a:cs typeface="Tahoma"/>
                <a:sym typeface="Tahoma"/>
              </a:rPr>
              <a:t>Student, Teacher</a:t>
            </a:r>
            <a:endParaRPr dirty="0"/>
          </a:p>
          <a:p>
            <a:pPr marL="342900" marR="0" lvl="0" indent="-342900" algn="l" rtl="0">
              <a:lnSpc>
                <a:spcPct val="90000"/>
              </a:lnSpc>
              <a:spcBef>
                <a:spcPts val="630"/>
              </a:spcBef>
              <a:spcAft>
                <a:spcPts val="0"/>
              </a:spcAft>
              <a:buClr>
                <a:schemeClr val="dk2"/>
              </a:buClr>
              <a:buSzPts val="1620"/>
              <a:buFont typeface="Arial"/>
              <a:buChar char="●"/>
            </a:pPr>
            <a:r>
              <a:rPr lang="en-US" sz="1800" b="0" i="0" u="none" strike="noStrike" cap="none" dirty="0">
                <a:solidFill>
                  <a:schemeClr val="dk1"/>
                </a:solidFill>
                <a:latin typeface="Tahoma"/>
                <a:ea typeface="Tahoma"/>
                <a:cs typeface="Tahoma"/>
                <a:sym typeface="Tahoma"/>
              </a:rPr>
              <a:t>To avoid a conflict between the two occurrences of </a:t>
            </a:r>
            <a:r>
              <a:rPr lang="en-US" sz="1800" b="0" i="1" u="none" strike="noStrike" cap="none" dirty="0">
                <a:solidFill>
                  <a:schemeClr val="dk1"/>
                </a:solidFill>
                <a:latin typeface="Tahoma"/>
                <a:ea typeface="Tahoma"/>
                <a:cs typeface="Tahoma"/>
                <a:sym typeface="Tahoma"/>
              </a:rPr>
              <a:t>department </a:t>
            </a:r>
            <a:r>
              <a:rPr lang="en-US" sz="1800" b="0" i="0" u="none" strike="noStrike" cap="none" dirty="0">
                <a:solidFill>
                  <a:schemeClr val="dk1"/>
                </a:solidFill>
                <a:latin typeface="Tahoma"/>
                <a:ea typeface="Tahoma"/>
                <a:cs typeface="Tahoma"/>
                <a:sym typeface="Tahoma"/>
              </a:rPr>
              <a:t>we can rename them </a:t>
            </a:r>
            <a:endParaRPr dirty="0"/>
          </a:p>
          <a:p>
            <a:pPr marL="342900" marR="0" lvl="0" indent="-342900" algn="l" rtl="0">
              <a:lnSpc>
                <a:spcPct val="90000"/>
              </a:lnSpc>
              <a:spcBef>
                <a:spcPts val="630"/>
              </a:spcBef>
              <a:spcAft>
                <a:spcPts val="0"/>
              </a:spcAft>
              <a:buClr>
                <a:schemeClr val="dk2"/>
              </a:buClr>
              <a:buSzPts val="1620"/>
              <a:buFont typeface="Arial"/>
              <a:buNone/>
            </a:pPr>
            <a:r>
              <a:rPr lang="en-US" sz="1800" b="1" i="0" u="none" strike="noStrike" cap="none" dirty="0">
                <a:solidFill>
                  <a:schemeClr val="dk1"/>
                </a:solidFill>
                <a:latin typeface="Tahoma"/>
                <a:ea typeface="Tahoma"/>
                <a:cs typeface="Tahoma"/>
                <a:sym typeface="Tahoma"/>
              </a:rPr>
              <a:t>                create type </a:t>
            </a:r>
            <a:r>
              <a:rPr lang="en-US" sz="1800" b="0" i="1" u="none" strike="noStrike" cap="none" dirty="0">
                <a:solidFill>
                  <a:schemeClr val="dk1"/>
                </a:solidFill>
                <a:latin typeface="Tahoma"/>
                <a:ea typeface="Tahoma"/>
                <a:cs typeface="Tahoma"/>
                <a:sym typeface="Tahoma"/>
              </a:rPr>
              <a:t>Teaching Assistant</a:t>
            </a:r>
            <a:br>
              <a:rPr lang="en-US" sz="1800" b="0" i="1" u="none" strike="noStrike" cap="none" dirty="0">
                <a:solidFill>
                  <a:schemeClr val="dk1"/>
                </a:solidFill>
                <a:latin typeface="Tahoma"/>
                <a:ea typeface="Tahoma"/>
                <a:cs typeface="Tahoma"/>
                <a:sym typeface="Tahoma"/>
              </a:rPr>
            </a:br>
            <a:r>
              <a:rPr lang="en-US" sz="1800" b="0" i="1" u="none" strike="noStrike" cap="none" dirty="0">
                <a:solidFill>
                  <a:schemeClr val="dk1"/>
                </a:solidFill>
                <a:latin typeface="Tahoma"/>
                <a:ea typeface="Tahoma"/>
                <a:cs typeface="Tahoma"/>
                <a:sym typeface="Tahoma"/>
              </a:rPr>
              <a:t>           </a:t>
            </a:r>
            <a:r>
              <a:rPr lang="en-US" sz="1800" b="1" i="0" u="none" strike="noStrike" cap="none" dirty="0">
                <a:solidFill>
                  <a:schemeClr val="dk1"/>
                </a:solidFill>
                <a:latin typeface="Tahoma"/>
                <a:ea typeface="Tahoma"/>
                <a:cs typeface="Tahoma"/>
                <a:sym typeface="Tahoma"/>
              </a:rPr>
              <a:t>under </a:t>
            </a:r>
            <a:br>
              <a:rPr lang="en-US" sz="1800" b="1" i="0" u="none" strike="noStrike" cap="none" dirty="0">
                <a:solidFill>
                  <a:schemeClr val="dk1"/>
                </a:solidFill>
                <a:latin typeface="Tahoma"/>
                <a:ea typeface="Tahoma"/>
                <a:cs typeface="Tahoma"/>
                <a:sym typeface="Tahoma"/>
              </a:rPr>
            </a:br>
            <a:r>
              <a:rPr lang="en-US" sz="1800" b="1" i="0" u="none" strike="noStrike" cap="none" dirty="0">
                <a:solidFill>
                  <a:schemeClr val="dk1"/>
                </a:solidFill>
                <a:latin typeface="Tahoma"/>
                <a:ea typeface="Tahoma"/>
                <a:cs typeface="Tahoma"/>
                <a:sym typeface="Tahoma"/>
              </a:rPr>
              <a:t>             </a:t>
            </a:r>
            <a:r>
              <a:rPr lang="en-US" sz="1800" b="0" i="1" u="none" strike="noStrike" cap="none" dirty="0">
                <a:solidFill>
                  <a:schemeClr val="dk1"/>
                </a:solidFill>
                <a:latin typeface="Tahoma"/>
                <a:ea typeface="Tahoma"/>
                <a:cs typeface="Tahoma"/>
                <a:sym typeface="Tahoma"/>
              </a:rPr>
              <a:t>Student  </a:t>
            </a:r>
            <a:r>
              <a:rPr lang="en-US" sz="1800" b="1" i="0" u="none" strike="noStrike" cap="none" dirty="0">
                <a:solidFill>
                  <a:schemeClr val="dk1"/>
                </a:solidFill>
                <a:latin typeface="Tahoma"/>
                <a:ea typeface="Tahoma"/>
                <a:cs typeface="Tahoma"/>
                <a:sym typeface="Tahoma"/>
              </a:rPr>
              <a:t>with </a:t>
            </a:r>
            <a:r>
              <a:rPr lang="en-US" sz="1800" b="0" i="0" u="none" strike="noStrike" cap="none" dirty="0">
                <a:solidFill>
                  <a:schemeClr val="dk1"/>
                </a:solidFill>
                <a:latin typeface="Tahoma"/>
                <a:ea typeface="Tahoma"/>
                <a:cs typeface="Tahoma"/>
                <a:sym typeface="Tahoma"/>
              </a:rPr>
              <a:t>(</a:t>
            </a:r>
            <a:r>
              <a:rPr lang="en-US" sz="1800" b="0" i="1" u="none" strike="noStrike" cap="none" dirty="0">
                <a:solidFill>
                  <a:schemeClr val="dk1"/>
                </a:solidFill>
                <a:latin typeface="Tahoma"/>
                <a:ea typeface="Tahoma"/>
                <a:cs typeface="Tahoma"/>
                <a:sym typeface="Tahoma"/>
              </a:rPr>
              <a:t>department </a:t>
            </a:r>
            <a:r>
              <a:rPr lang="en-US" sz="1800" b="1" i="0" u="none" strike="noStrike" cap="none" dirty="0">
                <a:solidFill>
                  <a:schemeClr val="dk1"/>
                </a:solidFill>
                <a:latin typeface="Tahoma"/>
                <a:ea typeface="Tahoma"/>
                <a:cs typeface="Tahoma"/>
                <a:sym typeface="Tahoma"/>
              </a:rPr>
              <a:t>as </a:t>
            </a:r>
            <a:r>
              <a:rPr lang="en-US" sz="1800" b="0" i="1" u="none" strike="noStrike" cap="none" dirty="0" err="1">
                <a:solidFill>
                  <a:schemeClr val="dk1"/>
                </a:solidFill>
                <a:latin typeface="Tahoma"/>
                <a:ea typeface="Tahoma"/>
                <a:cs typeface="Tahoma"/>
                <a:sym typeface="Tahoma"/>
              </a:rPr>
              <a:t>student_dept</a:t>
            </a:r>
            <a:r>
              <a:rPr lang="en-US" sz="1800" b="0" i="1" u="none" strike="noStrike" cap="none" dirty="0">
                <a:solidFill>
                  <a:schemeClr val="dk1"/>
                </a:solidFill>
                <a:latin typeface="Tahoma"/>
                <a:ea typeface="Tahoma"/>
                <a:cs typeface="Tahoma"/>
                <a:sym typeface="Tahoma"/>
              </a:rPr>
              <a:t> </a:t>
            </a:r>
            <a:r>
              <a:rPr lang="en-US" sz="1800" b="0" i="0" u="none" strike="noStrike" cap="none" dirty="0">
                <a:solidFill>
                  <a:schemeClr val="dk1"/>
                </a:solidFill>
                <a:latin typeface="Tahoma"/>
                <a:ea typeface="Tahoma"/>
                <a:cs typeface="Tahoma"/>
                <a:sym typeface="Tahoma"/>
              </a:rPr>
              <a:t>),</a:t>
            </a:r>
            <a:br>
              <a:rPr lang="en-US" sz="1800" b="0" i="0" u="none" strike="noStrike" cap="none" dirty="0">
                <a:solidFill>
                  <a:schemeClr val="dk1"/>
                </a:solidFill>
                <a:latin typeface="Tahoma"/>
                <a:ea typeface="Tahoma"/>
                <a:cs typeface="Tahoma"/>
                <a:sym typeface="Tahoma"/>
              </a:rPr>
            </a:br>
            <a:r>
              <a:rPr lang="en-US" sz="1800" b="0" i="0" u="none" strike="noStrike" cap="none" dirty="0">
                <a:solidFill>
                  <a:schemeClr val="dk1"/>
                </a:solidFill>
                <a:latin typeface="Tahoma"/>
                <a:ea typeface="Tahoma"/>
                <a:cs typeface="Tahoma"/>
                <a:sym typeface="Tahoma"/>
              </a:rPr>
              <a:t>            </a:t>
            </a:r>
            <a:r>
              <a:rPr lang="en-US" sz="1800" b="0" i="1" u="none" strike="noStrike" cap="none" dirty="0">
                <a:solidFill>
                  <a:schemeClr val="dk1"/>
                </a:solidFill>
                <a:latin typeface="Tahoma"/>
                <a:ea typeface="Tahoma"/>
                <a:cs typeface="Tahoma"/>
                <a:sym typeface="Tahoma"/>
              </a:rPr>
              <a:t>Teacher  </a:t>
            </a:r>
            <a:r>
              <a:rPr lang="en-US" sz="1800" b="1" i="0" u="none" strike="noStrike" cap="none" dirty="0">
                <a:solidFill>
                  <a:schemeClr val="dk1"/>
                </a:solidFill>
                <a:latin typeface="Tahoma"/>
                <a:ea typeface="Tahoma"/>
                <a:cs typeface="Tahoma"/>
                <a:sym typeface="Tahoma"/>
              </a:rPr>
              <a:t>with </a:t>
            </a:r>
            <a:r>
              <a:rPr lang="en-US" sz="1800" b="0" i="0" u="none" strike="noStrike" cap="none" dirty="0">
                <a:solidFill>
                  <a:schemeClr val="dk1"/>
                </a:solidFill>
                <a:latin typeface="Tahoma"/>
                <a:ea typeface="Tahoma"/>
                <a:cs typeface="Tahoma"/>
                <a:sym typeface="Tahoma"/>
              </a:rPr>
              <a:t>(</a:t>
            </a:r>
            <a:r>
              <a:rPr lang="en-US" sz="1800" b="0" i="1" u="none" strike="noStrike" cap="none" dirty="0">
                <a:solidFill>
                  <a:schemeClr val="dk1"/>
                </a:solidFill>
                <a:latin typeface="Tahoma"/>
                <a:ea typeface="Tahoma"/>
                <a:cs typeface="Tahoma"/>
                <a:sym typeface="Tahoma"/>
              </a:rPr>
              <a:t>department </a:t>
            </a:r>
            <a:r>
              <a:rPr lang="en-US" sz="1800" b="1" i="0" u="none" strike="noStrike" cap="none" dirty="0">
                <a:solidFill>
                  <a:schemeClr val="dk1"/>
                </a:solidFill>
                <a:latin typeface="Tahoma"/>
                <a:ea typeface="Tahoma"/>
                <a:cs typeface="Tahoma"/>
                <a:sym typeface="Tahoma"/>
              </a:rPr>
              <a:t>as </a:t>
            </a:r>
            <a:r>
              <a:rPr lang="en-US" sz="1800" b="0" i="1" u="none" strike="noStrike" cap="none" dirty="0" err="1">
                <a:solidFill>
                  <a:schemeClr val="dk1"/>
                </a:solidFill>
                <a:latin typeface="Tahoma"/>
                <a:ea typeface="Tahoma"/>
                <a:cs typeface="Tahoma"/>
                <a:sym typeface="Tahoma"/>
              </a:rPr>
              <a:t>teacher_dept</a:t>
            </a:r>
            <a:r>
              <a:rPr lang="en-US" sz="1800" b="0" i="1" u="none" strike="noStrike" cap="none" dirty="0">
                <a:solidFill>
                  <a:schemeClr val="dk1"/>
                </a:solidFill>
                <a:latin typeface="Tahoma"/>
                <a:ea typeface="Tahoma"/>
                <a:cs typeface="Tahoma"/>
                <a:sym typeface="Tahoma"/>
              </a:rPr>
              <a:t> </a:t>
            </a:r>
            <a:r>
              <a:rPr lang="en-US" sz="1800" b="0" i="0" u="none" strike="noStrike" cap="none" dirty="0">
                <a:solidFill>
                  <a:schemeClr val="dk1"/>
                </a:solidFill>
                <a:latin typeface="Tahoma"/>
                <a:ea typeface="Tahoma"/>
                <a:cs typeface="Tahoma"/>
                <a:sym typeface="Tahoma"/>
              </a:rPr>
              <a:t>)</a:t>
            </a:r>
            <a:endParaRPr dirty="0"/>
          </a:p>
          <a:p>
            <a:pPr marL="342900" marR="0" lvl="0" indent="-342900" algn="l" rtl="0">
              <a:lnSpc>
                <a:spcPct val="90000"/>
              </a:lnSpc>
              <a:spcBef>
                <a:spcPts val="630"/>
              </a:spcBef>
              <a:spcAft>
                <a:spcPts val="0"/>
              </a:spcAft>
              <a:buClr>
                <a:schemeClr val="dk2"/>
              </a:buClr>
              <a:buSzPts val="1620"/>
              <a:buFont typeface="Arial"/>
              <a:buChar char="●"/>
            </a:pPr>
            <a:r>
              <a:rPr lang="en-US" sz="1800" b="0" i="0" u="none" strike="noStrike" cap="none" dirty="0">
                <a:solidFill>
                  <a:schemeClr val="dk1"/>
                </a:solidFill>
                <a:latin typeface="Tahoma"/>
                <a:ea typeface="Tahoma"/>
                <a:cs typeface="Tahoma"/>
                <a:sym typeface="Tahoma"/>
              </a:rPr>
              <a:t>Each value must have a </a:t>
            </a:r>
            <a:r>
              <a:rPr lang="en-US" sz="1800" b="1" i="0" u="none" strike="noStrike" cap="none" dirty="0">
                <a:solidFill>
                  <a:srgbClr val="003399"/>
                </a:solidFill>
                <a:latin typeface="Tahoma"/>
                <a:ea typeface="Tahoma"/>
                <a:cs typeface="Tahoma"/>
                <a:sym typeface="Tahoma"/>
              </a:rPr>
              <a:t>most-specific type</a:t>
            </a:r>
            <a:endParaRPr sz="1800" b="0" i="0" u="none" strike="noStrike" cap="none" dirty="0">
              <a:solidFill>
                <a:srgbClr val="003399"/>
              </a:solidFill>
              <a:latin typeface="Tahoma"/>
              <a:ea typeface="Tahoma"/>
              <a:cs typeface="Tahoma"/>
              <a:sym typeface="Tahoma"/>
            </a:endParaRPr>
          </a:p>
          <a:p>
            <a:pPr marL="342900" marR="0" lvl="0" indent="-240030" algn="l" rtl="0">
              <a:spcBef>
                <a:spcPts val="630"/>
              </a:spcBef>
              <a:spcAft>
                <a:spcPts val="0"/>
              </a:spcAft>
              <a:buClr>
                <a:schemeClr val="dk2"/>
              </a:buClr>
              <a:buSzPts val="1620"/>
              <a:buFont typeface="Arial"/>
              <a:buNone/>
            </a:pPr>
            <a:endParaRPr sz="1800" b="0" i="0" u="none" strike="noStrike" cap="none" dirty="0">
              <a:solidFill>
                <a:schemeClr val="dk1"/>
              </a:solidFill>
              <a:latin typeface="Helvetica Neue"/>
              <a:ea typeface="Helvetica Neue"/>
              <a:cs typeface="Helvetica Neue"/>
              <a:sym typeface="Helvetica Neue"/>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38"/>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3200" b="1" i="0" u="none" strike="noStrike" cap="none">
                <a:solidFill>
                  <a:schemeClr val="dk2"/>
                </a:solidFill>
                <a:latin typeface="Helvetica Neue"/>
                <a:ea typeface="Helvetica Neue"/>
                <a:cs typeface="Helvetica Neue"/>
                <a:sym typeface="Helvetica Neue"/>
              </a:rPr>
              <a:t>Table Inheritance</a:t>
            </a:r>
            <a:endParaRPr/>
          </a:p>
        </p:txBody>
      </p:sp>
      <p:sp>
        <p:nvSpPr>
          <p:cNvPr id="359" name="Google Shape;359;p38"/>
          <p:cNvSpPr txBox="1">
            <a:spLocks noGrp="1"/>
          </p:cNvSpPr>
          <p:nvPr>
            <p:ph type="body" idx="1"/>
          </p:nvPr>
        </p:nvSpPr>
        <p:spPr>
          <a:xfrm>
            <a:off x="814388" y="1093788"/>
            <a:ext cx="7661275" cy="4903787"/>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2"/>
              </a:buClr>
              <a:buSzPts val="1620"/>
              <a:buFont typeface="Arial"/>
              <a:buChar char="●"/>
            </a:pPr>
            <a:r>
              <a:rPr lang="en-US" sz="1800" b="0" i="0" u="none" strike="noStrike" cap="none" dirty="0">
                <a:solidFill>
                  <a:schemeClr val="dk1"/>
                </a:solidFill>
                <a:latin typeface="Helvetica Neue"/>
                <a:ea typeface="Helvetica Neue"/>
                <a:cs typeface="Helvetica Neue"/>
                <a:sym typeface="Helvetica Neue"/>
              </a:rPr>
              <a:t>Tables created from subtypes can further be specified as </a:t>
            </a:r>
            <a:r>
              <a:rPr lang="en-US" sz="1800" b="1" i="0" u="none" strike="noStrike" cap="none" dirty="0" err="1">
                <a:solidFill>
                  <a:srgbClr val="003399"/>
                </a:solidFill>
                <a:latin typeface="Helvetica Neue"/>
                <a:ea typeface="Helvetica Neue"/>
                <a:cs typeface="Helvetica Neue"/>
                <a:sym typeface="Helvetica Neue"/>
              </a:rPr>
              <a:t>subtables</a:t>
            </a:r>
            <a:endParaRPr sz="1800" b="1" i="0" u="none" strike="noStrike" cap="none" dirty="0">
              <a:solidFill>
                <a:srgbClr val="003399"/>
              </a:solidFill>
              <a:latin typeface="Helvetica Neue"/>
              <a:ea typeface="Helvetica Neue"/>
              <a:cs typeface="Helvetica Neue"/>
              <a:sym typeface="Helvetica Neue"/>
            </a:endParaRPr>
          </a:p>
          <a:p>
            <a:pPr marL="342900" marR="0" lvl="0" indent="-342900" algn="l" rtl="0">
              <a:lnSpc>
                <a:spcPct val="90000"/>
              </a:lnSpc>
              <a:spcBef>
                <a:spcPts val="630"/>
              </a:spcBef>
              <a:spcAft>
                <a:spcPts val="0"/>
              </a:spcAft>
              <a:buClr>
                <a:schemeClr val="dk2"/>
              </a:buClr>
              <a:buSzPts val="1620"/>
              <a:buFont typeface="Arial"/>
              <a:buChar char="●"/>
            </a:pPr>
            <a:r>
              <a:rPr lang="en-US" sz="1800" b="0" i="0" u="none" strike="noStrike" cap="none" dirty="0">
                <a:solidFill>
                  <a:schemeClr val="dk1"/>
                </a:solidFill>
                <a:latin typeface="Helvetica Neue"/>
                <a:ea typeface="Helvetica Neue"/>
                <a:cs typeface="Helvetica Neue"/>
                <a:sym typeface="Helvetica Neue"/>
              </a:rPr>
              <a:t>E.g. </a:t>
            </a:r>
            <a:r>
              <a:rPr lang="en-US" sz="1800" b="1" i="0" u="none" strike="noStrike" cap="none" dirty="0">
                <a:solidFill>
                  <a:schemeClr val="dk1"/>
                </a:solidFill>
                <a:latin typeface="Helvetica Neue"/>
                <a:ea typeface="Helvetica Neue"/>
                <a:cs typeface="Helvetica Neue"/>
                <a:sym typeface="Helvetica Neue"/>
              </a:rPr>
              <a:t>create table </a:t>
            </a:r>
            <a:r>
              <a:rPr lang="en-US" sz="1800" b="0" i="1" u="none" strike="noStrike" cap="none" dirty="0">
                <a:solidFill>
                  <a:schemeClr val="dk1"/>
                </a:solidFill>
                <a:latin typeface="Helvetica Neue"/>
                <a:ea typeface="Helvetica Neue"/>
                <a:cs typeface="Helvetica Neue"/>
                <a:sym typeface="Helvetica Neue"/>
              </a:rPr>
              <a:t>people </a:t>
            </a:r>
            <a:r>
              <a:rPr lang="en-US" sz="1800" b="1" i="0" u="none" strike="noStrike" cap="none" dirty="0">
                <a:solidFill>
                  <a:schemeClr val="dk1"/>
                </a:solidFill>
                <a:latin typeface="Helvetica Neue"/>
                <a:ea typeface="Helvetica Neue"/>
                <a:cs typeface="Helvetica Neue"/>
                <a:sym typeface="Helvetica Neue"/>
              </a:rPr>
              <a:t>of </a:t>
            </a:r>
            <a:r>
              <a:rPr lang="en-US" sz="1800" b="0" i="1" u="none" strike="noStrike" cap="none" dirty="0">
                <a:solidFill>
                  <a:schemeClr val="dk1"/>
                </a:solidFill>
                <a:latin typeface="Helvetica Neue"/>
                <a:ea typeface="Helvetica Neue"/>
                <a:cs typeface="Helvetica Neue"/>
                <a:sym typeface="Helvetica Neue"/>
              </a:rPr>
              <a:t>Person;</a:t>
            </a:r>
            <a:br>
              <a:rPr lang="en-US" sz="1800" b="0" i="1" u="none" strike="noStrike" cap="none" dirty="0">
                <a:solidFill>
                  <a:schemeClr val="dk1"/>
                </a:solidFill>
                <a:latin typeface="Helvetica Neue"/>
                <a:ea typeface="Helvetica Neue"/>
                <a:cs typeface="Helvetica Neue"/>
                <a:sym typeface="Helvetica Neue"/>
              </a:rPr>
            </a:br>
            <a:r>
              <a:rPr lang="en-US" sz="1800" b="0" i="1" u="none" strike="noStrike" cap="none" dirty="0">
                <a:solidFill>
                  <a:schemeClr val="dk1"/>
                </a:solidFill>
                <a:latin typeface="Helvetica Neue"/>
                <a:ea typeface="Helvetica Neue"/>
                <a:cs typeface="Helvetica Neue"/>
                <a:sym typeface="Helvetica Neue"/>
              </a:rPr>
              <a:t>        </a:t>
            </a:r>
            <a:r>
              <a:rPr lang="en-US" sz="1800" b="1" i="0" u="none" strike="noStrike" cap="none" dirty="0">
                <a:solidFill>
                  <a:schemeClr val="dk1"/>
                </a:solidFill>
                <a:latin typeface="Helvetica Neue"/>
                <a:ea typeface="Helvetica Neue"/>
                <a:cs typeface="Helvetica Neue"/>
                <a:sym typeface="Helvetica Neue"/>
              </a:rPr>
              <a:t>create table </a:t>
            </a:r>
            <a:r>
              <a:rPr lang="en-US" sz="1800" b="0" i="1" u="none" strike="noStrike" cap="none" dirty="0">
                <a:solidFill>
                  <a:schemeClr val="dk1"/>
                </a:solidFill>
                <a:latin typeface="Helvetica Neue"/>
                <a:ea typeface="Helvetica Neue"/>
                <a:cs typeface="Helvetica Neue"/>
                <a:sym typeface="Helvetica Neue"/>
              </a:rPr>
              <a:t>students </a:t>
            </a:r>
            <a:r>
              <a:rPr lang="en-US" sz="1800" b="1" i="0" u="none" strike="noStrike" cap="none" dirty="0">
                <a:solidFill>
                  <a:schemeClr val="dk1"/>
                </a:solidFill>
                <a:latin typeface="Helvetica Neue"/>
                <a:ea typeface="Helvetica Neue"/>
                <a:cs typeface="Helvetica Neue"/>
                <a:sym typeface="Helvetica Neue"/>
              </a:rPr>
              <a:t>of </a:t>
            </a:r>
            <a:r>
              <a:rPr lang="en-US" sz="1800" b="0" i="1" u="none" strike="noStrike" cap="none" dirty="0">
                <a:solidFill>
                  <a:schemeClr val="dk1"/>
                </a:solidFill>
                <a:latin typeface="Helvetica Neue"/>
                <a:ea typeface="Helvetica Neue"/>
                <a:cs typeface="Helvetica Neue"/>
                <a:sym typeface="Helvetica Neue"/>
              </a:rPr>
              <a:t>Student </a:t>
            </a:r>
            <a:r>
              <a:rPr lang="en-US" sz="1800" b="1" i="0" u="none" strike="noStrike" cap="none" dirty="0">
                <a:solidFill>
                  <a:schemeClr val="dk1"/>
                </a:solidFill>
                <a:latin typeface="Helvetica Neue"/>
                <a:ea typeface="Helvetica Neue"/>
                <a:cs typeface="Helvetica Neue"/>
                <a:sym typeface="Helvetica Neue"/>
              </a:rPr>
              <a:t>under </a:t>
            </a:r>
            <a:r>
              <a:rPr lang="en-US" sz="1800" b="0" i="1" u="none" strike="noStrike" cap="none" dirty="0">
                <a:solidFill>
                  <a:schemeClr val="dk1"/>
                </a:solidFill>
                <a:latin typeface="Helvetica Neue"/>
                <a:ea typeface="Helvetica Neue"/>
                <a:cs typeface="Helvetica Neue"/>
                <a:sym typeface="Helvetica Neue"/>
              </a:rPr>
              <a:t>people;</a:t>
            </a:r>
            <a:br>
              <a:rPr lang="en-US" sz="1800" b="0" i="1" u="none" strike="noStrike" cap="none" dirty="0">
                <a:solidFill>
                  <a:schemeClr val="dk1"/>
                </a:solidFill>
                <a:latin typeface="Helvetica Neue"/>
                <a:ea typeface="Helvetica Neue"/>
                <a:cs typeface="Helvetica Neue"/>
                <a:sym typeface="Helvetica Neue"/>
              </a:rPr>
            </a:br>
            <a:r>
              <a:rPr lang="en-US" sz="1800" b="0" i="1" u="none" strike="noStrike" cap="none" dirty="0">
                <a:solidFill>
                  <a:schemeClr val="dk1"/>
                </a:solidFill>
                <a:latin typeface="Helvetica Neue"/>
                <a:ea typeface="Helvetica Neue"/>
                <a:cs typeface="Helvetica Neue"/>
                <a:sym typeface="Helvetica Neue"/>
              </a:rPr>
              <a:t>        </a:t>
            </a:r>
            <a:r>
              <a:rPr lang="en-US" sz="1800" b="1" i="0" u="none" strike="noStrike" cap="none" dirty="0">
                <a:solidFill>
                  <a:schemeClr val="dk1"/>
                </a:solidFill>
                <a:latin typeface="Helvetica Neue"/>
                <a:ea typeface="Helvetica Neue"/>
                <a:cs typeface="Helvetica Neue"/>
                <a:sym typeface="Helvetica Neue"/>
              </a:rPr>
              <a:t>create table </a:t>
            </a:r>
            <a:r>
              <a:rPr lang="en-US" sz="1800" b="0" i="1" u="none" strike="noStrike" cap="none" dirty="0">
                <a:solidFill>
                  <a:schemeClr val="dk1"/>
                </a:solidFill>
                <a:latin typeface="Helvetica Neue"/>
                <a:ea typeface="Helvetica Neue"/>
                <a:cs typeface="Helvetica Neue"/>
                <a:sym typeface="Helvetica Neue"/>
              </a:rPr>
              <a:t>teachers </a:t>
            </a:r>
            <a:r>
              <a:rPr lang="en-US" sz="1800" b="1" i="0" u="none" strike="noStrike" cap="none" dirty="0">
                <a:solidFill>
                  <a:schemeClr val="dk1"/>
                </a:solidFill>
                <a:latin typeface="Helvetica Neue"/>
                <a:ea typeface="Helvetica Neue"/>
                <a:cs typeface="Helvetica Neue"/>
                <a:sym typeface="Helvetica Neue"/>
              </a:rPr>
              <a:t>of </a:t>
            </a:r>
            <a:r>
              <a:rPr lang="en-US" sz="1800" b="0" i="1" u="none" strike="noStrike" cap="none" dirty="0">
                <a:solidFill>
                  <a:schemeClr val="dk1"/>
                </a:solidFill>
                <a:latin typeface="Helvetica Neue"/>
                <a:ea typeface="Helvetica Neue"/>
                <a:cs typeface="Helvetica Neue"/>
                <a:sym typeface="Helvetica Neue"/>
              </a:rPr>
              <a:t>Teacher </a:t>
            </a:r>
            <a:r>
              <a:rPr lang="en-US" sz="1800" b="1" i="0" u="none" strike="noStrike" cap="none" dirty="0">
                <a:solidFill>
                  <a:schemeClr val="dk1"/>
                </a:solidFill>
                <a:latin typeface="Helvetica Neue"/>
                <a:ea typeface="Helvetica Neue"/>
                <a:cs typeface="Helvetica Neue"/>
                <a:sym typeface="Helvetica Neue"/>
              </a:rPr>
              <a:t>under </a:t>
            </a:r>
            <a:r>
              <a:rPr lang="en-US" sz="1800" b="0" i="1" u="none" strike="noStrike" cap="none" dirty="0">
                <a:solidFill>
                  <a:schemeClr val="dk1"/>
                </a:solidFill>
                <a:latin typeface="Helvetica Neue"/>
                <a:ea typeface="Helvetica Neue"/>
                <a:cs typeface="Helvetica Neue"/>
                <a:sym typeface="Helvetica Neue"/>
              </a:rPr>
              <a:t>people;</a:t>
            </a:r>
            <a:endParaRPr dirty="0"/>
          </a:p>
          <a:p>
            <a:pPr marL="342900" marR="0" lvl="0" indent="-342900" algn="l" rtl="0">
              <a:lnSpc>
                <a:spcPct val="90000"/>
              </a:lnSpc>
              <a:spcBef>
                <a:spcPts val="630"/>
              </a:spcBef>
              <a:spcAft>
                <a:spcPts val="0"/>
              </a:spcAft>
              <a:buClr>
                <a:schemeClr val="dk2"/>
              </a:buClr>
              <a:buSzPts val="1620"/>
              <a:buFont typeface="Arial"/>
              <a:buChar char="●"/>
            </a:pPr>
            <a:r>
              <a:rPr lang="en-US" sz="1800" b="0" i="0" u="none" strike="noStrike" cap="none" dirty="0">
                <a:solidFill>
                  <a:schemeClr val="dk1"/>
                </a:solidFill>
                <a:latin typeface="Helvetica Neue"/>
                <a:ea typeface="Helvetica Neue"/>
                <a:cs typeface="Helvetica Neue"/>
                <a:sym typeface="Helvetica Neue"/>
              </a:rPr>
              <a:t>Tuples added to a </a:t>
            </a:r>
            <a:r>
              <a:rPr lang="en-US" sz="1800" b="0" i="0" u="none" strike="noStrike" cap="none" dirty="0" err="1">
                <a:solidFill>
                  <a:schemeClr val="dk1"/>
                </a:solidFill>
                <a:latin typeface="Helvetica Neue"/>
                <a:ea typeface="Helvetica Neue"/>
                <a:cs typeface="Helvetica Neue"/>
                <a:sym typeface="Helvetica Neue"/>
              </a:rPr>
              <a:t>subtable</a:t>
            </a:r>
            <a:r>
              <a:rPr lang="en-US" sz="1800" b="0" i="0" u="none" strike="noStrike" cap="none" dirty="0">
                <a:solidFill>
                  <a:schemeClr val="dk1"/>
                </a:solidFill>
                <a:latin typeface="Helvetica Neue"/>
                <a:ea typeface="Helvetica Neue"/>
                <a:cs typeface="Helvetica Neue"/>
                <a:sym typeface="Helvetica Neue"/>
              </a:rPr>
              <a:t> are automatically visible to queries on the </a:t>
            </a:r>
            <a:r>
              <a:rPr lang="en-US" sz="1800" b="0" i="0" u="none" strike="noStrike" cap="none" dirty="0" err="1">
                <a:solidFill>
                  <a:schemeClr val="dk1"/>
                </a:solidFill>
                <a:latin typeface="Helvetica Neue"/>
                <a:ea typeface="Helvetica Neue"/>
                <a:cs typeface="Helvetica Neue"/>
                <a:sym typeface="Helvetica Neue"/>
              </a:rPr>
              <a:t>supertable</a:t>
            </a:r>
            <a:endParaRPr sz="1800" b="0" i="0" u="none" strike="noStrike" cap="none" dirty="0">
              <a:solidFill>
                <a:schemeClr val="dk1"/>
              </a:solidFill>
              <a:latin typeface="Helvetica Neue"/>
              <a:ea typeface="Helvetica Neue"/>
              <a:cs typeface="Helvetica Neue"/>
              <a:sym typeface="Helvetica Neue"/>
            </a:endParaRPr>
          </a:p>
          <a:p>
            <a:pPr marL="742950" marR="0" lvl="1" indent="-285750" algn="l" rtl="0">
              <a:lnSpc>
                <a:spcPct val="90000"/>
              </a:lnSpc>
              <a:spcBef>
                <a:spcPts val="630"/>
              </a:spcBef>
              <a:spcAft>
                <a:spcPts val="0"/>
              </a:spcAft>
              <a:buClr>
                <a:schemeClr val="folHlink"/>
              </a:buClr>
              <a:buSzPts val="1440"/>
              <a:buFont typeface="Arial"/>
              <a:buChar char="●"/>
            </a:pPr>
            <a:r>
              <a:rPr lang="en-US" sz="1800" b="0" i="0" u="none" strike="noStrike" cap="none" dirty="0">
                <a:solidFill>
                  <a:schemeClr val="dk1"/>
                </a:solidFill>
                <a:latin typeface="Helvetica Neue"/>
                <a:ea typeface="Helvetica Neue"/>
                <a:cs typeface="Helvetica Neue"/>
                <a:sym typeface="Helvetica Neue"/>
              </a:rPr>
              <a:t>E.g. query on </a:t>
            </a:r>
            <a:r>
              <a:rPr lang="en-US" sz="1800" b="0" i="1" u="none" strike="noStrike" cap="none" dirty="0">
                <a:solidFill>
                  <a:schemeClr val="dk1"/>
                </a:solidFill>
                <a:latin typeface="Helvetica Neue"/>
                <a:ea typeface="Helvetica Neue"/>
                <a:cs typeface="Helvetica Neue"/>
                <a:sym typeface="Helvetica Neue"/>
              </a:rPr>
              <a:t>people</a:t>
            </a:r>
            <a:r>
              <a:rPr lang="en-US" sz="1800" b="0" i="0" u="none" strike="noStrike" cap="none" dirty="0">
                <a:solidFill>
                  <a:schemeClr val="dk1"/>
                </a:solidFill>
                <a:latin typeface="Helvetica Neue"/>
                <a:ea typeface="Helvetica Neue"/>
                <a:cs typeface="Helvetica Neue"/>
                <a:sym typeface="Helvetica Neue"/>
              </a:rPr>
              <a:t> also sees </a:t>
            </a:r>
            <a:r>
              <a:rPr lang="en-US" sz="1800" b="0" i="1" u="none" strike="noStrike" cap="none" dirty="0">
                <a:solidFill>
                  <a:schemeClr val="dk1"/>
                </a:solidFill>
                <a:latin typeface="Helvetica Neue"/>
                <a:ea typeface="Helvetica Neue"/>
                <a:cs typeface="Helvetica Neue"/>
                <a:sym typeface="Helvetica Neue"/>
              </a:rPr>
              <a:t>students</a:t>
            </a:r>
            <a:r>
              <a:rPr lang="en-US" sz="1800" b="0" i="0" u="none" strike="noStrike" cap="none" dirty="0">
                <a:solidFill>
                  <a:schemeClr val="dk1"/>
                </a:solidFill>
                <a:latin typeface="Helvetica Neue"/>
                <a:ea typeface="Helvetica Neue"/>
                <a:cs typeface="Helvetica Neue"/>
                <a:sym typeface="Helvetica Neue"/>
              </a:rPr>
              <a:t> and </a:t>
            </a:r>
            <a:r>
              <a:rPr lang="en-US" sz="1800" b="0" i="1" u="none" strike="noStrike" cap="none" dirty="0">
                <a:solidFill>
                  <a:schemeClr val="dk1"/>
                </a:solidFill>
                <a:latin typeface="Helvetica Neue"/>
                <a:ea typeface="Helvetica Neue"/>
                <a:cs typeface="Helvetica Neue"/>
                <a:sym typeface="Helvetica Neue"/>
              </a:rPr>
              <a:t>teacher</a:t>
            </a:r>
            <a:r>
              <a:rPr lang="en-US" sz="1800" b="0" i="0" u="none" strike="noStrike" cap="none" dirty="0">
                <a:solidFill>
                  <a:schemeClr val="dk1"/>
                </a:solidFill>
                <a:latin typeface="Helvetica Neue"/>
                <a:ea typeface="Helvetica Neue"/>
                <a:cs typeface="Helvetica Neue"/>
                <a:sym typeface="Helvetica Neue"/>
              </a:rPr>
              <a:t>s.</a:t>
            </a:r>
            <a:endParaRPr dirty="0"/>
          </a:p>
          <a:p>
            <a:pPr marL="742950" marR="0" lvl="1" indent="-285750" algn="l" rtl="0">
              <a:lnSpc>
                <a:spcPct val="90000"/>
              </a:lnSpc>
              <a:spcBef>
                <a:spcPts val="630"/>
              </a:spcBef>
              <a:spcAft>
                <a:spcPts val="0"/>
              </a:spcAft>
              <a:buClr>
                <a:schemeClr val="folHlink"/>
              </a:buClr>
              <a:buSzPts val="1440"/>
              <a:buFont typeface="Arial"/>
              <a:buChar char="●"/>
            </a:pPr>
            <a:r>
              <a:rPr lang="en-US" sz="1800" b="0" i="0" u="none" strike="noStrike" cap="none" dirty="0">
                <a:solidFill>
                  <a:schemeClr val="dk1"/>
                </a:solidFill>
                <a:latin typeface="Helvetica Neue"/>
                <a:ea typeface="Helvetica Neue"/>
                <a:cs typeface="Helvetica Neue"/>
                <a:sym typeface="Helvetica Neue"/>
              </a:rPr>
              <a:t>Similarly updates/deletes on </a:t>
            </a:r>
            <a:r>
              <a:rPr lang="en-US" sz="1800" b="0" i="1" u="none" strike="noStrike" cap="none" dirty="0">
                <a:solidFill>
                  <a:schemeClr val="dk1"/>
                </a:solidFill>
                <a:latin typeface="Helvetica Neue"/>
                <a:ea typeface="Helvetica Neue"/>
                <a:cs typeface="Helvetica Neue"/>
                <a:sym typeface="Helvetica Neue"/>
              </a:rPr>
              <a:t>people</a:t>
            </a:r>
            <a:r>
              <a:rPr lang="en-US" sz="1800" b="0" i="0" u="none" strike="noStrike" cap="none" dirty="0">
                <a:solidFill>
                  <a:schemeClr val="dk1"/>
                </a:solidFill>
                <a:latin typeface="Helvetica Neue"/>
                <a:ea typeface="Helvetica Neue"/>
                <a:cs typeface="Helvetica Neue"/>
                <a:sym typeface="Helvetica Neue"/>
              </a:rPr>
              <a:t> also result in updates/deletes on </a:t>
            </a:r>
            <a:r>
              <a:rPr lang="en-US" sz="1800" b="0" i="0" u="none" strike="noStrike" cap="none" dirty="0" err="1">
                <a:solidFill>
                  <a:schemeClr val="dk1"/>
                </a:solidFill>
                <a:latin typeface="Helvetica Neue"/>
                <a:ea typeface="Helvetica Neue"/>
                <a:cs typeface="Helvetica Neue"/>
                <a:sym typeface="Helvetica Neue"/>
              </a:rPr>
              <a:t>subtables</a:t>
            </a:r>
            <a:endParaRPr sz="1800" b="0" i="0" u="none" strike="noStrike" cap="none" dirty="0">
              <a:solidFill>
                <a:schemeClr val="dk1"/>
              </a:solidFill>
              <a:latin typeface="Helvetica Neue"/>
              <a:ea typeface="Helvetica Neue"/>
              <a:cs typeface="Helvetica Neue"/>
              <a:sym typeface="Helvetica Neue"/>
            </a:endParaRPr>
          </a:p>
          <a:p>
            <a:pPr marL="742950" marR="0" lvl="1" indent="-285750" algn="l" rtl="0">
              <a:lnSpc>
                <a:spcPct val="90000"/>
              </a:lnSpc>
              <a:spcBef>
                <a:spcPts val="630"/>
              </a:spcBef>
              <a:spcAft>
                <a:spcPts val="0"/>
              </a:spcAft>
              <a:buClr>
                <a:schemeClr val="folHlink"/>
              </a:buClr>
              <a:buSzPts val="1440"/>
              <a:buFont typeface="Arial"/>
              <a:buChar char="●"/>
            </a:pPr>
            <a:r>
              <a:rPr lang="en-US" sz="1800" b="0" i="0" u="none" strike="noStrike" cap="none" dirty="0">
                <a:solidFill>
                  <a:schemeClr val="dk1"/>
                </a:solidFill>
                <a:latin typeface="Helvetica Neue"/>
                <a:ea typeface="Helvetica Neue"/>
                <a:cs typeface="Helvetica Neue"/>
                <a:sym typeface="Helvetica Neue"/>
              </a:rPr>
              <a:t>To override this </a:t>
            </a:r>
            <a:r>
              <a:rPr lang="en-US" sz="1800" b="0" i="0" u="none" strike="noStrike" cap="none" dirty="0" err="1">
                <a:solidFill>
                  <a:schemeClr val="dk1"/>
                </a:solidFill>
                <a:latin typeface="Helvetica Neue"/>
                <a:ea typeface="Helvetica Neue"/>
                <a:cs typeface="Helvetica Neue"/>
                <a:sym typeface="Helvetica Neue"/>
              </a:rPr>
              <a:t>behaviour</a:t>
            </a:r>
            <a:r>
              <a:rPr lang="en-US" sz="1800" b="0" i="0" u="none" strike="noStrike" cap="none" dirty="0">
                <a:solidFill>
                  <a:schemeClr val="dk1"/>
                </a:solidFill>
                <a:latin typeface="Helvetica Neue"/>
                <a:ea typeface="Helvetica Neue"/>
                <a:cs typeface="Helvetica Neue"/>
                <a:sym typeface="Helvetica Neue"/>
              </a:rPr>
              <a:t>, use “</a:t>
            </a:r>
            <a:r>
              <a:rPr lang="en-US" sz="1800" b="1" i="0" u="none" strike="noStrike" cap="none" dirty="0">
                <a:solidFill>
                  <a:schemeClr val="dk1"/>
                </a:solidFill>
                <a:latin typeface="Helvetica Neue"/>
                <a:ea typeface="Helvetica Neue"/>
                <a:cs typeface="Helvetica Neue"/>
                <a:sym typeface="Helvetica Neue"/>
              </a:rPr>
              <a:t>only </a:t>
            </a:r>
            <a:r>
              <a:rPr lang="en-US" sz="1800" b="0" i="1" u="none" strike="noStrike" cap="none" dirty="0">
                <a:solidFill>
                  <a:schemeClr val="dk1"/>
                </a:solidFill>
                <a:latin typeface="Helvetica Neue"/>
                <a:ea typeface="Helvetica Neue"/>
                <a:cs typeface="Helvetica Neue"/>
                <a:sym typeface="Helvetica Neue"/>
              </a:rPr>
              <a:t>people” </a:t>
            </a:r>
            <a:r>
              <a:rPr lang="en-US" sz="1800" b="0" i="0" u="none" strike="noStrike" cap="none" dirty="0">
                <a:solidFill>
                  <a:schemeClr val="dk1"/>
                </a:solidFill>
                <a:latin typeface="Helvetica Neue"/>
                <a:ea typeface="Helvetica Neue"/>
                <a:cs typeface="Helvetica Neue"/>
                <a:sym typeface="Helvetica Neue"/>
              </a:rPr>
              <a:t>in query</a:t>
            </a:r>
            <a:endParaRPr dirty="0"/>
          </a:p>
          <a:p>
            <a:pPr marL="342900" marR="0" lvl="0" indent="-342900" algn="l" rtl="0">
              <a:lnSpc>
                <a:spcPct val="90000"/>
              </a:lnSpc>
              <a:spcBef>
                <a:spcPts val="630"/>
              </a:spcBef>
              <a:spcAft>
                <a:spcPts val="0"/>
              </a:spcAft>
              <a:buClr>
                <a:schemeClr val="dk2"/>
              </a:buClr>
              <a:buSzPts val="1620"/>
              <a:buFont typeface="Arial"/>
              <a:buChar char="●"/>
            </a:pPr>
            <a:r>
              <a:rPr lang="en-US" sz="1800" b="0" i="0" u="none" strike="noStrike" cap="none" dirty="0">
                <a:solidFill>
                  <a:schemeClr val="dk1"/>
                </a:solidFill>
                <a:latin typeface="Helvetica Neue"/>
                <a:ea typeface="Helvetica Neue"/>
                <a:cs typeface="Helvetica Neue"/>
                <a:sym typeface="Helvetica Neue"/>
              </a:rPr>
              <a:t>Conceptually, multiple inheritance is possible with tables</a:t>
            </a:r>
            <a:endParaRPr dirty="0"/>
          </a:p>
          <a:p>
            <a:pPr marL="742950" marR="0" lvl="1" indent="-285750" algn="l" rtl="0">
              <a:lnSpc>
                <a:spcPct val="90000"/>
              </a:lnSpc>
              <a:spcBef>
                <a:spcPts val="630"/>
              </a:spcBef>
              <a:spcAft>
                <a:spcPts val="0"/>
              </a:spcAft>
              <a:buClr>
                <a:schemeClr val="folHlink"/>
              </a:buClr>
              <a:buSzPts val="1440"/>
              <a:buFont typeface="Arial"/>
              <a:buChar char="●"/>
            </a:pPr>
            <a:r>
              <a:rPr lang="en-US" sz="1800" b="0" i="0" u="none" strike="noStrike" cap="none" dirty="0">
                <a:solidFill>
                  <a:schemeClr val="dk1"/>
                </a:solidFill>
                <a:latin typeface="Helvetica Neue"/>
                <a:ea typeface="Helvetica Neue"/>
                <a:cs typeface="Helvetica Neue"/>
                <a:sym typeface="Helvetica Neue"/>
              </a:rPr>
              <a:t>e.g. </a:t>
            </a:r>
            <a:r>
              <a:rPr lang="en-US" sz="1800" b="1" i="0" u="none" strike="noStrike" cap="none" dirty="0">
                <a:solidFill>
                  <a:schemeClr val="dk1"/>
                </a:solidFill>
                <a:latin typeface="Helvetica Neue"/>
                <a:ea typeface="Helvetica Neue"/>
                <a:cs typeface="Helvetica Neue"/>
                <a:sym typeface="Helvetica Neue"/>
              </a:rPr>
              <a:t>create table</a:t>
            </a:r>
            <a:r>
              <a:rPr lang="en-US" sz="1800" b="0" i="0" u="none" strike="noStrike" cap="none" dirty="0">
                <a:solidFill>
                  <a:schemeClr val="dk1"/>
                </a:solidFill>
                <a:latin typeface="Helvetica Neue"/>
                <a:ea typeface="Helvetica Neue"/>
                <a:cs typeface="Helvetica Neue"/>
                <a:sym typeface="Helvetica Neue"/>
              </a:rPr>
              <a:t> </a:t>
            </a:r>
            <a:r>
              <a:rPr lang="en-US" sz="1800" b="0" i="0" u="none" strike="noStrike" cap="none" dirty="0" err="1">
                <a:solidFill>
                  <a:schemeClr val="dk1"/>
                </a:solidFill>
                <a:latin typeface="Helvetica Neue"/>
                <a:ea typeface="Helvetica Neue"/>
                <a:cs typeface="Helvetica Neue"/>
                <a:sym typeface="Helvetica Neue"/>
              </a:rPr>
              <a:t>teching_assistents</a:t>
            </a:r>
            <a:r>
              <a:rPr lang="en-US" sz="1800" b="0" i="0" u="none" strike="noStrike" cap="none" dirty="0">
                <a:solidFill>
                  <a:schemeClr val="dk1"/>
                </a:solidFill>
                <a:latin typeface="Helvetica Neue"/>
                <a:ea typeface="Helvetica Neue"/>
                <a:cs typeface="Helvetica Neue"/>
                <a:sym typeface="Helvetica Neue"/>
              </a:rPr>
              <a:t> </a:t>
            </a:r>
            <a:endParaRPr dirty="0"/>
          </a:p>
          <a:p>
            <a:pPr marL="457200" marR="0" lvl="1" indent="0" algn="l" rtl="0">
              <a:lnSpc>
                <a:spcPct val="90000"/>
              </a:lnSpc>
              <a:spcBef>
                <a:spcPts val="630"/>
              </a:spcBef>
              <a:spcAft>
                <a:spcPts val="0"/>
              </a:spcAft>
              <a:buClr>
                <a:schemeClr val="folHlink"/>
              </a:buClr>
              <a:buSzPts val="1440"/>
              <a:buFont typeface="Arial"/>
              <a:buNone/>
            </a:pPr>
            <a:r>
              <a:rPr lang="en-US" sz="1800" b="0" i="0" u="none" strike="noStrike" cap="none" dirty="0">
                <a:solidFill>
                  <a:schemeClr val="dk1"/>
                </a:solidFill>
                <a:latin typeface="Helvetica Neue"/>
                <a:ea typeface="Helvetica Neue"/>
                <a:cs typeface="Helvetica Neue"/>
                <a:sym typeface="Helvetica Neue"/>
              </a:rPr>
              <a:t>           </a:t>
            </a:r>
            <a:r>
              <a:rPr lang="en-US" sz="1800" b="1" i="0" u="none" strike="noStrike" cap="none" dirty="0">
                <a:solidFill>
                  <a:schemeClr val="dk1"/>
                </a:solidFill>
                <a:latin typeface="Helvetica Neue"/>
                <a:ea typeface="Helvetica Neue"/>
                <a:cs typeface="Helvetica Neue"/>
                <a:sym typeface="Helvetica Neue"/>
              </a:rPr>
              <a:t>of </a:t>
            </a:r>
            <a:r>
              <a:rPr lang="en-US" sz="1800" b="0" i="1" u="none" strike="noStrike" cap="none" dirty="0" err="1">
                <a:solidFill>
                  <a:schemeClr val="dk1"/>
                </a:solidFill>
                <a:latin typeface="Helvetica Neue"/>
                <a:ea typeface="Helvetica Neue"/>
                <a:cs typeface="Helvetica Neue"/>
                <a:sym typeface="Helvetica Neue"/>
              </a:rPr>
              <a:t>teaching_assistants</a:t>
            </a:r>
            <a:r>
              <a:rPr lang="en-US" sz="1800" b="0" i="0" u="none" strike="noStrike" cap="none" dirty="0">
                <a:solidFill>
                  <a:schemeClr val="dk1"/>
                </a:solidFill>
                <a:latin typeface="Helvetica Neue"/>
                <a:ea typeface="Helvetica Neue"/>
                <a:cs typeface="Helvetica Neue"/>
                <a:sym typeface="Helvetica Neue"/>
              </a:rPr>
              <a:t> </a:t>
            </a:r>
            <a:r>
              <a:rPr lang="en-US" sz="1800" b="1" i="0" u="none" strike="noStrike" cap="none" dirty="0">
                <a:solidFill>
                  <a:schemeClr val="dk1"/>
                </a:solidFill>
                <a:latin typeface="Helvetica Neue"/>
                <a:ea typeface="Helvetica Neue"/>
                <a:cs typeface="Helvetica Neue"/>
                <a:sym typeface="Helvetica Neue"/>
              </a:rPr>
              <a:t>under </a:t>
            </a:r>
            <a:r>
              <a:rPr lang="en-US" sz="1800" b="0" i="1" u="none" strike="noStrike" cap="none" dirty="0">
                <a:solidFill>
                  <a:schemeClr val="dk1"/>
                </a:solidFill>
                <a:latin typeface="Helvetica Neue"/>
                <a:ea typeface="Helvetica Neue"/>
                <a:cs typeface="Helvetica Neue"/>
                <a:sym typeface="Helvetica Neue"/>
              </a:rPr>
              <a:t>students</a:t>
            </a:r>
            <a:r>
              <a:rPr lang="en-US" sz="1800" b="0" i="0" u="none" strike="noStrike" cap="none" dirty="0">
                <a:solidFill>
                  <a:schemeClr val="dk1"/>
                </a:solidFill>
                <a:latin typeface="Helvetica Neue"/>
                <a:ea typeface="Helvetica Neue"/>
                <a:cs typeface="Helvetica Neue"/>
                <a:sym typeface="Helvetica Neue"/>
              </a:rPr>
              <a:t> and </a:t>
            </a:r>
            <a:r>
              <a:rPr lang="en-US" sz="1800" b="0" i="1" u="none" strike="noStrike" cap="none" dirty="0">
                <a:solidFill>
                  <a:schemeClr val="dk1"/>
                </a:solidFill>
                <a:latin typeface="Helvetica Neue"/>
                <a:ea typeface="Helvetica Neue"/>
                <a:cs typeface="Helvetica Neue"/>
                <a:sym typeface="Helvetica Neue"/>
              </a:rPr>
              <a:t>teachers</a:t>
            </a:r>
            <a:endParaRPr sz="1800" b="0" i="0" u="none" strike="noStrike" cap="none" dirty="0">
              <a:solidFill>
                <a:schemeClr val="dk1"/>
              </a:solidFill>
              <a:latin typeface="Helvetica Neue"/>
              <a:ea typeface="Helvetica Neue"/>
              <a:cs typeface="Helvetica Neue"/>
              <a:sym typeface="Helvetica Neue"/>
            </a:endParaRPr>
          </a:p>
          <a:p>
            <a:pPr marL="742950" marR="0" lvl="1" indent="-285750" algn="l" rtl="0">
              <a:lnSpc>
                <a:spcPct val="90000"/>
              </a:lnSpc>
              <a:spcBef>
                <a:spcPts val="630"/>
              </a:spcBef>
              <a:spcAft>
                <a:spcPts val="0"/>
              </a:spcAft>
              <a:buClr>
                <a:schemeClr val="folHlink"/>
              </a:buClr>
              <a:buSzPts val="1440"/>
              <a:buFont typeface="Arial"/>
              <a:buChar char="●"/>
            </a:pPr>
            <a:r>
              <a:rPr lang="en-US" sz="1800" b="0" i="1" u="none" strike="noStrike" cap="none" dirty="0">
                <a:solidFill>
                  <a:srgbClr val="00B050"/>
                </a:solidFill>
                <a:sym typeface="Helvetica Neue"/>
              </a:rPr>
              <a:t>But is not supported in SQL currently</a:t>
            </a:r>
            <a:endParaRPr dirty="0">
              <a:solidFill>
                <a:srgbClr val="00B050"/>
              </a:solidFill>
            </a:endParaRPr>
          </a:p>
          <a:p>
            <a:pPr marL="1085850" marR="0" lvl="2" indent="-228600" algn="l" rtl="0">
              <a:lnSpc>
                <a:spcPct val="90000"/>
              </a:lnSpc>
              <a:spcBef>
                <a:spcPts val="630"/>
              </a:spcBef>
              <a:spcAft>
                <a:spcPts val="0"/>
              </a:spcAft>
              <a:buClr>
                <a:srgbClr val="33CC33"/>
              </a:buClr>
              <a:buSzPts val="1350"/>
              <a:buFont typeface="Arimo"/>
              <a:buChar char="4"/>
            </a:pPr>
            <a:r>
              <a:rPr lang="en-US" sz="1800" b="0" i="0" u="none" strike="noStrike" cap="none" dirty="0">
                <a:solidFill>
                  <a:schemeClr val="dk1"/>
                </a:solidFill>
                <a:latin typeface="Helvetica Neue"/>
                <a:ea typeface="Helvetica Neue"/>
                <a:cs typeface="Helvetica Neue"/>
                <a:sym typeface="Helvetica Neue"/>
              </a:rPr>
              <a:t>So we cannot create a person (tuple in </a:t>
            </a:r>
            <a:r>
              <a:rPr lang="en-US" sz="1800" b="0" i="1" u="none" strike="noStrike" cap="none" dirty="0">
                <a:solidFill>
                  <a:schemeClr val="dk1"/>
                </a:solidFill>
                <a:latin typeface="Helvetica Neue"/>
                <a:ea typeface="Helvetica Neue"/>
                <a:cs typeface="Helvetica Neue"/>
                <a:sym typeface="Helvetica Neue"/>
              </a:rPr>
              <a:t>people</a:t>
            </a:r>
            <a:r>
              <a:rPr lang="en-US" sz="1800" b="0" i="0" u="none" strike="noStrike" cap="none" dirty="0">
                <a:solidFill>
                  <a:schemeClr val="dk1"/>
                </a:solidFill>
                <a:latin typeface="Helvetica Neue"/>
                <a:ea typeface="Helvetica Neue"/>
                <a:cs typeface="Helvetica Neue"/>
                <a:sym typeface="Helvetica Neue"/>
              </a:rPr>
              <a:t>) who is both a student and a teacher</a:t>
            </a: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39"/>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3200" b="1" i="0" u="none" strike="noStrike" cap="none">
                <a:solidFill>
                  <a:schemeClr val="dk2"/>
                </a:solidFill>
                <a:latin typeface="Helvetica Neue"/>
                <a:ea typeface="Helvetica Neue"/>
                <a:cs typeface="Helvetica Neue"/>
                <a:sym typeface="Helvetica Neue"/>
              </a:rPr>
              <a:t>Array and Multiset Types in SQL</a:t>
            </a:r>
            <a:endParaRPr/>
          </a:p>
        </p:txBody>
      </p:sp>
      <p:sp>
        <p:nvSpPr>
          <p:cNvPr id="366" name="Google Shape;366;p39"/>
          <p:cNvSpPr txBox="1">
            <a:spLocks noGrp="1"/>
          </p:cNvSpPr>
          <p:nvPr>
            <p:ph type="body" idx="1"/>
          </p:nvPr>
        </p:nvSpPr>
        <p:spPr>
          <a:xfrm>
            <a:off x="685800" y="1016000"/>
            <a:ext cx="7848600" cy="53467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2"/>
              </a:buClr>
              <a:buSzPts val="1620"/>
              <a:buFont typeface="Arial"/>
              <a:buChar char="●"/>
            </a:pPr>
            <a:r>
              <a:rPr lang="en-US" sz="1800" b="0" i="0" u="none" strike="noStrike" cap="none" dirty="0">
                <a:solidFill>
                  <a:schemeClr val="dk1"/>
                </a:solidFill>
                <a:latin typeface="Helvetica Neue"/>
                <a:ea typeface="Helvetica Neue"/>
                <a:cs typeface="Helvetica Neue"/>
                <a:sym typeface="Helvetica Neue"/>
              </a:rPr>
              <a:t>Example of array and multiset declaration</a:t>
            </a:r>
            <a:r>
              <a:rPr lang="en-US" sz="1800" b="0" i="0" u="none" strike="noStrike" cap="none" dirty="0">
                <a:solidFill>
                  <a:schemeClr val="dk2"/>
                </a:solidFill>
                <a:latin typeface="Helvetica Neue"/>
                <a:ea typeface="Helvetica Neue"/>
                <a:cs typeface="Helvetica Neue"/>
                <a:sym typeface="Helvetica Neue"/>
              </a:rPr>
              <a:t>:</a:t>
            </a:r>
            <a:endParaRPr dirty="0"/>
          </a:p>
          <a:p>
            <a:pPr marL="342900" marR="0" lvl="0" indent="-342900" algn="l" rtl="0">
              <a:spcBef>
                <a:spcPts val="630"/>
              </a:spcBef>
              <a:spcAft>
                <a:spcPts val="0"/>
              </a:spcAft>
              <a:buClr>
                <a:schemeClr val="dk2"/>
              </a:buClr>
              <a:buSzPts val="1620"/>
              <a:buFont typeface="Arial"/>
              <a:buChar char="●"/>
            </a:pPr>
            <a:r>
              <a:rPr lang="en-US" sz="1800" b="0" i="0" u="none" strike="noStrike" cap="none" dirty="0">
                <a:solidFill>
                  <a:schemeClr val="dk2"/>
                </a:solidFill>
                <a:latin typeface="Helvetica Neue"/>
                <a:ea typeface="Helvetica Neue"/>
                <a:cs typeface="Helvetica Neue"/>
                <a:sym typeface="Helvetica Neue"/>
              </a:rPr>
              <a:t>Multi set</a:t>
            </a:r>
            <a:r>
              <a:rPr lang="en-US" sz="1800" b="0" i="0" u="none" strike="noStrike" cap="none" dirty="0">
                <a:solidFill>
                  <a:srgbClr val="00B050"/>
                </a:solidFill>
                <a:latin typeface="Helvetica Neue"/>
                <a:ea typeface="Helvetica Neue"/>
                <a:cs typeface="Helvetica Neue"/>
                <a:sym typeface="Helvetica Neue"/>
              </a:rPr>
              <a:t> </a:t>
            </a:r>
            <a:r>
              <a:rPr lang="en-US" sz="1800" b="0" i="0" u="none" strike="noStrike" cap="none" dirty="0">
                <a:solidFill>
                  <a:srgbClr val="00B050"/>
                </a:solidFill>
                <a:sym typeface="Helvetica Neue"/>
              </a:rPr>
              <a:t>is an unordered collection element may occur multiple time</a:t>
            </a:r>
            <a:endParaRPr dirty="0">
              <a:solidFill>
                <a:srgbClr val="00B050"/>
              </a:solidFill>
            </a:endParaRPr>
          </a:p>
          <a:p>
            <a:pPr marL="342900" marR="0" lvl="0" indent="-342900" algn="l" rtl="0">
              <a:spcBef>
                <a:spcPts val="630"/>
              </a:spcBef>
              <a:spcAft>
                <a:spcPts val="0"/>
              </a:spcAft>
              <a:buClr>
                <a:schemeClr val="dk2"/>
              </a:buClr>
              <a:buSzPts val="1620"/>
              <a:buFont typeface="Arial"/>
              <a:buNone/>
            </a:pPr>
            <a:r>
              <a:rPr lang="en-US" sz="1800" b="1" i="0" u="none" strike="noStrike" cap="none" dirty="0">
                <a:solidFill>
                  <a:schemeClr val="dk1"/>
                </a:solidFill>
                <a:latin typeface="Helvetica Neue"/>
                <a:ea typeface="Helvetica Neue"/>
                <a:cs typeface="Helvetica Neue"/>
                <a:sym typeface="Helvetica Neue"/>
              </a:rPr>
              <a:t> 	    create type </a:t>
            </a:r>
            <a:r>
              <a:rPr lang="en-US" sz="1800" b="0" i="1" u="none" strike="noStrike" cap="none" dirty="0">
                <a:solidFill>
                  <a:schemeClr val="dk1"/>
                </a:solidFill>
                <a:latin typeface="Helvetica Neue"/>
                <a:ea typeface="Helvetica Neue"/>
                <a:cs typeface="Helvetica Neue"/>
                <a:sym typeface="Helvetica Neue"/>
              </a:rPr>
              <a:t>Publisher</a:t>
            </a:r>
            <a:r>
              <a:rPr lang="en-US" sz="1800" b="1" i="0" u="none" strike="noStrike" cap="none" dirty="0">
                <a:solidFill>
                  <a:schemeClr val="dk1"/>
                </a:solidFill>
                <a:latin typeface="Helvetica Neue"/>
                <a:ea typeface="Helvetica Neue"/>
                <a:cs typeface="Helvetica Neue"/>
                <a:sym typeface="Helvetica Neue"/>
              </a:rPr>
              <a:t> as</a:t>
            </a:r>
            <a:br>
              <a:rPr lang="en-US" sz="1800" b="1" i="0" u="none" strike="noStrike" cap="none" dirty="0">
                <a:solidFill>
                  <a:schemeClr val="dk1"/>
                </a:solidFill>
                <a:latin typeface="Helvetica Neue"/>
                <a:ea typeface="Helvetica Neue"/>
                <a:cs typeface="Helvetica Neue"/>
                <a:sym typeface="Helvetica Neue"/>
              </a:rPr>
            </a:br>
            <a:r>
              <a:rPr lang="en-US" sz="1800" b="1" i="0" u="none" strike="noStrike" cap="none" dirty="0">
                <a:solidFill>
                  <a:schemeClr val="dk1"/>
                </a:solidFill>
                <a:latin typeface="Helvetica Neue"/>
                <a:ea typeface="Helvetica Neue"/>
                <a:cs typeface="Helvetica Neue"/>
                <a:sym typeface="Helvetica Neue"/>
              </a:rPr>
              <a:t>	    </a:t>
            </a:r>
            <a:r>
              <a:rPr lang="en-US" sz="1800" b="0" i="0" u="none" strike="noStrike" cap="none" dirty="0">
                <a:solidFill>
                  <a:schemeClr val="dk1"/>
                </a:solidFill>
                <a:latin typeface="Helvetica Neue"/>
                <a:ea typeface="Helvetica Neue"/>
                <a:cs typeface="Helvetica Neue"/>
                <a:sym typeface="Helvetica Neue"/>
              </a:rPr>
              <a:t>(</a:t>
            </a:r>
            <a:r>
              <a:rPr lang="en-US" sz="1800" b="0" i="1" u="none" strike="noStrike" cap="none" dirty="0">
                <a:solidFill>
                  <a:schemeClr val="dk1"/>
                </a:solidFill>
                <a:latin typeface="Helvetica Neue"/>
                <a:ea typeface="Helvetica Neue"/>
                <a:cs typeface="Helvetica Neue"/>
                <a:sym typeface="Helvetica Neue"/>
              </a:rPr>
              <a:t>name</a:t>
            </a:r>
            <a:r>
              <a:rPr lang="en-US" sz="1800" b="0" i="0" u="none" strike="noStrike" cap="none" dirty="0">
                <a:solidFill>
                  <a:schemeClr val="dk1"/>
                </a:solidFill>
                <a:latin typeface="Helvetica Neue"/>
                <a:ea typeface="Helvetica Neue"/>
                <a:cs typeface="Helvetica Neue"/>
                <a:sym typeface="Helvetica Neue"/>
              </a:rPr>
              <a:t>             </a:t>
            </a:r>
            <a:r>
              <a:rPr lang="en-US" sz="1800" b="1" i="0" u="none" strike="noStrike" cap="none" dirty="0">
                <a:solidFill>
                  <a:schemeClr val="dk1"/>
                </a:solidFill>
                <a:latin typeface="Helvetica Neue"/>
                <a:ea typeface="Helvetica Neue"/>
                <a:cs typeface="Helvetica Neue"/>
                <a:sym typeface="Helvetica Neue"/>
              </a:rPr>
              <a:t>varchar</a:t>
            </a:r>
            <a:r>
              <a:rPr lang="en-US" sz="1800" b="0" i="0" u="none" strike="noStrike" cap="none" dirty="0">
                <a:solidFill>
                  <a:schemeClr val="dk1"/>
                </a:solidFill>
                <a:latin typeface="Helvetica Neue"/>
                <a:ea typeface="Helvetica Neue"/>
                <a:cs typeface="Helvetica Neue"/>
                <a:sym typeface="Helvetica Neue"/>
              </a:rPr>
              <a:t>(20),</a:t>
            </a:r>
            <a:br>
              <a:rPr lang="en-US" sz="1800" b="0" i="0" u="none" strike="noStrike" cap="none" dirty="0">
                <a:solidFill>
                  <a:schemeClr val="dk1"/>
                </a:solidFill>
                <a:latin typeface="Helvetica Neue"/>
                <a:ea typeface="Helvetica Neue"/>
                <a:cs typeface="Helvetica Neue"/>
                <a:sym typeface="Helvetica Neue"/>
              </a:rPr>
            </a:br>
            <a:r>
              <a:rPr lang="en-US" sz="1800" b="0" i="0" u="none" strike="noStrike" cap="none" dirty="0">
                <a:solidFill>
                  <a:schemeClr val="dk1"/>
                </a:solidFill>
                <a:latin typeface="Helvetica Neue"/>
                <a:ea typeface="Helvetica Neue"/>
                <a:cs typeface="Helvetica Neue"/>
                <a:sym typeface="Helvetica Neue"/>
              </a:rPr>
              <a:t>	     </a:t>
            </a:r>
            <a:r>
              <a:rPr lang="en-US" sz="1800" b="0" i="1" u="none" strike="noStrike" cap="none" dirty="0">
                <a:solidFill>
                  <a:schemeClr val="dk1"/>
                </a:solidFill>
                <a:latin typeface="Helvetica Neue"/>
                <a:ea typeface="Helvetica Neue"/>
                <a:cs typeface="Helvetica Neue"/>
                <a:sym typeface="Helvetica Neue"/>
              </a:rPr>
              <a:t>branch            </a:t>
            </a:r>
            <a:r>
              <a:rPr lang="en-US" sz="1800" b="1" i="0" u="none" strike="noStrike" cap="none" dirty="0">
                <a:solidFill>
                  <a:schemeClr val="dk1"/>
                </a:solidFill>
                <a:latin typeface="Helvetica Neue"/>
                <a:ea typeface="Helvetica Neue"/>
                <a:cs typeface="Helvetica Neue"/>
                <a:sym typeface="Helvetica Neue"/>
              </a:rPr>
              <a:t>varchar</a:t>
            </a:r>
            <a:r>
              <a:rPr lang="en-US" sz="1800" b="0" i="0" u="none" strike="noStrike" cap="none" dirty="0">
                <a:solidFill>
                  <a:schemeClr val="dk1"/>
                </a:solidFill>
                <a:latin typeface="Helvetica Neue"/>
                <a:ea typeface="Helvetica Neue"/>
                <a:cs typeface="Helvetica Neue"/>
                <a:sym typeface="Helvetica Neue"/>
              </a:rPr>
              <a:t>(20));</a:t>
            </a:r>
            <a:br>
              <a:rPr lang="en-US" sz="1800" b="0" i="0" u="none" strike="noStrike" cap="none" dirty="0">
                <a:solidFill>
                  <a:schemeClr val="dk1"/>
                </a:solidFill>
                <a:latin typeface="Helvetica Neue"/>
                <a:ea typeface="Helvetica Neue"/>
                <a:cs typeface="Helvetica Neue"/>
                <a:sym typeface="Helvetica Neue"/>
              </a:rPr>
            </a:br>
            <a:r>
              <a:rPr lang="en-US" sz="1800" b="0" i="0" u="none" strike="noStrike" cap="none" dirty="0">
                <a:solidFill>
                  <a:schemeClr val="dk1"/>
                </a:solidFill>
                <a:latin typeface="Helvetica Neue"/>
                <a:ea typeface="Helvetica Neue"/>
                <a:cs typeface="Helvetica Neue"/>
                <a:sym typeface="Helvetica Neue"/>
              </a:rPr>
              <a:t>    </a:t>
            </a:r>
            <a:r>
              <a:rPr lang="en-US" sz="1800" b="1" i="0" u="none" strike="noStrike" cap="none" dirty="0">
                <a:solidFill>
                  <a:schemeClr val="dk1"/>
                </a:solidFill>
                <a:latin typeface="Helvetica Neue"/>
                <a:ea typeface="Helvetica Neue"/>
                <a:cs typeface="Helvetica Neue"/>
                <a:sym typeface="Helvetica Neue"/>
              </a:rPr>
              <a:t>create type </a:t>
            </a:r>
            <a:r>
              <a:rPr lang="en-US" sz="1800" b="0" i="1" u="none" strike="noStrike" cap="none" dirty="0">
                <a:solidFill>
                  <a:schemeClr val="dk1"/>
                </a:solidFill>
                <a:latin typeface="Helvetica Neue"/>
                <a:ea typeface="Helvetica Neue"/>
                <a:cs typeface="Helvetica Neue"/>
                <a:sym typeface="Helvetica Neue"/>
              </a:rPr>
              <a:t>Book </a:t>
            </a:r>
            <a:r>
              <a:rPr lang="en-US" sz="1800" b="1" i="0" u="none" strike="noStrike" cap="none" dirty="0">
                <a:solidFill>
                  <a:schemeClr val="dk1"/>
                </a:solidFill>
                <a:latin typeface="Helvetica Neue"/>
                <a:ea typeface="Helvetica Neue"/>
                <a:cs typeface="Helvetica Neue"/>
                <a:sym typeface="Helvetica Neue"/>
              </a:rPr>
              <a:t>as</a:t>
            </a:r>
            <a:br>
              <a:rPr lang="en-US" sz="1800" b="1" i="0" u="none" strike="noStrike" cap="none" dirty="0">
                <a:solidFill>
                  <a:schemeClr val="dk1"/>
                </a:solidFill>
                <a:latin typeface="Helvetica Neue"/>
                <a:ea typeface="Helvetica Neue"/>
                <a:cs typeface="Helvetica Neue"/>
                <a:sym typeface="Helvetica Neue"/>
              </a:rPr>
            </a:br>
            <a:r>
              <a:rPr lang="en-US" sz="1800" b="0" i="0" u="none" strike="noStrike" cap="none" dirty="0">
                <a:solidFill>
                  <a:schemeClr val="dk1"/>
                </a:solidFill>
                <a:latin typeface="Helvetica Neue"/>
                <a:ea typeface="Helvetica Neue"/>
                <a:cs typeface="Helvetica Neue"/>
                <a:sym typeface="Helvetica Neue"/>
              </a:rPr>
              <a:t>	    (</a:t>
            </a:r>
            <a:r>
              <a:rPr lang="en-US" sz="1800" b="0" i="1" u="none" strike="noStrike" cap="none" dirty="0">
                <a:solidFill>
                  <a:schemeClr val="dk1"/>
                </a:solidFill>
                <a:latin typeface="Helvetica Neue"/>
                <a:ea typeface="Helvetica Neue"/>
                <a:cs typeface="Helvetica Neue"/>
                <a:sym typeface="Helvetica Neue"/>
              </a:rPr>
              <a:t>title                 </a:t>
            </a:r>
            <a:r>
              <a:rPr lang="en-US" sz="1800" b="1" i="0" u="none" strike="noStrike" cap="none" dirty="0">
                <a:solidFill>
                  <a:schemeClr val="dk1"/>
                </a:solidFill>
                <a:latin typeface="Helvetica Neue"/>
                <a:ea typeface="Helvetica Neue"/>
                <a:cs typeface="Helvetica Neue"/>
                <a:sym typeface="Helvetica Neue"/>
              </a:rPr>
              <a:t>varchar</a:t>
            </a:r>
            <a:r>
              <a:rPr lang="en-US" sz="1800" b="0" i="0" u="none" strike="noStrike" cap="none" dirty="0">
                <a:solidFill>
                  <a:schemeClr val="dk1"/>
                </a:solidFill>
                <a:latin typeface="Helvetica Neue"/>
                <a:ea typeface="Helvetica Neue"/>
                <a:cs typeface="Helvetica Neue"/>
                <a:sym typeface="Helvetica Neue"/>
              </a:rPr>
              <a:t>(20),</a:t>
            </a:r>
            <a:br>
              <a:rPr lang="en-US" sz="1800" b="0" i="0" u="none" strike="noStrike" cap="none" dirty="0">
                <a:solidFill>
                  <a:schemeClr val="dk1"/>
                </a:solidFill>
                <a:latin typeface="Helvetica Neue"/>
                <a:ea typeface="Helvetica Neue"/>
                <a:cs typeface="Helvetica Neue"/>
                <a:sym typeface="Helvetica Neue"/>
              </a:rPr>
            </a:br>
            <a:r>
              <a:rPr lang="en-US" sz="1800" b="0" i="0" u="none" strike="noStrike" cap="none" dirty="0">
                <a:solidFill>
                  <a:schemeClr val="dk1"/>
                </a:solidFill>
                <a:latin typeface="Helvetica Neue"/>
                <a:ea typeface="Helvetica Neue"/>
                <a:cs typeface="Helvetica Neue"/>
                <a:sym typeface="Helvetica Neue"/>
              </a:rPr>
              <a:t>	     </a:t>
            </a:r>
            <a:r>
              <a:rPr lang="en-US" sz="1800" b="0" i="1" u="none" strike="noStrike" cap="none" dirty="0" err="1">
                <a:solidFill>
                  <a:schemeClr val="dk1"/>
                </a:solidFill>
                <a:latin typeface="Helvetica Neue"/>
                <a:ea typeface="Helvetica Neue"/>
                <a:cs typeface="Helvetica Neue"/>
                <a:sym typeface="Helvetica Neue"/>
              </a:rPr>
              <a:t>author_array</a:t>
            </a:r>
            <a:r>
              <a:rPr lang="en-US" sz="1800" b="0" i="1" u="none" strike="noStrike" cap="none" dirty="0">
                <a:solidFill>
                  <a:schemeClr val="dk1"/>
                </a:solidFill>
                <a:latin typeface="Helvetica Neue"/>
                <a:ea typeface="Helvetica Neue"/>
                <a:cs typeface="Helvetica Neue"/>
                <a:sym typeface="Helvetica Neue"/>
              </a:rPr>
              <a:t>   </a:t>
            </a:r>
            <a:r>
              <a:rPr lang="en-US" sz="1800" b="1" i="0" u="none" strike="noStrike" cap="none" dirty="0">
                <a:solidFill>
                  <a:schemeClr val="dk1"/>
                </a:solidFill>
                <a:latin typeface="Helvetica Neue"/>
                <a:ea typeface="Helvetica Neue"/>
                <a:cs typeface="Helvetica Neue"/>
                <a:sym typeface="Helvetica Neue"/>
              </a:rPr>
              <a:t>varchar</a:t>
            </a:r>
            <a:r>
              <a:rPr lang="en-US" sz="1800" b="0" i="0" u="none" strike="noStrike" cap="none" dirty="0">
                <a:solidFill>
                  <a:schemeClr val="dk1"/>
                </a:solidFill>
                <a:latin typeface="Helvetica Neue"/>
                <a:ea typeface="Helvetica Neue"/>
                <a:cs typeface="Helvetica Neue"/>
                <a:sym typeface="Helvetica Neue"/>
              </a:rPr>
              <a:t>(20) </a:t>
            </a:r>
            <a:r>
              <a:rPr lang="en-US" sz="1800" b="1" i="0" u="none" strike="noStrike" cap="none" dirty="0">
                <a:solidFill>
                  <a:schemeClr val="dk1"/>
                </a:solidFill>
                <a:latin typeface="Helvetica Neue"/>
                <a:ea typeface="Helvetica Neue"/>
                <a:cs typeface="Helvetica Neue"/>
                <a:sym typeface="Helvetica Neue"/>
              </a:rPr>
              <a:t>array </a:t>
            </a:r>
            <a:r>
              <a:rPr lang="en-US" sz="1800" b="0" i="0" u="none" strike="noStrike" cap="none" dirty="0">
                <a:solidFill>
                  <a:schemeClr val="dk1"/>
                </a:solidFill>
                <a:latin typeface="Helvetica Neue"/>
                <a:ea typeface="Helvetica Neue"/>
                <a:cs typeface="Helvetica Neue"/>
                <a:sym typeface="Helvetica Neue"/>
              </a:rPr>
              <a:t>[10],</a:t>
            </a:r>
            <a:br>
              <a:rPr lang="en-US" sz="1800" b="0" i="0" u="none" strike="noStrike" cap="none" dirty="0">
                <a:solidFill>
                  <a:schemeClr val="dk1"/>
                </a:solidFill>
                <a:latin typeface="Helvetica Neue"/>
                <a:ea typeface="Helvetica Neue"/>
                <a:cs typeface="Helvetica Neue"/>
                <a:sym typeface="Helvetica Neue"/>
              </a:rPr>
            </a:br>
            <a:r>
              <a:rPr lang="en-US" sz="1800" b="0" i="0" u="none" strike="noStrike" cap="none" dirty="0">
                <a:solidFill>
                  <a:schemeClr val="dk1"/>
                </a:solidFill>
                <a:latin typeface="Helvetica Neue"/>
                <a:ea typeface="Helvetica Neue"/>
                <a:cs typeface="Helvetica Neue"/>
                <a:sym typeface="Helvetica Neue"/>
              </a:rPr>
              <a:t>	     </a:t>
            </a:r>
            <a:r>
              <a:rPr lang="en-US" sz="1800" b="0" i="1" u="none" strike="noStrike" cap="none" dirty="0" err="1">
                <a:solidFill>
                  <a:schemeClr val="dk1"/>
                </a:solidFill>
                <a:latin typeface="Helvetica Neue"/>
                <a:ea typeface="Helvetica Neue"/>
                <a:cs typeface="Helvetica Neue"/>
                <a:sym typeface="Helvetica Neue"/>
              </a:rPr>
              <a:t>pub_date</a:t>
            </a:r>
            <a:r>
              <a:rPr lang="en-US" sz="1800" b="0" i="1" u="none" strike="noStrike" cap="none" dirty="0">
                <a:solidFill>
                  <a:schemeClr val="dk1"/>
                </a:solidFill>
                <a:latin typeface="Helvetica Neue"/>
                <a:ea typeface="Helvetica Neue"/>
                <a:cs typeface="Helvetica Neue"/>
                <a:sym typeface="Helvetica Neue"/>
              </a:rPr>
              <a:t>         </a:t>
            </a:r>
            <a:r>
              <a:rPr lang="en-US" sz="1800" b="1" i="0" u="none" strike="noStrike" cap="none" dirty="0">
                <a:solidFill>
                  <a:schemeClr val="dk1"/>
                </a:solidFill>
                <a:latin typeface="Helvetica Neue"/>
                <a:ea typeface="Helvetica Neue"/>
                <a:cs typeface="Helvetica Neue"/>
                <a:sym typeface="Helvetica Neue"/>
              </a:rPr>
              <a:t>date</a:t>
            </a:r>
            <a:r>
              <a:rPr lang="en-US" sz="1800" b="0" i="0" u="none" strike="noStrike" cap="none" dirty="0">
                <a:solidFill>
                  <a:schemeClr val="dk1"/>
                </a:solidFill>
                <a:latin typeface="Helvetica Neue"/>
                <a:ea typeface="Helvetica Neue"/>
                <a:cs typeface="Helvetica Neue"/>
                <a:sym typeface="Helvetica Neue"/>
              </a:rPr>
              <a:t>,</a:t>
            </a:r>
            <a:br>
              <a:rPr lang="en-US" sz="1800" b="0" i="0" u="none" strike="noStrike" cap="none" dirty="0">
                <a:solidFill>
                  <a:schemeClr val="dk1"/>
                </a:solidFill>
                <a:latin typeface="Helvetica Neue"/>
                <a:ea typeface="Helvetica Neue"/>
                <a:cs typeface="Helvetica Neue"/>
                <a:sym typeface="Helvetica Neue"/>
              </a:rPr>
            </a:br>
            <a:r>
              <a:rPr lang="en-US" sz="1800" b="0" i="0" u="none" strike="noStrike" cap="none" dirty="0">
                <a:solidFill>
                  <a:schemeClr val="dk1"/>
                </a:solidFill>
                <a:latin typeface="Helvetica Neue"/>
                <a:ea typeface="Helvetica Neue"/>
                <a:cs typeface="Helvetica Neue"/>
                <a:sym typeface="Helvetica Neue"/>
              </a:rPr>
              <a:t>	     </a:t>
            </a:r>
            <a:r>
              <a:rPr lang="en-US" sz="1800" b="0" i="1" u="none" strike="noStrike" cap="none" dirty="0">
                <a:solidFill>
                  <a:schemeClr val="dk1"/>
                </a:solidFill>
                <a:latin typeface="Helvetica Neue"/>
                <a:ea typeface="Helvetica Neue"/>
                <a:cs typeface="Helvetica Neue"/>
                <a:sym typeface="Helvetica Neue"/>
              </a:rPr>
              <a:t>publisher        </a:t>
            </a:r>
            <a:r>
              <a:rPr lang="en-US" sz="1800" b="0" i="1" u="none" strike="noStrike" cap="none" dirty="0" err="1">
                <a:solidFill>
                  <a:schemeClr val="dk1"/>
                </a:solidFill>
                <a:latin typeface="Helvetica Neue"/>
                <a:ea typeface="Helvetica Neue"/>
                <a:cs typeface="Helvetica Neue"/>
                <a:sym typeface="Helvetica Neue"/>
              </a:rPr>
              <a:t>Publisher</a:t>
            </a:r>
            <a:r>
              <a:rPr lang="en-US" sz="1800" b="0" i="0" u="none" strike="noStrike" cap="none" dirty="0">
                <a:solidFill>
                  <a:schemeClr val="dk1"/>
                </a:solidFill>
                <a:latin typeface="Helvetica Neue"/>
                <a:ea typeface="Helvetica Neue"/>
                <a:cs typeface="Helvetica Neue"/>
                <a:sym typeface="Helvetica Neue"/>
              </a:rPr>
              <a:t>,</a:t>
            </a:r>
            <a:br>
              <a:rPr lang="en-US" sz="1800" b="0" i="0" u="none" strike="noStrike" cap="none" dirty="0">
                <a:solidFill>
                  <a:schemeClr val="dk1"/>
                </a:solidFill>
                <a:latin typeface="Helvetica Neue"/>
                <a:ea typeface="Helvetica Neue"/>
                <a:cs typeface="Helvetica Neue"/>
                <a:sym typeface="Helvetica Neue"/>
              </a:rPr>
            </a:br>
            <a:r>
              <a:rPr lang="en-US" sz="1800" b="0" i="0" u="none" strike="noStrike" cap="none" dirty="0">
                <a:solidFill>
                  <a:schemeClr val="dk1"/>
                </a:solidFill>
                <a:latin typeface="Helvetica Neue"/>
                <a:ea typeface="Helvetica Neue"/>
                <a:cs typeface="Helvetica Neue"/>
                <a:sym typeface="Helvetica Neue"/>
              </a:rPr>
              <a:t>	     </a:t>
            </a:r>
            <a:r>
              <a:rPr lang="en-US" sz="1800" b="0" i="1" u="none" strike="noStrike" cap="none" dirty="0">
                <a:solidFill>
                  <a:schemeClr val="dk1"/>
                </a:solidFill>
                <a:latin typeface="Helvetica Neue"/>
                <a:ea typeface="Helvetica Neue"/>
                <a:cs typeface="Helvetica Neue"/>
                <a:sym typeface="Helvetica Neue"/>
              </a:rPr>
              <a:t>keyword-set   </a:t>
            </a:r>
            <a:r>
              <a:rPr lang="en-US" sz="1800" b="1" i="0" u="none" strike="noStrike" cap="none" dirty="0">
                <a:solidFill>
                  <a:schemeClr val="dk1"/>
                </a:solidFill>
                <a:latin typeface="Helvetica Neue"/>
                <a:ea typeface="Helvetica Neue"/>
                <a:cs typeface="Helvetica Neue"/>
                <a:sym typeface="Helvetica Neue"/>
              </a:rPr>
              <a:t>varchar</a:t>
            </a:r>
            <a:r>
              <a:rPr lang="en-US" sz="1800" b="0" i="0" u="none" strike="noStrike" cap="none" dirty="0">
                <a:solidFill>
                  <a:schemeClr val="dk1"/>
                </a:solidFill>
                <a:latin typeface="Helvetica Neue"/>
                <a:ea typeface="Helvetica Neue"/>
                <a:cs typeface="Helvetica Neue"/>
                <a:sym typeface="Helvetica Neue"/>
              </a:rPr>
              <a:t>(20) </a:t>
            </a:r>
            <a:r>
              <a:rPr lang="en-US" sz="1800" b="1" i="0" u="none" strike="noStrike" cap="none" dirty="0">
                <a:solidFill>
                  <a:schemeClr val="dk1"/>
                </a:solidFill>
                <a:latin typeface="Helvetica Neue"/>
                <a:ea typeface="Helvetica Neue"/>
                <a:cs typeface="Helvetica Neue"/>
                <a:sym typeface="Helvetica Neue"/>
              </a:rPr>
              <a:t>multiset</a:t>
            </a:r>
            <a:r>
              <a:rPr lang="en-US" sz="1800" b="0" i="0" u="none" strike="noStrike" cap="none" dirty="0">
                <a:solidFill>
                  <a:schemeClr val="dk1"/>
                </a:solidFill>
                <a:latin typeface="Helvetica Neue"/>
                <a:ea typeface="Helvetica Neue"/>
                <a:cs typeface="Helvetica Neue"/>
                <a:sym typeface="Helvetica Neue"/>
              </a:rPr>
              <a:t>);</a:t>
            </a:r>
            <a:endParaRPr dirty="0"/>
          </a:p>
          <a:p>
            <a:pPr marL="342900" marR="0" lvl="0" indent="-342900" algn="l" rtl="0">
              <a:spcBef>
                <a:spcPts val="630"/>
              </a:spcBef>
              <a:spcAft>
                <a:spcPts val="0"/>
              </a:spcAft>
              <a:buClr>
                <a:schemeClr val="dk2"/>
              </a:buClr>
              <a:buSzPts val="1620"/>
              <a:buFont typeface="Arial"/>
              <a:buNone/>
            </a:pPr>
            <a:r>
              <a:rPr lang="en-US" sz="1800" b="1" i="0" u="none" strike="noStrike" cap="none" dirty="0">
                <a:solidFill>
                  <a:schemeClr val="dk1"/>
                </a:solidFill>
                <a:latin typeface="Helvetica Neue"/>
                <a:ea typeface="Helvetica Neue"/>
                <a:cs typeface="Helvetica Neue"/>
                <a:sym typeface="Helvetica Neue"/>
              </a:rPr>
              <a:t>          create table </a:t>
            </a:r>
            <a:r>
              <a:rPr lang="en-US" sz="1800" b="0" i="1" u="none" strike="noStrike" cap="none" dirty="0">
                <a:solidFill>
                  <a:schemeClr val="dk1"/>
                </a:solidFill>
                <a:latin typeface="Helvetica Neue"/>
                <a:ea typeface="Helvetica Neue"/>
                <a:cs typeface="Helvetica Neue"/>
                <a:sym typeface="Helvetica Neue"/>
              </a:rPr>
              <a:t>books </a:t>
            </a:r>
            <a:r>
              <a:rPr lang="en-US" sz="1800" b="1" i="0" u="none" strike="noStrike" cap="none" dirty="0">
                <a:solidFill>
                  <a:schemeClr val="dk1"/>
                </a:solidFill>
                <a:latin typeface="Helvetica Neue"/>
                <a:ea typeface="Helvetica Neue"/>
                <a:cs typeface="Helvetica Neue"/>
                <a:sym typeface="Helvetica Neue"/>
              </a:rPr>
              <a:t>of</a:t>
            </a:r>
            <a:r>
              <a:rPr lang="en-US" sz="1800" b="0" i="0" u="none" strike="noStrike" cap="none" dirty="0">
                <a:solidFill>
                  <a:schemeClr val="dk1"/>
                </a:solidFill>
                <a:latin typeface="Helvetica Neue"/>
                <a:ea typeface="Helvetica Neue"/>
                <a:cs typeface="Helvetica Neue"/>
                <a:sym typeface="Helvetica Neue"/>
              </a:rPr>
              <a:t> </a:t>
            </a:r>
            <a:r>
              <a:rPr lang="en-US" sz="1800" b="0" i="1" u="none" strike="noStrike" cap="none" dirty="0">
                <a:solidFill>
                  <a:schemeClr val="dk1"/>
                </a:solidFill>
                <a:latin typeface="Helvetica Neue"/>
                <a:ea typeface="Helvetica Neue"/>
                <a:cs typeface="Helvetica Neue"/>
                <a:sym typeface="Helvetica Neue"/>
              </a:rPr>
              <a:t>Book;</a:t>
            </a: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40"/>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3200" b="1" i="0" u="none" strike="noStrike" cap="none">
                <a:solidFill>
                  <a:schemeClr val="dk2"/>
                </a:solidFill>
                <a:latin typeface="Helvetica Neue"/>
                <a:ea typeface="Helvetica Neue"/>
                <a:cs typeface="Helvetica Neue"/>
                <a:sym typeface="Helvetica Neue"/>
              </a:rPr>
              <a:t>Creation of Collection Values</a:t>
            </a:r>
            <a:endParaRPr/>
          </a:p>
        </p:txBody>
      </p:sp>
      <p:sp>
        <p:nvSpPr>
          <p:cNvPr id="373" name="Google Shape;373;p40"/>
          <p:cNvSpPr txBox="1">
            <a:spLocks noGrp="1"/>
          </p:cNvSpPr>
          <p:nvPr>
            <p:ph type="body" idx="1"/>
          </p:nvPr>
        </p:nvSpPr>
        <p:spPr>
          <a:xfrm>
            <a:off x="457200" y="965200"/>
            <a:ext cx="8089900" cy="51562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80000"/>
              </a:lnSpc>
              <a:spcBef>
                <a:spcPts val="0"/>
              </a:spcBef>
              <a:spcAft>
                <a:spcPts val="0"/>
              </a:spcAft>
              <a:buClr>
                <a:schemeClr val="dk2"/>
              </a:buClr>
              <a:buSzPts val="1620"/>
              <a:buFont typeface="Arial"/>
              <a:buChar char="●"/>
            </a:pPr>
            <a:r>
              <a:rPr lang="en-US" sz="1800" b="0" i="0" u="none" strike="noStrike" cap="none">
                <a:solidFill>
                  <a:schemeClr val="dk1"/>
                </a:solidFill>
                <a:latin typeface="Helvetica Neue"/>
                <a:ea typeface="Helvetica Neue"/>
                <a:cs typeface="Helvetica Neue"/>
                <a:sym typeface="Helvetica Neue"/>
              </a:rPr>
              <a:t>Array construction</a:t>
            </a:r>
            <a:endParaRPr/>
          </a:p>
          <a:p>
            <a:pPr marL="342900" marR="0" lvl="0" indent="-342900" algn="l" rtl="0">
              <a:lnSpc>
                <a:spcPct val="80000"/>
              </a:lnSpc>
              <a:spcBef>
                <a:spcPts val="630"/>
              </a:spcBef>
              <a:spcAft>
                <a:spcPts val="0"/>
              </a:spcAft>
              <a:buClr>
                <a:schemeClr val="dk2"/>
              </a:buClr>
              <a:buSzPts val="1620"/>
              <a:buFont typeface="Arial"/>
              <a:buNone/>
            </a:pPr>
            <a:r>
              <a:rPr lang="en-US" sz="1800" b="0" i="0" u="none" strike="noStrike" cap="none">
                <a:solidFill>
                  <a:schemeClr val="dk1"/>
                </a:solidFill>
                <a:latin typeface="Helvetica Neue"/>
                <a:ea typeface="Helvetica Neue"/>
                <a:cs typeface="Helvetica Neue"/>
                <a:sym typeface="Helvetica Neue"/>
              </a:rPr>
              <a:t>           </a:t>
            </a:r>
            <a:r>
              <a:rPr lang="en-US" sz="1800" b="1" i="0" u="none" strike="noStrike" cap="none">
                <a:solidFill>
                  <a:schemeClr val="dk1"/>
                </a:solidFill>
                <a:latin typeface="Helvetica Neue"/>
                <a:ea typeface="Helvetica Neue"/>
                <a:cs typeface="Helvetica Neue"/>
                <a:sym typeface="Helvetica Neue"/>
              </a:rPr>
              <a:t>array</a:t>
            </a:r>
            <a:r>
              <a:rPr lang="en-US" sz="1800" b="0" i="0" u="none" strike="noStrike" cap="none">
                <a:solidFill>
                  <a:schemeClr val="dk1"/>
                </a:solidFill>
                <a:latin typeface="Helvetica Neue"/>
                <a:ea typeface="Helvetica Neue"/>
                <a:cs typeface="Helvetica Neue"/>
                <a:sym typeface="Helvetica Neue"/>
              </a:rPr>
              <a:t> [‘Silberschatz’,`Korth’,`Sudarshan’]</a:t>
            </a:r>
            <a:endParaRPr/>
          </a:p>
          <a:p>
            <a:pPr marL="342900" marR="0" lvl="0" indent="-342900" algn="l" rtl="0">
              <a:lnSpc>
                <a:spcPct val="80000"/>
              </a:lnSpc>
              <a:spcBef>
                <a:spcPts val="630"/>
              </a:spcBef>
              <a:spcAft>
                <a:spcPts val="0"/>
              </a:spcAft>
              <a:buClr>
                <a:schemeClr val="dk2"/>
              </a:buClr>
              <a:buSzPts val="1620"/>
              <a:buFont typeface="Arial"/>
              <a:buNone/>
            </a:pPr>
            <a:endParaRPr sz="1800" b="0" i="0" u="none" strike="noStrike" cap="none">
              <a:solidFill>
                <a:schemeClr val="dk1"/>
              </a:solidFill>
              <a:latin typeface="Helvetica Neue"/>
              <a:ea typeface="Helvetica Neue"/>
              <a:cs typeface="Helvetica Neue"/>
              <a:sym typeface="Helvetica Neue"/>
            </a:endParaRPr>
          </a:p>
          <a:p>
            <a:pPr marL="342900" marR="0" lvl="0" indent="-342900" algn="l" rtl="0">
              <a:lnSpc>
                <a:spcPct val="80000"/>
              </a:lnSpc>
              <a:spcBef>
                <a:spcPts val="630"/>
              </a:spcBef>
              <a:spcAft>
                <a:spcPts val="0"/>
              </a:spcAft>
              <a:buClr>
                <a:schemeClr val="dk2"/>
              </a:buClr>
              <a:buSzPts val="1620"/>
              <a:buFont typeface="Arial"/>
              <a:buChar char="●"/>
            </a:pPr>
            <a:r>
              <a:rPr lang="en-US" sz="1800" b="0" i="0" u="none" strike="noStrike" cap="none">
                <a:solidFill>
                  <a:schemeClr val="dk1"/>
                </a:solidFill>
                <a:latin typeface="Helvetica Neue"/>
                <a:ea typeface="Helvetica Neue"/>
                <a:cs typeface="Helvetica Neue"/>
                <a:sym typeface="Helvetica Neue"/>
              </a:rPr>
              <a:t>Multisets</a:t>
            </a:r>
            <a:endParaRPr/>
          </a:p>
          <a:p>
            <a:pPr marL="742950" marR="0" lvl="1" indent="-285750" algn="l" rtl="0">
              <a:lnSpc>
                <a:spcPct val="80000"/>
              </a:lnSpc>
              <a:spcBef>
                <a:spcPts val="630"/>
              </a:spcBef>
              <a:spcAft>
                <a:spcPts val="0"/>
              </a:spcAft>
              <a:buClr>
                <a:schemeClr val="folHlink"/>
              </a:buClr>
              <a:buSzPts val="1440"/>
              <a:buFont typeface="Arial"/>
              <a:buNone/>
            </a:pPr>
            <a:r>
              <a:rPr lang="en-US" sz="1800" b="0" i="0" u="none" strike="noStrike" cap="none">
                <a:solidFill>
                  <a:schemeClr val="dk1"/>
                </a:solidFill>
                <a:latin typeface="Helvetica Neue"/>
                <a:ea typeface="Helvetica Neue"/>
                <a:cs typeface="Helvetica Neue"/>
                <a:sym typeface="Helvetica Neue"/>
              </a:rPr>
              <a:t>    </a:t>
            </a:r>
            <a:r>
              <a:rPr lang="en-US" sz="1800" b="1" i="0" u="none" strike="noStrike" cap="none">
                <a:solidFill>
                  <a:schemeClr val="dk1"/>
                </a:solidFill>
                <a:latin typeface="Helvetica Neue"/>
                <a:ea typeface="Helvetica Neue"/>
                <a:cs typeface="Helvetica Neue"/>
                <a:sym typeface="Helvetica Neue"/>
              </a:rPr>
              <a:t>multiset</a:t>
            </a:r>
            <a:r>
              <a:rPr lang="en-US" sz="1800" b="0" i="0" u="none" strike="noStrike" cap="none">
                <a:solidFill>
                  <a:schemeClr val="dk1"/>
                </a:solidFill>
                <a:latin typeface="Helvetica Neue"/>
                <a:ea typeface="Helvetica Neue"/>
                <a:cs typeface="Helvetica Neue"/>
                <a:sym typeface="Helvetica Neue"/>
              </a:rPr>
              <a:t> [‘computer’, ‘database’, ‘SQL’]</a:t>
            </a:r>
            <a:endParaRPr/>
          </a:p>
          <a:p>
            <a:pPr marL="742950" marR="0" lvl="1" indent="-285750" algn="l" rtl="0">
              <a:lnSpc>
                <a:spcPct val="80000"/>
              </a:lnSpc>
              <a:spcBef>
                <a:spcPts val="630"/>
              </a:spcBef>
              <a:spcAft>
                <a:spcPts val="0"/>
              </a:spcAft>
              <a:buClr>
                <a:schemeClr val="folHlink"/>
              </a:buClr>
              <a:buSzPts val="1440"/>
              <a:buFont typeface="Arial"/>
              <a:buNone/>
            </a:pPr>
            <a:endParaRPr sz="1800" b="0" i="0" u="none" strike="noStrike" cap="none">
              <a:solidFill>
                <a:schemeClr val="dk1"/>
              </a:solidFill>
              <a:latin typeface="Helvetica Neue"/>
              <a:ea typeface="Helvetica Neue"/>
              <a:cs typeface="Helvetica Neue"/>
              <a:sym typeface="Helvetica Neue"/>
            </a:endParaRPr>
          </a:p>
          <a:p>
            <a:pPr marL="342900" marR="0" lvl="0" indent="-342900" algn="l" rtl="0">
              <a:lnSpc>
                <a:spcPct val="90000"/>
              </a:lnSpc>
              <a:spcBef>
                <a:spcPts val="630"/>
              </a:spcBef>
              <a:spcAft>
                <a:spcPts val="0"/>
              </a:spcAft>
              <a:buClr>
                <a:schemeClr val="dk2"/>
              </a:buClr>
              <a:buSzPts val="1620"/>
              <a:buFont typeface="Arial"/>
              <a:buChar char="●"/>
            </a:pPr>
            <a:r>
              <a:rPr lang="en-US" sz="1800" b="0" i="0" u="none" strike="noStrike" cap="none">
                <a:solidFill>
                  <a:schemeClr val="dk1"/>
                </a:solidFill>
                <a:latin typeface="Helvetica Neue"/>
                <a:ea typeface="Helvetica Neue"/>
                <a:cs typeface="Helvetica Neue"/>
                <a:sym typeface="Helvetica Neue"/>
              </a:rPr>
              <a:t>To create a tuple of the type defined by the books relation:               	(‘Compilers’, </a:t>
            </a:r>
            <a:r>
              <a:rPr lang="en-US" sz="1800" b="1" i="0" u="none" strike="noStrike" cap="none">
                <a:solidFill>
                  <a:schemeClr val="dk1"/>
                </a:solidFill>
                <a:latin typeface="Helvetica Neue"/>
                <a:ea typeface="Helvetica Neue"/>
                <a:cs typeface="Helvetica Neue"/>
                <a:sym typeface="Helvetica Neue"/>
              </a:rPr>
              <a:t>array</a:t>
            </a:r>
            <a:r>
              <a:rPr lang="en-US" sz="1800" b="0" i="0" u="none" strike="noStrike" cap="none">
                <a:solidFill>
                  <a:schemeClr val="dk1"/>
                </a:solidFill>
                <a:latin typeface="Helvetica Neue"/>
                <a:ea typeface="Helvetica Neue"/>
                <a:cs typeface="Helvetica Neue"/>
                <a:sym typeface="Helvetica Neue"/>
              </a:rPr>
              <a:t>[`Smith’,`Jones’], </a:t>
            </a:r>
            <a:br>
              <a:rPr lang="en-US" sz="1800" b="0" i="0" u="none" strike="noStrike" cap="none">
                <a:solidFill>
                  <a:schemeClr val="dk1"/>
                </a:solidFill>
                <a:latin typeface="Helvetica Neue"/>
                <a:ea typeface="Helvetica Neue"/>
                <a:cs typeface="Helvetica Neue"/>
                <a:sym typeface="Helvetica Neue"/>
              </a:rPr>
            </a:br>
            <a:r>
              <a:rPr lang="en-US" sz="1800" b="0" i="0" u="none" strike="noStrike" cap="none">
                <a:solidFill>
                  <a:schemeClr val="dk1"/>
                </a:solidFill>
                <a:latin typeface="Helvetica Neue"/>
                <a:ea typeface="Helvetica Neue"/>
                <a:cs typeface="Helvetica Neue"/>
                <a:sym typeface="Helvetica Neue"/>
              </a:rPr>
              <a:t>                 </a:t>
            </a:r>
            <a:r>
              <a:rPr lang="en-US" sz="1800" b="1" i="0" u="none" strike="noStrike" cap="none">
                <a:solidFill>
                  <a:schemeClr val="dk1"/>
                </a:solidFill>
                <a:latin typeface="Helvetica Neue"/>
                <a:ea typeface="Helvetica Neue"/>
                <a:cs typeface="Helvetica Neue"/>
                <a:sym typeface="Helvetica Neue"/>
              </a:rPr>
              <a:t>new </a:t>
            </a:r>
            <a:r>
              <a:rPr lang="en-US" sz="1800" b="0" i="1" u="none" strike="noStrike" cap="none">
                <a:solidFill>
                  <a:schemeClr val="dk1"/>
                </a:solidFill>
                <a:latin typeface="Helvetica Neue"/>
                <a:ea typeface="Helvetica Neue"/>
                <a:cs typeface="Helvetica Neue"/>
                <a:sym typeface="Helvetica Neue"/>
              </a:rPr>
              <a:t>Publisher</a:t>
            </a:r>
            <a:r>
              <a:rPr lang="en-US" sz="1800" b="0" i="0" u="none" strike="noStrike" cap="none">
                <a:solidFill>
                  <a:schemeClr val="dk1"/>
                </a:solidFill>
                <a:latin typeface="Helvetica Neue"/>
                <a:ea typeface="Helvetica Neue"/>
                <a:cs typeface="Helvetica Neue"/>
                <a:sym typeface="Helvetica Neue"/>
              </a:rPr>
              <a:t> (`McGraw-Hill’,`New York’), 				         </a:t>
            </a:r>
            <a:r>
              <a:rPr lang="en-US" sz="1800" b="1" i="0" u="none" strike="noStrike" cap="none">
                <a:solidFill>
                  <a:schemeClr val="dk1"/>
                </a:solidFill>
                <a:latin typeface="Helvetica Neue"/>
                <a:ea typeface="Helvetica Neue"/>
                <a:cs typeface="Helvetica Neue"/>
                <a:sym typeface="Helvetica Neue"/>
              </a:rPr>
              <a:t>multiset</a:t>
            </a:r>
            <a:r>
              <a:rPr lang="en-US" sz="1800" b="0" i="0" u="none" strike="noStrike" cap="none">
                <a:solidFill>
                  <a:schemeClr val="dk1"/>
                </a:solidFill>
                <a:latin typeface="Helvetica Neue"/>
                <a:ea typeface="Helvetica Neue"/>
                <a:cs typeface="Helvetica Neue"/>
                <a:sym typeface="Helvetica Neue"/>
              </a:rPr>
              <a:t> [`parsing’,`analysis’ ])</a:t>
            </a:r>
            <a:endParaRPr/>
          </a:p>
          <a:p>
            <a:pPr marL="342900" marR="0" lvl="0" indent="-342900" algn="l" rtl="0">
              <a:lnSpc>
                <a:spcPct val="90000"/>
              </a:lnSpc>
              <a:spcBef>
                <a:spcPts val="630"/>
              </a:spcBef>
              <a:spcAft>
                <a:spcPts val="0"/>
              </a:spcAft>
              <a:buClr>
                <a:schemeClr val="dk2"/>
              </a:buClr>
              <a:buSzPts val="1620"/>
              <a:buFont typeface="Arial"/>
              <a:buNone/>
            </a:pPr>
            <a:endParaRPr sz="1800" b="0" i="0" u="none" strike="noStrike" cap="none">
              <a:solidFill>
                <a:schemeClr val="dk1"/>
              </a:solidFill>
              <a:latin typeface="Helvetica Neue"/>
              <a:ea typeface="Helvetica Neue"/>
              <a:cs typeface="Helvetica Neue"/>
              <a:sym typeface="Helvetica Neue"/>
            </a:endParaRPr>
          </a:p>
          <a:p>
            <a:pPr marL="342900" marR="0" lvl="0" indent="-342900" algn="l" rtl="0">
              <a:lnSpc>
                <a:spcPct val="80000"/>
              </a:lnSpc>
              <a:spcBef>
                <a:spcPts val="630"/>
              </a:spcBef>
              <a:spcAft>
                <a:spcPts val="0"/>
              </a:spcAft>
              <a:buClr>
                <a:schemeClr val="dk2"/>
              </a:buClr>
              <a:buSzPts val="1620"/>
              <a:buFont typeface="Arial"/>
              <a:buChar char="●"/>
            </a:pPr>
            <a:r>
              <a:rPr lang="en-US" sz="1800" b="0" i="0" u="none" strike="noStrike" cap="none">
                <a:solidFill>
                  <a:schemeClr val="dk1"/>
                </a:solidFill>
                <a:latin typeface="Helvetica Neue"/>
                <a:ea typeface="Helvetica Neue"/>
                <a:cs typeface="Helvetica Neue"/>
                <a:sym typeface="Helvetica Neue"/>
              </a:rPr>
              <a:t>To insert the preceding tuple into the relation books</a:t>
            </a:r>
            <a:endParaRPr/>
          </a:p>
          <a:p>
            <a:pPr marL="342900" marR="0" lvl="0" indent="-342900" algn="l" rtl="0">
              <a:lnSpc>
                <a:spcPct val="90000"/>
              </a:lnSpc>
              <a:spcBef>
                <a:spcPts val="630"/>
              </a:spcBef>
              <a:spcAft>
                <a:spcPts val="0"/>
              </a:spcAft>
              <a:buClr>
                <a:schemeClr val="dk2"/>
              </a:buClr>
              <a:buSzPts val="1620"/>
              <a:buFont typeface="Arial"/>
              <a:buNone/>
            </a:pPr>
            <a:r>
              <a:rPr lang="en-US" sz="1800" b="0" i="0" u="none" strike="noStrike" cap="none">
                <a:solidFill>
                  <a:schemeClr val="dk1"/>
                </a:solidFill>
                <a:latin typeface="Helvetica Neue"/>
                <a:ea typeface="Helvetica Neue"/>
                <a:cs typeface="Helvetica Neue"/>
                <a:sym typeface="Helvetica Neue"/>
              </a:rPr>
              <a:t>      </a:t>
            </a:r>
            <a:r>
              <a:rPr lang="en-US" sz="1800" b="1" i="0" u="none" strike="noStrike" cap="none">
                <a:solidFill>
                  <a:schemeClr val="dk1"/>
                </a:solidFill>
                <a:latin typeface="Helvetica Neue"/>
                <a:ea typeface="Helvetica Neue"/>
                <a:cs typeface="Helvetica Neue"/>
                <a:sym typeface="Helvetica Neue"/>
              </a:rPr>
              <a:t>insert into</a:t>
            </a:r>
            <a:r>
              <a:rPr lang="en-US" sz="1800" b="0" i="0" u="none" strike="noStrike" cap="none">
                <a:solidFill>
                  <a:schemeClr val="dk1"/>
                </a:solidFill>
                <a:latin typeface="Helvetica Neue"/>
                <a:ea typeface="Helvetica Neue"/>
                <a:cs typeface="Helvetica Neue"/>
                <a:sym typeface="Helvetica Neue"/>
              </a:rPr>
              <a:t> </a:t>
            </a:r>
            <a:r>
              <a:rPr lang="en-US" sz="1800" b="0" i="1" u="none" strike="noStrike" cap="none">
                <a:solidFill>
                  <a:schemeClr val="dk1"/>
                </a:solidFill>
                <a:latin typeface="Helvetica Neue"/>
                <a:ea typeface="Helvetica Neue"/>
                <a:cs typeface="Helvetica Neue"/>
                <a:sym typeface="Helvetica Neue"/>
              </a:rPr>
              <a:t>books</a:t>
            </a:r>
            <a:r>
              <a:rPr lang="en-US" sz="1800" b="0" i="0" u="none" strike="noStrike" cap="none">
                <a:solidFill>
                  <a:schemeClr val="dk1"/>
                </a:solidFill>
                <a:latin typeface="Helvetica Neue"/>
                <a:ea typeface="Helvetica Neue"/>
                <a:cs typeface="Helvetica Neue"/>
                <a:sym typeface="Helvetica Neue"/>
              </a:rPr>
              <a:t/>
            </a:r>
            <a:br>
              <a:rPr lang="en-US" sz="1800" b="0" i="0" u="none" strike="noStrike" cap="none">
                <a:solidFill>
                  <a:schemeClr val="dk1"/>
                </a:solidFill>
                <a:latin typeface="Helvetica Neue"/>
                <a:ea typeface="Helvetica Neue"/>
                <a:cs typeface="Helvetica Neue"/>
                <a:sym typeface="Helvetica Neue"/>
              </a:rPr>
            </a:br>
            <a:r>
              <a:rPr lang="en-US" sz="1800" b="1" i="0" u="none" strike="noStrike" cap="none">
                <a:solidFill>
                  <a:schemeClr val="dk1"/>
                </a:solidFill>
                <a:latin typeface="Helvetica Neue"/>
                <a:ea typeface="Helvetica Neue"/>
                <a:cs typeface="Helvetica Neue"/>
                <a:sym typeface="Helvetica Neue"/>
              </a:rPr>
              <a:t>values</a:t>
            </a:r>
            <a:br>
              <a:rPr lang="en-US" sz="1800" b="1" i="0" u="none" strike="noStrike" cap="none">
                <a:solidFill>
                  <a:schemeClr val="dk1"/>
                </a:solidFill>
                <a:latin typeface="Helvetica Neue"/>
                <a:ea typeface="Helvetica Neue"/>
                <a:cs typeface="Helvetica Neue"/>
                <a:sym typeface="Helvetica Neue"/>
              </a:rPr>
            </a:br>
            <a:r>
              <a:rPr lang="en-US" sz="1800" b="0" i="0" u="none" strike="noStrike" cap="none">
                <a:solidFill>
                  <a:schemeClr val="dk1"/>
                </a:solidFill>
                <a:latin typeface="Helvetica Neue"/>
                <a:ea typeface="Helvetica Neue"/>
                <a:cs typeface="Helvetica Neue"/>
                <a:sym typeface="Helvetica Neue"/>
              </a:rPr>
              <a:t>   	(‘Compilers’, </a:t>
            </a:r>
            <a:r>
              <a:rPr lang="en-US" sz="1800" b="1" i="0" u="none" strike="noStrike" cap="none">
                <a:solidFill>
                  <a:schemeClr val="dk1"/>
                </a:solidFill>
                <a:latin typeface="Helvetica Neue"/>
                <a:ea typeface="Helvetica Neue"/>
                <a:cs typeface="Helvetica Neue"/>
                <a:sym typeface="Helvetica Neue"/>
              </a:rPr>
              <a:t>array</a:t>
            </a:r>
            <a:r>
              <a:rPr lang="en-US" sz="1800" b="0" i="0" u="none" strike="noStrike" cap="none">
                <a:solidFill>
                  <a:schemeClr val="dk1"/>
                </a:solidFill>
                <a:latin typeface="Helvetica Neue"/>
                <a:ea typeface="Helvetica Neue"/>
                <a:cs typeface="Helvetica Neue"/>
                <a:sym typeface="Helvetica Neue"/>
              </a:rPr>
              <a:t>[`Smith’,`Jones’], </a:t>
            </a:r>
            <a:br>
              <a:rPr lang="en-US" sz="1800" b="0" i="0" u="none" strike="noStrike" cap="none">
                <a:solidFill>
                  <a:schemeClr val="dk1"/>
                </a:solidFill>
                <a:latin typeface="Helvetica Neue"/>
                <a:ea typeface="Helvetica Neue"/>
                <a:cs typeface="Helvetica Neue"/>
                <a:sym typeface="Helvetica Neue"/>
              </a:rPr>
            </a:br>
            <a:r>
              <a:rPr lang="en-US" sz="1800" b="0" i="0" u="none" strike="noStrike" cap="none">
                <a:solidFill>
                  <a:schemeClr val="dk1"/>
                </a:solidFill>
                <a:latin typeface="Helvetica Neue"/>
                <a:ea typeface="Helvetica Neue"/>
                <a:cs typeface="Helvetica Neue"/>
                <a:sym typeface="Helvetica Neue"/>
              </a:rPr>
              <a:t>                 </a:t>
            </a:r>
            <a:r>
              <a:rPr lang="en-US" sz="1800" b="1" i="0" u="none" strike="noStrike" cap="none">
                <a:solidFill>
                  <a:schemeClr val="dk1"/>
                </a:solidFill>
                <a:latin typeface="Helvetica Neue"/>
                <a:ea typeface="Helvetica Neue"/>
                <a:cs typeface="Helvetica Neue"/>
                <a:sym typeface="Helvetica Neue"/>
              </a:rPr>
              <a:t>new </a:t>
            </a:r>
            <a:r>
              <a:rPr lang="en-US" sz="1800" b="0" i="1" u="none" strike="noStrike" cap="none">
                <a:solidFill>
                  <a:schemeClr val="dk1"/>
                </a:solidFill>
                <a:latin typeface="Helvetica Neue"/>
                <a:ea typeface="Helvetica Neue"/>
                <a:cs typeface="Helvetica Neue"/>
                <a:sym typeface="Helvetica Neue"/>
              </a:rPr>
              <a:t>Publisher</a:t>
            </a:r>
            <a:r>
              <a:rPr lang="en-US" sz="1800" b="0" i="0" u="none" strike="noStrike" cap="none">
                <a:solidFill>
                  <a:schemeClr val="dk1"/>
                </a:solidFill>
                <a:latin typeface="Helvetica Neue"/>
                <a:ea typeface="Helvetica Neue"/>
                <a:cs typeface="Helvetica Neue"/>
                <a:sym typeface="Helvetica Neue"/>
              </a:rPr>
              <a:t> (`McGraw-Hill’,`New York’),</a:t>
            </a:r>
            <a:br>
              <a:rPr lang="en-US" sz="1800" b="0" i="0" u="none" strike="noStrike" cap="none">
                <a:solidFill>
                  <a:schemeClr val="dk1"/>
                </a:solidFill>
                <a:latin typeface="Helvetica Neue"/>
                <a:ea typeface="Helvetica Neue"/>
                <a:cs typeface="Helvetica Neue"/>
                <a:sym typeface="Helvetica Neue"/>
              </a:rPr>
            </a:br>
            <a:r>
              <a:rPr lang="en-US" sz="1800" b="0" i="0" u="none" strike="noStrike" cap="none">
                <a:solidFill>
                  <a:schemeClr val="dk1"/>
                </a:solidFill>
                <a:latin typeface="Helvetica Neue"/>
                <a:ea typeface="Helvetica Neue"/>
                <a:cs typeface="Helvetica Neue"/>
                <a:sym typeface="Helvetica Neue"/>
              </a:rPr>
              <a:t>                </a:t>
            </a:r>
            <a:r>
              <a:rPr lang="en-US" sz="1800" b="1" i="0" u="none" strike="noStrike" cap="none">
                <a:solidFill>
                  <a:schemeClr val="dk1"/>
                </a:solidFill>
                <a:latin typeface="Helvetica Neue"/>
                <a:ea typeface="Helvetica Neue"/>
                <a:cs typeface="Helvetica Neue"/>
                <a:sym typeface="Helvetica Neue"/>
              </a:rPr>
              <a:t> multiset</a:t>
            </a:r>
            <a:r>
              <a:rPr lang="en-US" sz="1800" b="0" i="0" u="none" strike="noStrike" cap="none">
                <a:solidFill>
                  <a:schemeClr val="dk1"/>
                </a:solidFill>
                <a:latin typeface="Helvetica Neue"/>
                <a:ea typeface="Helvetica Neue"/>
                <a:cs typeface="Helvetica Neue"/>
                <a:sym typeface="Helvetica Neue"/>
              </a:rPr>
              <a:t> [`parsing’,`analysis’ ]);</a:t>
            </a:r>
            <a:endParaRPr/>
          </a:p>
          <a:p>
            <a:pPr marL="342900" marR="0" lvl="0" indent="-240030" algn="l" rtl="0">
              <a:lnSpc>
                <a:spcPct val="90000"/>
              </a:lnSpc>
              <a:spcBef>
                <a:spcPts val="630"/>
              </a:spcBef>
              <a:spcAft>
                <a:spcPts val="0"/>
              </a:spcAft>
              <a:buClr>
                <a:schemeClr val="dk2"/>
              </a:buClr>
              <a:buSzPts val="1620"/>
              <a:buFont typeface="Arial"/>
              <a:buNone/>
            </a:pPr>
            <a:endParaRPr sz="1800" b="0" i="0" u="none" strike="noStrike" cap="none">
              <a:solidFill>
                <a:schemeClr val="dk1"/>
              </a:solidFill>
              <a:latin typeface="Helvetica Neue"/>
              <a:ea typeface="Helvetica Neue"/>
              <a:cs typeface="Helvetica Neue"/>
              <a:sym typeface="Helvetica Neue"/>
            </a:endParaRPr>
          </a:p>
          <a:p>
            <a:pPr marL="342900" marR="0" lvl="0" indent="-342900" algn="l" rtl="0">
              <a:lnSpc>
                <a:spcPct val="80000"/>
              </a:lnSpc>
              <a:spcBef>
                <a:spcPts val="630"/>
              </a:spcBef>
              <a:spcAft>
                <a:spcPts val="0"/>
              </a:spcAft>
              <a:buClr>
                <a:schemeClr val="dk2"/>
              </a:buClr>
              <a:buSzPts val="1620"/>
              <a:buFont typeface="Arial"/>
              <a:buNone/>
            </a:pPr>
            <a:endParaRPr sz="1800" b="0" i="0" u="none" strike="noStrike" cap="none">
              <a:solidFill>
                <a:schemeClr val="dk1"/>
              </a:solidFill>
              <a:latin typeface="Helvetica Neue"/>
              <a:ea typeface="Helvetica Neue"/>
              <a:cs typeface="Helvetica Neue"/>
              <a:sym typeface="Helvetica Neue"/>
            </a:endParaRPr>
          </a:p>
          <a:p>
            <a:pPr marL="342900" marR="0" lvl="0" indent="-240030" algn="l" rtl="0">
              <a:lnSpc>
                <a:spcPct val="90000"/>
              </a:lnSpc>
              <a:spcBef>
                <a:spcPts val="630"/>
              </a:spcBef>
              <a:spcAft>
                <a:spcPts val="0"/>
              </a:spcAft>
              <a:buClr>
                <a:schemeClr val="dk2"/>
              </a:buClr>
              <a:buSzPts val="1620"/>
              <a:buFont typeface="Arial"/>
              <a:buNone/>
            </a:pPr>
            <a:endParaRPr sz="1800" b="0" i="0" u="none" strike="noStrike" cap="none">
              <a:solidFill>
                <a:schemeClr val="dk1"/>
              </a:solidFill>
              <a:latin typeface="Helvetica Neue"/>
              <a:ea typeface="Helvetica Neue"/>
              <a:cs typeface="Helvetica Neue"/>
              <a:sym typeface="Helvetica Neue"/>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41"/>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3200" b="1" i="0" u="none" strike="noStrike" cap="none">
                <a:solidFill>
                  <a:schemeClr val="dk2"/>
                </a:solidFill>
                <a:latin typeface="Helvetica Neue"/>
                <a:ea typeface="Helvetica Neue"/>
                <a:cs typeface="Helvetica Neue"/>
                <a:sym typeface="Helvetica Neue"/>
              </a:rPr>
              <a:t>Querying Collection-Valued Attributes</a:t>
            </a:r>
            <a:endParaRPr/>
          </a:p>
        </p:txBody>
      </p:sp>
      <p:sp>
        <p:nvSpPr>
          <p:cNvPr id="380" name="Google Shape;380;p41"/>
          <p:cNvSpPr txBox="1">
            <a:spLocks noGrp="1"/>
          </p:cNvSpPr>
          <p:nvPr>
            <p:ph type="body" idx="4294967295"/>
          </p:nvPr>
        </p:nvSpPr>
        <p:spPr>
          <a:xfrm>
            <a:off x="896938" y="917575"/>
            <a:ext cx="8247062" cy="5316538"/>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2"/>
              </a:buClr>
              <a:buSzPts val="1620"/>
              <a:buFont typeface="Arial"/>
              <a:buChar char="●"/>
            </a:pPr>
            <a:r>
              <a:rPr lang="en-US" sz="1800" b="0" i="0" u="none" strike="noStrike" cap="none">
                <a:solidFill>
                  <a:schemeClr val="dk1"/>
                </a:solidFill>
                <a:latin typeface="Helvetica Neue"/>
                <a:ea typeface="Helvetica Neue"/>
                <a:cs typeface="Helvetica Neue"/>
                <a:sym typeface="Helvetica Neue"/>
              </a:rPr>
              <a:t>To find all books that have the word “database” as a keyword,	</a:t>
            </a:r>
            <a:endParaRPr/>
          </a:p>
          <a:p>
            <a:pPr marL="342900" marR="0" lvl="0" indent="-342900" algn="l" rtl="0">
              <a:lnSpc>
                <a:spcPct val="90000"/>
              </a:lnSpc>
              <a:spcBef>
                <a:spcPts val="630"/>
              </a:spcBef>
              <a:spcAft>
                <a:spcPts val="0"/>
              </a:spcAft>
              <a:buClr>
                <a:schemeClr val="dk2"/>
              </a:buClr>
              <a:buSzPts val="1620"/>
              <a:buFont typeface="Arial"/>
              <a:buNone/>
            </a:pPr>
            <a:r>
              <a:rPr lang="en-US" sz="1800" b="1" i="0" u="none" strike="noStrike" cap="none">
                <a:solidFill>
                  <a:schemeClr val="dk1"/>
                </a:solidFill>
                <a:latin typeface="Helvetica Neue"/>
                <a:ea typeface="Helvetica Neue"/>
                <a:cs typeface="Helvetica Neue"/>
                <a:sym typeface="Helvetica Neue"/>
              </a:rPr>
              <a:t>		select </a:t>
            </a:r>
            <a:r>
              <a:rPr lang="en-US" sz="1800" b="0" i="1" u="none" strike="noStrike" cap="none">
                <a:solidFill>
                  <a:schemeClr val="dk1"/>
                </a:solidFill>
                <a:latin typeface="Helvetica Neue"/>
                <a:ea typeface="Helvetica Neue"/>
                <a:cs typeface="Helvetica Neue"/>
                <a:sym typeface="Helvetica Neue"/>
              </a:rPr>
              <a:t>title</a:t>
            </a:r>
            <a:br>
              <a:rPr lang="en-US" sz="1800" b="0" i="1" u="none" strike="noStrike" cap="none">
                <a:solidFill>
                  <a:schemeClr val="dk1"/>
                </a:solidFill>
                <a:latin typeface="Helvetica Neue"/>
                <a:ea typeface="Helvetica Neue"/>
                <a:cs typeface="Helvetica Neue"/>
                <a:sym typeface="Helvetica Neue"/>
              </a:rPr>
            </a:br>
            <a:r>
              <a:rPr lang="en-US" sz="1800" b="0" i="1" u="none" strike="noStrike" cap="none">
                <a:solidFill>
                  <a:schemeClr val="dk1"/>
                </a:solidFill>
                <a:latin typeface="Helvetica Neue"/>
                <a:ea typeface="Helvetica Neue"/>
                <a:cs typeface="Helvetica Neue"/>
                <a:sym typeface="Helvetica Neue"/>
              </a:rPr>
              <a:t>	</a:t>
            </a:r>
            <a:r>
              <a:rPr lang="en-US" sz="1800" b="1" i="0" u="none" strike="noStrike" cap="none">
                <a:solidFill>
                  <a:schemeClr val="dk1"/>
                </a:solidFill>
                <a:latin typeface="Helvetica Neue"/>
                <a:ea typeface="Helvetica Neue"/>
                <a:cs typeface="Helvetica Neue"/>
                <a:sym typeface="Helvetica Neue"/>
              </a:rPr>
              <a:t>from </a:t>
            </a:r>
            <a:r>
              <a:rPr lang="en-US" sz="1800" b="0" i="1" u="none" strike="noStrike" cap="none">
                <a:solidFill>
                  <a:schemeClr val="dk1"/>
                </a:solidFill>
                <a:latin typeface="Helvetica Neue"/>
                <a:ea typeface="Helvetica Neue"/>
                <a:cs typeface="Helvetica Neue"/>
                <a:sym typeface="Helvetica Neue"/>
              </a:rPr>
              <a:t>books</a:t>
            </a:r>
            <a:br>
              <a:rPr lang="en-US" sz="1800" b="0" i="1" u="none" strike="noStrike" cap="none">
                <a:solidFill>
                  <a:schemeClr val="dk1"/>
                </a:solidFill>
                <a:latin typeface="Helvetica Neue"/>
                <a:ea typeface="Helvetica Neue"/>
                <a:cs typeface="Helvetica Neue"/>
                <a:sym typeface="Helvetica Neue"/>
              </a:rPr>
            </a:br>
            <a:r>
              <a:rPr lang="en-US" sz="1800" b="0" i="1" u="none" strike="noStrike" cap="none">
                <a:solidFill>
                  <a:schemeClr val="dk1"/>
                </a:solidFill>
                <a:latin typeface="Helvetica Neue"/>
                <a:ea typeface="Helvetica Neue"/>
                <a:cs typeface="Helvetica Neue"/>
                <a:sym typeface="Helvetica Neue"/>
              </a:rPr>
              <a:t>	</a:t>
            </a:r>
            <a:r>
              <a:rPr lang="en-US" sz="1800" b="1" i="0" u="none" strike="noStrike" cap="none">
                <a:solidFill>
                  <a:schemeClr val="dk1"/>
                </a:solidFill>
                <a:latin typeface="Helvetica Neue"/>
                <a:ea typeface="Helvetica Neue"/>
                <a:cs typeface="Helvetica Neue"/>
                <a:sym typeface="Helvetica Neue"/>
              </a:rPr>
              <a:t>where ‘</a:t>
            </a:r>
            <a:r>
              <a:rPr lang="en-US" sz="1800" b="0" i="0" u="none" strike="noStrike" cap="none">
                <a:solidFill>
                  <a:schemeClr val="dk1"/>
                </a:solidFill>
                <a:latin typeface="Helvetica Neue"/>
                <a:ea typeface="Helvetica Neue"/>
                <a:cs typeface="Helvetica Neue"/>
                <a:sym typeface="Helvetica Neue"/>
              </a:rPr>
              <a:t>database’ </a:t>
            </a:r>
            <a:r>
              <a:rPr lang="en-US" sz="1800" b="1" i="0" u="none" strike="noStrike" cap="none">
                <a:solidFill>
                  <a:schemeClr val="dk1"/>
                </a:solidFill>
                <a:latin typeface="Helvetica Neue"/>
                <a:ea typeface="Helvetica Neue"/>
                <a:cs typeface="Helvetica Neue"/>
                <a:sym typeface="Helvetica Neue"/>
              </a:rPr>
              <a:t>in </a:t>
            </a:r>
            <a:r>
              <a:rPr lang="en-US" sz="1800" b="0" i="0" u="none" strike="noStrike" cap="none">
                <a:solidFill>
                  <a:schemeClr val="dk1"/>
                </a:solidFill>
                <a:latin typeface="Helvetica Neue"/>
                <a:ea typeface="Helvetica Neue"/>
                <a:cs typeface="Helvetica Neue"/>
                <a:sym typeface="Helvetica Neue"/>
              </a:rPr>
              <a:t>(</a:t>
            </a:r>
            <a:r>
              <a:rPr lang="en-US" sz="1800" b="1" i="0" u="none" strike="noStrike" cap="none">
                <a:solidFill>
                  <a:schemeClr val="dk1"/>
                </a:solidFill>
                <a:latin typeface="Helvetica Neue"/>
                <a:ea typeface="Helvetica Neue"/>
                <a:cs typeface="Helvetica Neue"/>
                <a:sym typeface="Helvetica Neue"/>
              </a:rPr>
              <a:t>unnest</a:t>
            </a:r>
            <a:r>
              <a:rPr lang="en-US" sz="1800" b="0" i="0" u="none" strike="noStrike" cap="none">
                <a:solidFill>
                  <a:schemeClr val="dk1"/>
                </a:solidFill>
                <a:latin typeface="Helvetica Neue"/>
                <a:ea typeface="Helvetica Neue"/>
                <a:cs typeface="Helvetica Neue"/>
                <a:sym typeface="Helvetica Neue"/>
              </a:rPr>
              <a:t>(</a:t>
            </a:r>
            <a:r>
              <a:rPr lang="en-US" sz="1800" b="0" i="1" u="none" strike="noStrike" cap="none">
                <a:solidFill>
                  <a:schemeClr val="dk1"/>
                </a:solidFill>
                <a:latin typeface="Helvetica Neue"/>
                <a:ea typeface="Helvetica Neue"/>
                <a:cs typeface="Helvetica Neue"/>
                <a:sym typeface="Helvetica Neue"/>
              </a:rPr>
              <a:t>keyword-set </a:t>
            </a:r>
            <a:r>
              <a:rPr lang="en-US" sz="1800" b="0" i="0" u="none" strike="noStrike" cap="none">
                <a:solidFill>
                  <a:schemeClr val="dk1"/>
                </a:solidFill>
                <a:latin typeface="Helvetica Neue"/>
                <a:ea typeface="Helvetica Neue"/>
                <a:cs typeface="Helvetica Neue"/>
                <a:sym typeface="Helvetica Neue"/>
              </a:rPr>
              <a:t>))</a:t>
            </a:r>
            <a:endParaRPr/>
          </a:p>
          <a:p>
            <a:pPr marL="342900" marR="0" lvl="0" indent="-342900" algn="l" rtl="0">
              <a:lnSpc>
                <a:spcPct val="90000"/>
              </a:lnSpc>
              <a:spcBef>
                <a:spcPts val="630"/>
              </a:spcBef>
              <a:spcAft>
                <a:spcPts val="0"/>
              </a:spcAft>
              <a:buClr>
                <a:schemeClr val="dk2"/>
              </a:buClr>
              <a:buSzPts val="1620"/>
              <a:buFont typeface="Arial"/>
              <a:buChar char="●"/>
            </a:pPr>
            <a:r>
              <a:rPr lang="en-US" sz="1800" b="0" i="0" u="none" strike="noStrike" cap="none">
                <a:solidFill>
                  <a:schemeClr val="dk1"/>
                </a:solidFill>
                <a:latin typeface="Helvetica Neue"/>
                <a:ea typeface="Helvetica Neue"/>
                <a:cs typeface="Helvetica Neue"/>
                <a:sym typeface="Helvetica Neue"/>
              </a:rPr>
              <a:t>We can access individual elements of an array by using indices</a:t>
            </a:r>
            <a:endParaRPr/>
          </a:p>
          <a:p>
            <a:pPr marL="742950" marR="0" lvl="1" indent="-285750" algn="l" rtl="0">
              <a:lnSpc>
                <a:spcPct val="90000"/>
              </a:lnSpc>
              <a:spcBef>
                <a:spcPts val="630"/>
              </a:spcBef>
              <a:spcAft>
                <a:spcPts val="0"/>
              </a:spcAft>
              <a:buClr>
                <a:schemeClr val="folHlink"/>
              </a:buClr>
              <a:buSzPts val="1440"/>
              <a:buFont typeface="Arial"/>
              <a:buChar char="●"/>
            </a:pPr>
            <a:r>
              <a:rPr lang="en-US" sz="1800" b="0" i="0" u="none" strike="noStrike" cap="none">
                <a:solidFill>
                  <a:schemeClr val="dk1"/>
                </a:solidFill>
                <a:latin typeface="Helvetica Neue"/>
                <a:ea typeface="Helvetica Neue"/>
                <a:cs typeface="Helvetica Neue"/>
                <a:sym typeface="Helvetica Neue"/>
              </a:rPr>
              <a:t>E.g.: If we know that a particular book has three authors, we could write:</a:t>
            </a:r>
            <a:endParaRPr/>
          </a:p>
          <a:p>
            <a:pPr marL="342900" marR="0" lvl="0" indent="-342900" algn="l" rtl="0">
              <a:lnSpc>
                <a:spcPct val="90000"/>
              </a:lnSpc>
              <a:spcBef>
                <a:spcPts val="630"/>
              </a:spcBef>
              <a:spcAft>
                <a:spcPts val="0"/>
              </a:spcAft>
              <a:buClr>
                <a:schemeClr val="dk2"/>
              </a:buClr>
              <a:buSzPts val="1620"/>
              <a:buFont typeface="Arial"/>
              <a:buNone/>
            </a:pPr>
            <a:r>
              <a:rPr lang="en-US" sz="1800" b="1" i="0" u="none" strike="noStrike" cap="none">
                <a:solidFill>
                  <a:schemeClr val="dk1"/>
                </a:solidFill>
                <a:latin typeface="Helvetica Neue"/>
                <a:ea typeface="Helvetica Neue"/>
                <a:cs typeface="Helvetica Neue"/>
                <a:sym typeface="Helvetica Neue"/>
              </a:rPr>
              <a:t>		select </a:t>
            </a:r>
            <a:r>
              <a:rPr lang="en-US" sz="1800" b="0" i="1" u="none" strike="noStrike" cap="none">
                <a:solidFill>
                  <a:schemeClr val="dk1"/>
                </a:solidFill>
                <a:latin typeface="Helvetica Neue"/>
                <a:ea typeface="Helvetica Neue"/>
                <a:cs typeface="Helvetica Neue"/>
                <a:sym typeface="Helvetica Neue"/>
              </a:rPr>
              <a:t>author_array</a:t>
            </a:r>
            <a:r>
              <a:rPr lang="en-US" sz="1800" b="0" i="0" u="none" strike="noStrike" cap="none">
                <a:solidFill>
                  <a:schemeClr val="dk1"/>
                </a:solidFill>
                <a:latin typeface="Helvetica Neue"/>
                <a:ea typeface="Helvetica Neue"/>
                <a:cs typeface="Helvetica Neue"/>
                <a:sym typeface="Helvetica Neue"/>
              </a:rPr>
              <a:t>[1], </a:t>
            </a:r>
            <a:r>
              <a:rPr lang="en-US" sz="1800" b="0" i="1" u="none" strike="noStrike" cap="none">
                <a:solidFill>
                  <a:schemeClr val="dk1"/>
                </a:solidFill>
                <a:latin typeface="Helvetica Neue"/>
                <a:ea typeface="Helvetica Neue"/>
                <a:cs typeface="Helvetica Neue"/>
                <a:sym typeface="Helvetica Neue"/>
              </a:rPr>
              <a:t>author_array</a:t>
            </a:r>
            <a:r>
              <a:rPr lang="en-US" sz="1800" b="0" i="0" u="none" strike="noStrike" cap="none">
                <a:solidFill>
                  <a:schemeClr val="dk1"/>
                </a:solidFill>
                <a:latin typeface="Helvetica Neue"/>
                <a:ea typeface="Helvetica Neue"/>
                <a:cs typeface="Helvetica Neue"/>
                <a:sym typeface="Helvetica Neue"/>
              </a:rPr>
              <a:t>[2], </a:t>
            </a:r>
            <a:r>
              <a:rPr lang="en-US" sz="1800" b="0" i="1" u="none" strike="noStrike" cap="none">
                <a:solidFill>
                  <a:schemeClr val="dk1"/>
                </a:solidFill>
                <a:latin typeface="Helvetica Neue"/>
                <a:ea typeface="Helvetica Neue"/>
                <a:cs typeface="Helvetica Neue"/>
                <a:sym typeface="Helvetica Neue"/>
              </a:rPr>
              <a:t>author_array</a:t>
            </a:r>
            <a:r>
              <a:rPr lang="en-US" sz="1800" b="0" i="0" u="none" strike="noStrike" cap="none">
                <a:solidFill>
                  <a:schemeClr val="dk1"/>
                </a:solidFill>
                <a:latin typeface="Helvetica Neue"/>
                <a:ea typeface="Helvetica Neue"/>
                <a:cs typeface="Helvetica Neue"/>
                <a:sym typeface="Helvetica Neue"/>
              </a:rPr>
              <a:t>[3]</a:t>
            </a:r>
            <a:br>
              <a:rPr lang="en-US" sz="1800" b="0" i="0" u="none" strike="noStrike" cap="none">
                <a:solidFill>
                  <a:schemeClr val="dk1"/>
                </a:solidFill>
                <a:latin typeface="Helvetica Neue"/>
                <a:ea typeface="Helvetica Neue"/>
                <a:cs typeface="Helvetica Neue"/>
                <a:sym typeface="Helvetica Neue"/>
              </a:rPr>
            </a:br>
            <a:r>
              <a:rPr lang="en-US" sz="1800" b="0" i="0" u="none" strike="noStrike" cap="none">
                <a:solidFill>
                  <a:schemeClr val="dk1"/>
                </a:solidFill>
                <a:latin typeface="Helvetica Neue"/>
                <a:ea typeface="Helvetica Neue"/>
                <a:cs typeface="Helvetica Neue"/>
                <a:sym typeface="Helvetica Neue"/>
              </a:rPr>
              <a:t>	</a:t>
            </a:r>
            <a:r>
              <a:rPr lang="en-US" sz="1800" b="1" i="0" u="none" strike="noStrike" cap="none">
                <a:solidFill>
                  <a:schemeClr val="dk1"/>
                </a:solidFill>
                <a:latin typeface="Helvetica Neue"/>
                <a:ea typeface="Helvetica Neue"/>
                <a:cs typeface="Helvetica Neue"/>
                <a:sym typeface="Helvetica Neue"/>
              </a:rPr>
              <a:t>from </a:t>
            </a:r>
            <a:r>
              <a:rPr lang="en-US" sz="1800" b="0" i="1" u="none" strike="noStrike" cap="none">
                <a:solidFill>
                  <a:schemeClr val="dk1"/>
                </a:solidFill>
                <a:latin typeface="Helvetica Neue"/>
                <a:ea typeface="Helvetica Neue"/>
                <a:cs typeface="Helvetica Neue"/>
                <a:sym typeface="Helvetica Neue"/>
              </a:rPr>
              <a:t>books</a:t>
            </a:r>
            <a:br>
              <a:rPr lang="en-US" sz="1800" b="0" i="1" u="none" strike="noStrike" cap="none">
                <a:solidFill>
                  <a:schemeClr val="dk1"/>
                </a:solidFill>
                <a:latin typeface="Helvetica Neue"/>
                <a:ea typeface="Helvetica Neue"/>
                <a:cs typeface="Helvetica Neue"/>
                <a:sym typeface="Helvetica Neue"/>
              </a:rPr>
            </a:br>
            <a:r>
              <a:rPr lang="en-US" sz="1800" b="0" i="1" u="none" strike="noStrike" cap="none">
                <a:solidFill>
                  <a:schemeClr val="dk1"/>
                </a:solidFill>
                <a:latin typeface="Helvetica Neue"/>
                <a:ea typeface="Helvetica Neue"/>
                <a:cs typeface="Helvetica Neue"/>
                <a:sym typeface="Helvetica Neue"/>
              </a:rPr>
              <a:t>	</a:t>
            </a:r>
            <a:r>
              <a:rPr lang="en-US" sz="1800" b="1" i="0" u="none" strike="noStrike" cap="none">
                <a:solidFill>
                  <a:schemeClr val="dk1"/>
                </a:solidFill>
                <a:latin typeface="Helvetica Neue"/>
                <a:ea typeface="Helvetica Neue"/>
                <a:cs typeface="Helvetica Neue"/>
                <a:sym typeface="Helvetica Neue"/>
              </a:rPr>
              <a:t>where </a:t>
            </a:r>
            <a:r>
              <a:rPr lang="en-US" sz="1800" b="0" i="1" u="none" strike="noStrike" cap="none">
                <a:solidFill>
                  <a:schemeClr val="dk1"/>
                </a:solidFill>
                <a:latin typeface="Helvetica Neue"/>
                <a:ea typeface="Helvetica Neue"/>
                <a:cs typeface="Helvetica Neue"/>
                <a:sym typeface="Helvetica Neue"/>
              </a:rPr>
              <a:t>title </a:t>
            </a:r>
            <a:r>
              <a:rPr lang="en-US" sz="1800" b="0" i="0" u="none" strike="noStrike" cap="none">
                <a:solidFill>
                  <a:schemeClr val="dk1"/>
                </a:solidFill>
                <a:latin typeface="Helvetica Neue"/>
                <a:ea typeface="Helvetica Neue"/>
                <a:cs typeface="Helvetica Neue"/>
                <a:sym typeface="Helvetica Neue"/>
              </a:rPr>
              <a:t>= `Database System Concepts’</a:t>
            </a:r>
            <a:endParaRPr/>
          </a:p>
          <a:p>
            <a:pPr marL="342900" marR="0" lvl="0" indent="-342900" algn="l" rtl="0">
              <a:lnSpc>
                <a:spcPct val="90000"/>
              </a:lnSpc>
              <a:spcBef>
                <a:spcPts val="630"/>
              </a:spcBef>
              <a:spcAft>
                <a:spcPts val="0"/>
              </a:spcAft>
              <a:buClr>
                <a:schemeClr val="dk2"/>
              </a:buClr>
              <a:buSzPts val="1620"/>
              <a:buFont typeface="Arial"/>
              <a:buChar char="●"/>
            </a:pPr>
            <a:r>
              <a:rPr lang="en-US" sz="1800" b="0" i="0" u="none" strike="noStrike" cap="none">
                <a:solidFill>
                  <a:schemeClr val="dk1"/>
                </a:solidFill>
                <a:latin typeface="Helvetica Neue"/>
                <a:ea typeface="Helvetica Neue"/>
                <a:cs typeface="Helvetica Neue"/>
                <a:sym typeface="Helvetica Neue"/>
              </a:rPr>
              <a:t>To get a relation containing pairs of the form “title, author_name” for each book and each author of the book</a:t>
            </a:r>
            <a:endParaRPr/>
          </a:p>
          <a:p>
            <a:pPr marL="342900" marR="0" lvl="0" indent="-342900" algn="l" rtl="0">
              <a:lnSpc>
                <a:spcPct val="70000"/>
              </a:lnSpc>
              <a:spcBef>
                <a:spcPts val="630"/>
              </a:spcBef>
              <a:spcAft>
                <a:spcPts val="0"/>
              </a:spcAft>
              <a:buClr>
                <a:schemeClr val="dk2"/>
              </a:buClr>
              <a:buSzPts val="1620"/>
              <a:buFont typeface="Arial"/>
              <a:buNone/>
            </a:pPr>
            <a:r>
              <a:rPr lang="en-US" sz="1800" b="1" i="0" u="none" strike="noStrike" cap="none">
                <a:solidFill>
                  <a:schemeClr val="dk1"/>
                </a:solidFill>
                <a:latin typeface="Helvetica Neue"/>
                <a:ea typeface="Helvetica Neue"/>
                <a:cs typeface="Helvetica Neue"/>
                <a:sym typeface="Helvetica Neue"/>
              </a:rPr>
              <a:t>               select </a:t>
            </a:r>
            <a:r>
              <a:rPr lang="en-US" sz="1800" b="0" i="1" u="none" strike="noStrike" cap="none">
                <a:solidFill>
                  <a:schemeClr val="dk1"/>
                </a:solidFill>
                <a:latin typeface="Helvetica Neue"/>
                <a:ea typeface="Helvetica Neue"/>
                <a:cs typeface="Helvetica Neue"/>
                <a:sym typeface="Helvetica Neue"/>
              </a:rPr>
              <a:t>B.title, A.author</a:t>
            </a:r>
            <a:endParaRPr/>
          </a:p>
          <a:p>
            <a:pPr marL="342900" marR="0" lvl="0" indent="-342900" algn="l" rtl="0">
              <a:lnSpc>
                <a:spcPct val="60000"/>
              </a:lnSpc>
              <a:spcBef>
                <a:spcPts val="630"/>
              </a:spcBef>
              <a:spcAft>
                <a:spcPts val="0"/>
              </a:spcAft>
              <a:buClr>
                <a:schemeClr val="dk2"/>
              </a:buClr>
              <a:buSzPts val="1620"/>
              <a:buFont typeface="Arial"/>
              <a:buNone/>
            </a:pPr>
            <a:r>
              <a:rPr lang="en-US" sz="1800" b="0" i="1" u="none" strike="noStrike" cap="none">
                <a:solidFill>
                  <a:schemeClr val="dk1"/>
                </a:solidFill>
                <a:latin typeface="Helvetica Neue"/>
                <a:ea typeface="Helvetica Neue"/>
                <a:cs typeface="Helvetica Neue"/>
                <a:sym typeface="Helvetica Neue"/>
              </a:rPr>
              <a:t>		</a:t>
            </a:r>
            <a:r>
              <a:rPr lang="en-US" sz="1800" b="1" i="0" u="none" strike="noStrike" cap="none">
                <a:solidFill>
                  <a:schemeClr val="dk1"/>
                </a:solidFill>
                <a:latin typeface="Helvetica Neue"/>
                <a:ea typeface="Helvetica Neue"/>
                <a:cs typeface="Helvetica Neue"/>
                <a:sym typeface="Helvetica Neue"/>
              </a:rPr>
              <a:t>from </a:t>
            </a:r>
            <a:r>
              <a:rPr lang="en-US" sz="1800" b="0" i="1" u="none" strike="noStrike" cap="none">
                <a:solidFill>
                  <a:schemeClr val="dk1"/>
                </a:solidFill>
                <a:latin typeface="Helvetica Neue"/>
                <a:ea typeface="Helvetica Neue"/>
                <a:cs typeface="Helvetica Neue"/>
                <a:sym typeface="Helvetica Neue"/>
              </a:rPr>
              <a:t>books </a:t>
            </a:r>
            <a:r>
              <a:rPr lang="en-US" sz="1800" b="1" i="0" u="none" strike="noStrike" cap="none">
                <a:solidFill>
                  <a:schemeClr val="dk1"/>
                </a:solidFill>
                <a:latin typeface="Helvetica Neue"/>
                <a:ea typeface="Helvetica Neue"/>
                <a:cs typeface="Helvetica Neue"/>
                <a:sym typeface="Helvetica Neue"/>
              </a:rPr>
              <a:t>as </a:t>
            </a:r>
            <a:r>
              <a:rPr lang="en-US" sz="1800" b="0" i="1" u="none" strike="noStrike" cap="none">
                <a:solidFill>
                  <a:schemeClr val="dk1"/>
                </a:solidFill>
                <a:latin typeface="Helvetica Neue"/>
                <a:ea typeface="Helvetica Neue"/>
                <a:cs typeface="Helvetica Neue"/>
                <a:sym typeface="Helvetica Neue"/>
              </a:rPr>
              <a:t>B</a:t>
            </a:r>
            <a:r>
              <a:rPr lang="en-US" sz="1800" b="0" i="0" u="none" strike="noStrike" cap="none">
                <a:solidFill>
                  <a:schemeClr val="dk1"/>
                </a:solidFill>
                <a:latin typeface="Helvetica Neue"/>
                <a:ea typeface="Helvetica Neue"/>
                <a:cs typeface="Helvetica Neue"/>
                <a:sym typeface="Helvetica Neue"/>
              </a:rPr>
              <a:t>, </a:t>
            </a:r>
            <a:r>
              <a:rPr lang="en-US" sz="1800" b="1" i="0" u="none" strike="noStrike" cap="none">
                <a:solidFill>
                  <a:schemeClr val="dk1"/>
                </a:solidFill>
                <a:latin typeface="Helvetica Neue"/>
                <a:ea typeface="Helvetica Neue"/>
                <a:cs typeface="Helvetica Neue"/>
                <a:sym typeface="Helvetica Neue"/>
              </a:rPr>
              <a:t>unnest </a:t>
            </a:r>
            <a:r>
              <a:rPr lang="en-US" sz="1800" b="0" i="0" u="none" strike="noStrike" cap="none">
                <a:solidFill>
                  <a:schemeClr val="dk1"/>
                </a:solidFill>
                <a:latin typeface="Helvetica Neue"/>
                <a:ea typeface="Helvetica Neue"/>
                <a:cs typeface="Helvetica Neue"/>
                <a:sym typeface="Helvetica Neue"/>
              </a:rPr>
              <a:t>(</a:t>
            </a:r>
            <a:r>
              <a:rPr lang="en-US" sz="1800" b="0" i="1" u="none" strike="noStrike" cap="none">
                <a:solidFill>
                  <a:schemeClr val="dk1"/>
                </a:solidFill>
                <a:latin typeface="Helvetica Neue"/>
                <a:ea typeface="Helvetica Neue"/>
                <a:cs typeface="Helvetica Neue"/>
                <a:sym typeface="Helvetica Neue"/>
              </a:rPr>
              <a:t>B.author_array</a:t>
            </a:r>
            <a:r>
              <a:rPr lang="en-US" sz="1800" b="0" i="0" u="none" strike="noStrike" cap="none">
                <a:solidFill>
                  <a:schemeClr val="dk1"/>
                </a:solidFill>
                <a:latin typeface="Helvetica Neue"/>
                <a:ea typeface="Helvetica Neue"/>
                <a:cs typeface="Helvetica Neue"/>
                <a:sym typeface="Helvetica Neue"/>
              </a:rPr>
              <a:t>) </a:t>
            </a:r>
            <a:r>
              <a:rPr lang="en-US" sz="1800" b="1" i="0" u="none" strike="noStrike" cap="none">
                <a:solidFill>
                  <a:schemeClr val="dk1"/>
                </a:solidFill>
                <a:latin typeface="Helvetica Neue"/>
                <a:ea typeface="Helvetica Neue"/>
                <a:cs typeface="Helvetica Neue"/>
                <a:sym typeface="Helvetica Neue"/>
              </a:rPr>
              <a:t>as </a:t>
            </a:r>
            <a:r>
              <a:rPr lang="en-US" sz="1800" b="0" i="1" u="none" strike="noStrike" cap="none">
                <a:solidFill>
                  <a:schemeClr val="dk1"/>
                </a:solidFill>
                <a:latin typeface="Helvetica Neue"/>
                <a:ea typeface="Helvetica Neue"/>
                <a:cs typeface="Helvetica Neue"/>
                <a:sym typeface="Helvetica Neue"/>
              </a:rPr>
              <a:t>A </a:t>
            </a:r>
            <a:r>
              <a:rPr lang="en-US" sz="1800" b="0" i="0" u="none" strike="noStrike" cap="none">
                <a:solidFill>
                  <a:schemeClr val="dk1"/>
                </a:solidFill>
                <a:latin typeface="Helvetica Neue"/>
                <a:ea typeface="Helvetica Neue"/>
                <a:cs typeface="Helvetica Neue"/>
                <a:sym typeface="Helvetica Neue"/>
              </a:rPr>
              <a:t>(</a:t>
            </a:r>
            <a:r>
              <a:rPr lang="en-US" sz="1800" b="0" i="1" u="none" strike="noStrike" cap="none">
                <a:solidFill>
                  <a:schemeClr val="dk1"/>
                </a:solidFill>
                <a:latin typeface="Helvetica Neue"/>
                <a:ea typeface="Helvetica Neue"/>
                <a:cs typeface="Helvetica Neue"/>
                <a:sym typeface="Helvetica Neue"/>
              </a:rPr>
              <a:t>author </a:t>
            </a:r>
            <a:r>
              <a:rPr lang="en-US" sz="1800" b="0" i="0" u="none" strike="noStrike" cap="none">
                <a:solidFill>
                  <a:schemeClr val="dk1"/>
                </a:solidFill>
                <a:latin typeface="Helvetica Neue"/>
                <a:ea typeface="Helvetica Neue"/>
                <a:cs typeface="Helvetica Neue"/>
                <a:sym typeface="Helvetica Neue"/>
              </a:rPr>
              <a:t>)</a:t>
            </a:r>
            <a:endParaRPr/>
          </a:p>
          <a:p>
            <a:pPr marL="342900" marR="0" lvl="0" indent="-342900" algn="l" rtl="0">
              <a:lnSpc>
                <a:spcPct val="70000"/>
              </a:lnSpc>
              <a:spcBef>
                <a:spcPts val="630"/>
              </a:spcBef>
              <a:spcAft>
                <a:spcPts val="0"/>
              </a:spcAft>
              <a:buClr>
                <a:schemeClr val="dk2"/>
              </a:buClr>
              <a:buSzPts val="1620"/>
              <a:buFont typeface="Arial"/>
              <a:buChar char="●"/>
            </a:pPr>
            <a:r>
              <a:rPr lang="en-US" sz="1800" b="0" i="0" u="none" strike="noStrike" cap="none">
                <a:solidFill>
                  <a:schemeClr val="dk1"/>
                </a:solidFill>
                <a:latin typeface="Helvetica Neue"/>
                <a:ea typeface="Helvetica Neue"/>
                <a:cs typeface="Helvetica Neue"/>
                <a:sym typeface="Helvetica Neue"/>
              </a:rPr>
              <a:t>To retain ordering information we add a </a:t>
            </a:r>
            <a:r>
              <a:rPr lang="en-US" sz="1800" b="1" i="0" u="none" strike="noStrike" cap="none">
                <a:solidFill>
                  <a:schemeClr val="dk1"/>
                </a:solidFill>
                <a:latin typeface="Helvetica Neue"/>
                <a:ea typeface="Helvetica Neue"/>
                <a:cs typeface="Helvetica Neue"/>
                <a:sym typeface="Helvetica Neue"/>
              </a:rPr>
              <a:t>with ordinality</a:t>
            </a:r>
            <a:r>
              <a:rPr lang="en-US" sz="1800" b="0" i="0" u="none" strike="noStrike" cap="none">
                <a:solidFill>
                  <a:schemeClr val="dk1"/>
                </a:solidFill>
                <a:latin typeface="Helvetica Neue"/>
                <a:ea typeface="Helvetica Neue"/>
                <a:cs typeface="Helvetica Neue"/>
                <a:sym typeface="Helvetica Neue"/>
              </a:rPr>
              <a:t> clause</a:t>
            </a:r>
            <a:endParaRPr/>
          </a:p>
          <a:p>
            <a:pPr marL="342900" marR="0" lvl="0" indent="-342900" algn="l" rtl="0">
              <a:lnSpc>
                <a:spcPct val="70000"/>
              </a:lnSpc>
              <a:spcBef>
                <a:spcPts val="630"/>
              </a:spcBef>
              <a:spcAft>
                <a:spcPts val="0"/>
              </a:spcAft>
              <a:buClr>
                <a:schemeClr val="dk2"/>
              </a:buClr>
              <a:buSzPts val="1620"/>
              <a:buFont typeface="Arial"/>
              <a:buNone/>
            </a:pPr>
            <a:r>
              <a:rPr lang="en-US" sz="1800" b="1" i="0" u="none" strike="noStrike" cap="none">
                <a:solidFill>
                  <a:schemeClr val="dk1"/>
                </a:solidFill>
                <a:latin typeface="Helvetica Neue"/>
                <a:ea typeface="Helvetica Neue"/>
                <a:cs typeface="Helvetica Neue"/>
                <a:sym typeface="Helvetica Neue"/>
              </a:rPr>
              <a:t> 		select </a:t>
            </a:r>
            <a:r>
              <a:rPr lang="en-US" sz="1800" b="0" i="1" u="none" strike="noStrike" cap="none">
                <a:solidFill>
                  <a:schemeClr val="dk1"/>
                </a:solidFill>
                <a:latin typeface="Helvetica Neue"/>
                <a:ea typeface="Helvetica Neue"/>
                <a:cs typeface="Helvetica Neue"/>
                <a:sym typeface="Helvetica Neue"/>
              </a:rPr>
              <a:t>B.title, A.author, A.position</a:t>
            </a:r>
            <a:endParaRPr/>
          </a:p>
          <a:p>
            <a:pPr marL="342900" marR="0" lvl="0" indent="-342900" algn="l" rtl="0">
              <a:lnSpc>
                <a:spcPct val="60000"/>
              </a:lnSpc>
              <a:spcBef>
                <a:spcPts val="630"/>
              </a:spcBef>
              <a:spcAft>
                <a:spcPts val="0"/>
              </a:spcAft>
              <a:buClr>
                <a:schemeClr val="dk2"/>
              </a:buClr>
              <a:buSzPts val="1620"/>
              <a:buFont typeface="Arial"/>
              <a:buNone/>
            </a:pPr>
            <a:r>
              <a:rPr lang="en-US" sz="1800" b="0" i="1" u="none" strike="noStrike" cap="none">
                <a:solidFill>
                  <a:schemeClr val="dk1"/>
                </a:solidFill>
                <a:latin typeface="Helvetica Neue"/>
                <a:ea typeface="Helvetica Neue"/>
                <a:cs typeface="Helvetica Neue"/>
                <a:sym typeface="Helvetica Neue"/>
              </a:rPr>
              <a:t>		</a:t>
            </a:r>
            <a:r>
              <a:rPr lang="en-US" sz="1800" b="1" i="0" u="none" strike="noStrike" cap="none">
                <a:solidFill>
                  <a:schemeClr val="dk1"/>
                </a:solidFill>
                <a:latin typeface="Helvetica Neue"/>
                <a:ea typeface="Helvetica Neue"/>
                <a:cs typeface="Helvetica Neue"/>
                <a:sym typeface="Helvetica Neue"/>
              </a:rPr>
              <a:t>from </a:t>
            </a:r>
            <a:r>
              <a:rPr lang="en-US" sz="1800" b="0" i="1" u="none" strike="noStrike" cap="none">
                <a:solidFill>
                  <a:schemeClr val="dk1"/>
                </a:solidFill>
                <a:latin typeface="Helvetica Neue"/>
                <a:ea typeface="Helvetica Neue"/>
                <a:cs typeface="Helvetica Neue"/>
                <a:sym typeface="Helvetica Neue"/>
              </a:rPr>
              <a:t>books </a:t>
            </a:r>
            <a:r>
              <a:rPr lang="en-US" sz="1800" b="1" i="0" u="none" strike="noStrike" cap="none">
                <a:solidFill>
                  <a:schemeClr val="dk1"/>
                </a:solidFill>
                <a:latin typeface="Helvetica Neue"/>
                <a:ea typeface="Helvetica Neue"/>
                <a:cs typeface="Helvetica Neue"/>
                <a:sym typeface="Helvetica Neue"/>
              </a:rPr>
              <a:t>as </a:t>
            </a:r>
            <a:r>
              <a:rPr lang="en-US" sz="1800" b="0" i="1" u="none" strike="noStrike" cap="none">
                <a:solidFill>
                  <a:schemeClr val="dk1"/>
                </a:solidFill>
                <a:latin typeface="Helvetica Neue"/>
                <a:ea typeface="Helvetica Neue"/>
                <a:cs typeface="Helvetica Neue"/>
                <a:sym typeface="Helvetica Neue"/>
              </a:rPr>
              <a:t>B</a:t>
            </a:r>
            <a:r>
              <a:rPr lang="en-US" sz="1800" b="0" i="0" u="none" strike="noStrike" cap="none">
                <a:solidFill>
                  <a:schemeClr val="dk1"/>
                </a:solidFill>
                <a:latin typeface="Helvetica Neue"/>
                <a:ea typeface="Helvetica Neue"/>
                <a:cs typeface="Helvetica Neue"/>
                <a:sym typeface="Helvetica Neue"/>
              </a:rPr>
              <a:t>, </a:t>
            </a:r>
            <a:r>
              <a:rPr lang="en-US" sz="1800" b="1" i="0" u="none" strike="noStrike" cap="none">
                <a:solidFill>
                  <a:schemeClr val="dk1"/>
                </a:solidFill>
                <a:latin typeface="Helvetica Neue"/>
                <a:ea typeface="Helvetica Neue"/>
                <a:cs typeface="Helvetica Neue"/>
                <a:sym typeface="Helvetica Neue"/>
              </a:rPr>
              <a:t>unnest </a:t>
            </a:r>
            <a:r>
              <a:rPr lang="en-US" sz="1800" b="0" i="0" u="none" strike="noStrike" cap="none">
                <a:solidFill>
                  <a:schemeClr val="dk1"/>
                </a:solidFill>
                <a:latin typeface="Helvetica Neue"/>
                <a:ea typeface="Helvetica Neue"/>
                <a:cs typeface="Helvetica Neue"/>
                <a:sym typeface="Helvetica Neue"/>
              </a:rPr>
              <a:t>(</a:t>
            </a:r>
            <a:r>
              <a:rPr lang="en-US" sz="1800" b="0" i="1" u="none" strike="noStrike" cap="none">
                <a:solidFill>
                  <a:schemeClr val="dk1"/>
                </a:solidFill>
                <a:latin typeface="Helvetica Neue"/>
                <a:ea typeface="Helvetica Neue"/>
                <a:cs typeface="Helvetica Neue"/>
                <a:sym typeface="Helvetica Neue"/>
              </a:rPr>
              <a:t>B.author_array</a:t>
            </a:r>
            <a:r>
              <a:rPr lang="en-US" sz="1800" b="0" i="0" u="none" strike="noStrike" cap="none">
                <a:solidFill>
                  <a:schemeClr val="dk1"/>
                </a:solidFill>
                <a:latin typeface="Helvetica Neue"/>
                <a:ea typeface="Helvetica Neue"/>
                <a:cs typeface="Helvetica Neue"/>
                <a:sym typeface="Helvetica Neue"/>
              </a:rPr>
              <a:t>) </a:t>
            </a:r>
            <a:r>
              <a:rPr lang="en-US" sz="1800" b="1" i="0" u="none" strike="noStrike" cap="none">
                <a:solidFill>
                  <a:schemeClr val="dk1"/>
                </a:solidFill>
                <a:latin typeface="Helvetica Neue"/>
                <a:ea typeface="Helvetica Neue"/>
                <a:cs typeface="Helvetica Neue"/>
                <a:sym typeface="Helvetica Neue"/>
              </a:rPr>
              <a:t>with ordinality</a:t>
            </a:r>
            <a:r>
              <a:rPr lang="en-US" sz="1800" b="0" i="0" u="none" strike="noStrike" cap="none">
                <a:solidFill>
                  <a:schemeClr val="dk1"/>
                </a:solidFill>
                <a:latin typeface="Helvetica Neue"/>
                <a:ea typeface="Helvetica Neue"/>
                <a:cs typeface="Helvetica Neue"/>
                <a:sym typeface="Helvetica Neue"/>
              </a:rPr>
              <a:t> </a:t>
            </a:r>
            <a:r>
              <a:rPr lang="en-US" sz="1800" b="1" i="0" u="none" strike="noStrike" cap="none">
                <a:solidFill>
                  <a:schemeClr val="dk1"/>
                </a:solidFill>
                <a:latin typeface="Helvetica Neue"/>
                <a:ea typeface="Helvetica Neue"/>
                <a:cs typeface="Helvetica Neue"/>
                <a:sym typeface="Helvetica Neue"/>
              </a:rPr>
              <a:t>as </a:t>
            </a:r>
            <a:endParaRPr/>
          </a:p>
          <a:p>
            <a:pPr marL="342900" marR="0" lvl="0" indent="-342900" algn="l" rtl="0">
              <a:lnSpc>
                <a:spcPct val="60000"/>
              </a:lnSpc>
              <a:spcBef>
                <a:spcPts val="630"/>
              </a:spcBef>
              <a:spcAft>
                <a:spcPts val="0"/>
              </a:spcAft>
              <a:buClr>
                <a:schemeClr val="dk2"/>
              </a:buClr>
              <a:buSzPts val="1620"/>
              <a:buFont typeface="Arial"/>
              <a:buNone/>
            </a:pPr>
            <a:r>
              <a:rPr lang="en-US" sz="1800" b="1" i="0" u="none" strike="noStrike" cap="none">
                <a:solidFill>
                  <a:schemeClr val="dk1"/>
                </a:solidFill>
                <a:latin typeface="Helvetica Neue"/>
                <a:ea typeface="Helvetica Neue"/>
                <a:cs typeface="Helvetica Neue"/>
                <a:sym typeface="Helvetica Neue"/>
              </a:rPr>
              <a:t>			</a:t>
            </a:r>
            <a:r>
              <a:rPr lang="en-US" sz="1800" b="0" i="1" u="none" strike="noStrike" cap="none">
                <a:solidFill>
                  <a:schemeClr val="dk1"/>
                </a:solidFill>
                <a:latin typeface="Helvetica Neue"/>
                <a:ea typeface="Helvetica Neue"/>
                <a:cs typeface="Helvetica Neue"/>
                <a:sym typeface="Helvetica Neue"/>
              </a:rPr>
              <a:t>A </a:t>
            </a:r>
            <a:r>
              <a:rPr lang="en-US" sz="1800" b="0" i="0" u="none" strike="noStrike" cap="none">
                <a:solidFill>
                  <a:schemeClr val="dk1"/>
                </a:solidFill>
                <a:latin typeface="Helvetica Neue"/>
                <a:ea typeface="Helvetica Neue"/>
                <a:cs typeface="Helvetica Neue"/>
                <a:sym typeface="Helvetica Neue"/>
              </a:rPr>
              <a:t>(</a:t>
            </a:r>
            <a:r>
              <a:rPr lang="en-US" sz="1800" b="0" i="1" u="none" strike="noStrike" cap="none">
                <a:solidFill>
                  <a:schemeClr val="dk1"/>
                </a:solidFill>
                <a:latin typeface="Helvetica Neue"/>
                <a:ea typeface="Helvetica Neue"/>
                <a:cs typeface="Helvetica Neue"/>
                <a:sym typeface="Helvetica Neue"/>
              </a:rPr>
              <a:t>author, position </a:t>
            </a:r>
            <a:r>
              <a:rPr lang="en-US" sz="1800" b="0" i="0" u="none" strike="noStrike" cap="none">
                <a:solidFill>
                  <a:schemeClr val="dk1"/>
                </a:solidFill>
                <a:latin typeface="Helvetica Neue"/>
                <a:ea typeface="Helvetica Neue"/>
                <a:cs typeface="Helvetica Neue"/>
                <a:sym typeface="Helvetica Neue"/>
              </a:rPr>
              <a:t>)</a:t>
            </a:r>
            <a:r>
              <a:rPr lang="en-US" sz="1800" b="1" i="0" u="none" strike="noStrike" cap="none">
                <a:solidFill>
                  <a:schemeClr val="dk1"/>
                </a:solidFill>
                <a:latin typeface="Helvetica Neue"/>
                <a:ea typeface="Helvetica Neue"/>
                <a:cs typeface="Helvetica Neue"/>
                <a:sym typeface="Helvetica Neue"/>
              </a:rPr>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3200" b="1" i="0" u="none" strike="noStrike" cap="none">
                <a:solidFill>
                  <a:schemeClr val="dk2"/>
                </a:solidFill>
                <a:latin typeface="Helvetica Neue"/>
                <a:ea typeface="Helvetica Neue"/>
                <a:cs typeface="Helvetica Neue"/>
                <a:sym typeface="Helvetica Neue"/>
              </a:rPr>
              <a:t>Object-database vendor</a:t>
            </a:r>
            <a:endParaRPr/>
          </a:p>
        </p:txBody>
      </p:sp>
      <p:sp>
        <p:nvSpPr>
          <p:cNvPr id="73" name="Google Shape;73;p15"/>
          <p:cNvSpPr txBox="1">
            <a:spLocks noGrp="1"/>
          </p:cNvSpPr>
          <p:nvPr>
            <p:ph type="body" idx="1"/>
          </p:nvPr>
        </p:nvSpPr>
        <p:spPr>
          <a:xfrm>
            <a:off x="814388" y="1093788"/>
            <a:ext cx="7661275" cy="4903787"/>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2"/>
              </a:buClr>
              <a:buSzPts val="1620"/>
              <a:buFont typeface="Arial"/>
              <a:buChar char="●"/>
            </a:pPr>
            <a:r>
              <a:rPr lang="en-US" sz="1800" b="0" i="0" u="none" strike="noStrike" cap="none">
                <a:solidFill>
                  <a:schemeClr val="dk1"/>
                </a:solidFill>
                <a:latin typeface="Helvetica Neue"/>
                <a:ea typeface="Helvetica Neue"/>
                <a:cs typeface="Helvetica Neue"/>
                <a:sym typeface="Helvetica Neue"/>
              </a:rPr>
              <a:t>IBM (db2)</a:t>
            </a:r>
            <a:endParaRPr/>
          </a:p>
          <a:p>
            <a:pPr marL="342900" marR="0" lvl="0" indent="-342900" algn="l" rtl="0">
              <a:spcBef>
                <a:spcPts val="630"/>
              </a:spcBef>
              <a:spcAft>
                <a:spcPts val="0"/>
              </a:spcAft>
              <a:buClr>
                <a:schemeClr val="dk2"/>
              </a:buClr>
              <a:buSzPts val="1620"/>
              <a:buFont typeface="Arial"/>
              <a:buChar char="●"/>
            </a:pPr>
            <a:r>
              <a:rPr lang="en-US" sz="1800" b="0" i="0" u="none" strike="noStrike" cap="none">
                <a:solidFill>
                  <a:schemeClr val="dk1"/>
                </a:solidFill>
                <a:latin typeface="Helvetica Neue"/>
                <a:ea typeface="Helvetica Neue"/>
                <a:cs typeface="Helvetica Neue"/>
                <a:sym typeface="Helvetica Neue"/>
              </a:rPr>
              <a:t>Oracle</a:t>
            </a:r>
            <a:endParaRPr/>
          </a:p>
          <a:p>
            <a:pPr marL="342900" marR="0" lvl="0" indent="-342900" algn="l" rtl="0">
              <a:spcBef>
                <a:spcPts val="630"/>
              </a:spcBef>
              <a:spcAft>
                <a:spcPts val="0"/>
              </a:spcAft>
              <a:buClr>
                <a:schemeClr val="dk2"/>
              </a:buClr>
              <a:buSzPts val="1620"/>
              <a:buFont typeface="Arial"/>
              <a:buChar char="●"/>
            </a:pPr>
            <a:r>
              <a:rPr lang="en-US" sz="1800" b="0" i="0" u="none" strike="noStrike" cap="none">
                <a:solidFill>
                  <a:schemeClr val="dk1"/>
                </a:solidFill>
                <a:latin typeface="Helvetica Neue"/>
                <a:ea typeface="Helvetica Neue"/>
                <a:cs typeface="Helvetica Neue"/>
                <a:sym typeface="Helvetica Neue"/>
              </a:rPr>
              <a:t>Informix</a:t>
            </a:r>
            <a:endParaRPr/>
          </a:p>
          <a:p>
            <a:pPr marL="342900" marR="0" lvl="0" indent="-342900" algn="l" rtl="0">
              <a:spcBef>
                <a:spcPts val="630"/>
              </a:spcBef>
              <a:spcAft>
                <a:spcPts val="0"/>
              </a:spcAft>
              <a:buClr>
                <a:schemeClr val="dk2"/>
              </a:buClr>
              <a:buSzPts val="1620"/>
              <a:buFont typeface="Arial"/>
              <a:buChar char="●"/>
            </a:pPr>
            <a:r>
              <a:rPr lang="en-US" sz="1800" b="0" i="0" u="none" strike="noStrike" cap="none">
                <a:solidFill>
                  <a:schemeClr val="dk1"/>
                </a:solidFill>
                <a:latin typeface="Helvetica Neue"/>
                <a:ea typeface="Helvetica Neue"/>
                <a:cs typeface="Helvetica Neue"/>
                <a:sym typeface="Helvetica Neue"/>
              </a:rPr>
              <a:t>Sybase</a:t>
            </a:r>
            <a:endParaRPr/>
          </a:p>
          <a:p>
            <a:pPr marL="342900" marR="0" lvl="0" indent="-342900" algn="l" rtl="0">
              <a:spcBef>
                <a:spcPts val="630"/>
              </a:spcBef>
              <a:spcAft>
                <a:spcPts val="0"/>
              </a:spcAft>
              <a:buClr>
                <a:schemeClr val="dk2"/>
              </a:buClr>
              <a:buSzPts val="1620"/>
              <a:buFont typeface="Arial"/>
              <a:buChar char="●"/>
            </a:pPr>
            <a:r>
              <a:rPr lang="en-US" sz="1800" b="0" i="0" u="none" strike="noStrike" cap="none">
                <a:solidFill>
                  <a:schemeClr val="dk1"/>
                </a:solidFill>
                <a:latin typeface="Helvetica Neue"/>
                <a:ea typeface="Helvetica Neue"/>
                <a:cs typeface="Helvetica Neue"/>
                <a:sym typeface="Helvetica Neue"/>
              </a:rPr>
              <a:t>Microsoft SQL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42"/>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3200" b="1" i="0" u="none" strike="noStrike" cap="none">
                <a:solidFill>
                  <a:schemeClr val="dk2"/>
                </a:solidFill>
                <a:latin typeface="Helvetica Neue"/>
                <a:ea typeface="Helvetica Neue"/>
                <a:cs typeface="Helvetica Neue"/>
                <a:sym typeface="Helvetica Neue"/>
              </a:rPr>
              <a:t>Unnesting</a:t>
            </a:r>
            <a:endParaRPr/>
          </a:p>
        </p:txBody>
      </p:sp>
      <p:sp>
        <p:nvSpPr>
          <p:cNvPr id="387" name="Google Shape;387;p42"/>
          <p:cNvSpPr txBox="1">
            <a:spLocks noGrp="1"/>
          </p:cNvSpPr>
          <p:nvPr>
            <p:ph type="body" idx="4294967295"/>
          </p:nvPr>
        </p:nvSpPr>
        <p:spPr>
          <a:xfrm>
            <a:off x="736600" y="979488"/>
            <a:ext cx="8407400" cy="5540375"/>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2"/>
              </a:buClr>
              <a:buSzPts val="1800"/>
              <a:buFont typeface="Arial"/>
              <a:buChar char="●"/>
            </a:pPr>
            <a:r>
              <a:rPr lang="en-US" sz="2000" b="0" i="0" u="none" strike="noStrike" cap="none">
                <a:solidFill>
                  <a:schemeClr val="dk1"/>
                </a:solidFill>
                <a:latin typeface="Helvetica Neue"/>
                <a:ea typeface="Helvetica Neue"/>
                <a:cs typeface="Helvetica Neue"/>
                <a:sym typeface="Helvetica Neue"/>
              </a:rPr>
              <a:t>The transformation of a nested relation into a form with fewer (or no) relation-valued attributes us called </a:t>
            </a:r>
            <a:r>
              <a:rPr lang="en-US" sz="2000" b="1" i="0" u="none" strike="noStrike" cap="none">
                <a:solidFill>
                  <a:srgbClr val="003399"/>
                </a:solidFill>
                <a:latin typeface="Helvetica Neue"/>
                <a:ea typeface="Helvetica Neue"/>
                <a:cs typeface="Helvetica Neue"/>
                <a:sym typeface="Helvetica Neue"/>
              </a:rPr>
              <a:t>unnesting</a:t>
            </a:r>
            <a:r>
              <a:rPr lang="en-US" sz="2000" b="0" i="0" u="none" strike="noStrike" cap="none">
                <a:solidFill>
                  <a:schemeClr val="dk1"/>
                </a:solidFill>
                <a:latin typeface="Helvetica Neue"/>
                <a:ea typeface="Helvetica Neue"/>
                <a:cs typeface="Helvetica Neue"/>
                <a:sym typeface="Helvetica Neue"/>
              </a:rPr>
              <a:t>.</a:t>
            </a:r>
            <a:endParaRPr/>
          </a:p>
          <a:p>
            <a:pPr marL="342900" marR="0" lvl="0" indent="-342900" algn="l" rtl="0">
              <a:spcBef>
                <a:spcPts val="700"/>
              </a:spcBef>
              <a:spcAft>
                <a:spcPts val="0"/>
              </a:spcAft>
              <a:buClr>
                <a:schemeClr val="dk2"/>
              </a:buClr>
              <a:buSzPts val="1800"/>
              <a:buFont typeface="Arial"/>
              <a:buChar char="●"/>
            </a:pPr>
            <a:r>
              <a:rPr lang="en-US" sz="2000" b="0" i="0" u="none" strike="noStrike" cap="none">
                <a:solidFill>
                  <a:schemeClr val="dk1"/>
                </a:solidFill>
                <a:latin typeface="Helvetica Neue"/>
                <a:ea typeface="Helvetica Neue"/>
                <a:cs typeface="Helvetica Neue"/>
                <a:sym typeface="Helvetica Neue"/>
              </a:rPr>
              <a:t>E.g.</a:t>
            </a:r>
            <a:br>
              <a:rPr lang="en-US" sz="2000" b="0" i="0" u="none" strike="noStrike" cap="none">
                <a:solidFill>
                  <a:schemeClr val="dk1"/>
                </a:solidFill>
                <a:latin typeface="Helvetica Neue"/>
                <a:ea typeface="Helvetica Neue"/>
                <a:cs typeface="Helvetica Neue"/>
                <a:sym typeface="Helvetica Neue"/>
              </a:rPr>
            </a:br>
            <a:r>
              <a:rPr lang="en-US" sz="2000" b="0" i="0" u="none" strike="noStrike" cap="none">
                <a:solidFill>
                  <a:schemeClr val="dk1"/>
                </a:solidFill>
                <a:latin typeface="Helvetica Neue"/>
                <a:ea typeface="Helvetica Neue"/>
                <a:cs typeface="Helvetica Neue"/>
                <a:sym typeface="Helvetica Neue"/>
              </a:rPr>
              <a:t>   </a:t>
            </a:r>
            <a:r>
              <a:rPr lang="en-US" sz="2000" b="1" i="0" u="none" strike="noStrike" cap="none">
                <a:solidFill>
                  <a:schemeClr val="dk1"/>
                </a:solidFill>
                <a:latin typeface="Helvetica Neue"/>
                <a:ea typeface="Helvetica Neue"/>
                <a:cs typeface="Helvetica Neue"/>
                <a:sym typeface="Helvetica Neue"/>
              </a:rPr>
              <a:t>select </a:t>
            </a:r>
            <a:r>
              <a:rPr lang="en-US" sz="2000" b="0" i="1" u="none" strike="noStrike" cap="none">
                <a:solidFill>
                  <a:schemeClr val="dk1"/>
                </a:solidFill>
                <a:latin typeface="Helvetica Neue"/>
                <a:ea typeface="Helvetica Neue"/>
                <a:cs typeface="Helvetica Neue"/>
                <a:sym typeface="Helvetica Neue"/>
              </a:rPr>
              <a:t>title</a:t>
            </a:r>
            <a:r>
              <a:rPr lang="en-US" sz="2000" b="0" i="0" u="none" strike="noStrike" cap="none">
                <a:solidFill>
                  <a:schemeClr val="dk1"/>
                </a:solidFill>
                <a:latin typeface="Helvetica Neue"/>
                <a:ea typeface="Helvetica Neue"/>
                <a:cs typeface="Helvetica Neue"/>
                <a:sym typeface="Helvetica Neue"/>
              </a:rPr>
              <a:t>, </a:t>
            </a:r>
            <a:r>
              <a:rPr lang="en-US" sz="2000" b="0" i="1" u="none" strike="noStrike" cap="none">
                <a:solidFill>
                  <a:schemeClr val="dk1"/>
                </a:solidFill>
                <a:latin typeface="Helvetica Neue"/>
                <a:ea typeface="Helvetica Neue"/>
                <a:cs typeface="Helvetica Neue"/>
                <a:sym typeface="Helvetica Neue"/>
              </a:rPr>
              <a:t>A </a:t>
            </a:r>
            <a:r>
              <a:rPr lang="en-US" sz="2000" b="1" i="0" u="none" strike="noStrike" cap="none">
                <a:solidFill>
                  <a:schemeClr val="dk1"/>
                </a:solidFill>
                <a:latin typeface="Helvetica Neue"/>
                <a:ea typeface="Helvetica Neue"/>
                <a:cs typeface="Helvetica Neue"/>
                <a:sym typeface="Helvetica Neue"/>
              </a:rPr>
              <a:t>as </a:t>
            </a:r>
            <a:r>
              <a:rPr lang="en-US" sz="2000" b="0" i="1" u="none" strike="noStrike" cap="none">
                <a:solidFill>
                  <a:schemeClr val="dk1"/>
                </a:solidFill>
                <a:latin typeface="Helvetica Neue"/>
                <a:ea typeface="Helvetica Neue"/>
                <a:cs typeface="Helvetica Neue"/>
                <a:sym typeface="Helvetica Neue"/>
              </a:rPr>
              <a:t>author</a:t>
            </a:r>
            <a:r>
              <a:rPr lang="en-US" sz="2000" b="0" i="0" u="none" strike="noStrike" cap="none">
                <a:solidFill>
                  <a:schemeClr val="dk1"/>
                </a:solidFill>
                <a:latin typeface="Helvetica Neue"/>
                <a:ea typeface="Helvetica Neue"/>
                <a:cs typeface="Helvetica Neue"/>
                <a:sym typeface="Helvetica Neue"/>
              </a:rPr>
              <a:t>, </a:t>
            </a:r>
            <a:r>
              <a:rPr lang="en-US" sz="2000" b="0" i="1" u="none" strike="noStrike" cap="none">
                <a:solidFill>
                  <a:schemeClr val="dk1"/>
                </a:solidFill>
                <a:latin typeface="Helvetica Neue"/>
                <a:ea typeface="Helvetica Neue"/>
                <a:cs typeface="Helvetica Neue"/>
                <a:sym typeface="Helvetica Neue"/>
              </a:rPr>
              <a:t>publisher.name </a:t>
            </a:r>
            <a:r>
              <a:rPr lang="en-US" sz="2000" b="1" i="0" u="none" strike="noStrike" cap="none">
                <a:solidFill>
                  <a:schemeClr val="dk1"/>
                </a:solidFill>
                <a:latin typeface="Helvetica Neue"/>
                <a:ea typeface="Helvetica Neue"/>
                <a:cs typeface="Helvetica Neue"/>
                <a:sym typeface="Helvetica Neue"/>
              </a:rPr>
              <a:t>as </a:t>
            </a:r>
            <a:r>
              <a:rPr lang="en-US" sz="2000" b="0" i="1" u="none" strike="noStrike" cap="none">
                <a:solidFill>
                  <a:schemeClr val="dk1"/>
                </a:solidFill>
                <a:latin typeface="Helvetica Neue"/>
                <a:ea typeface="Helvetica Neue"/>
                <a:cs typeface="Helvetica Neue"/>
                <a:sym typeface="Helvetica Neue"/>
              </a:rPr>
              <a:t>pub_name</a:t>
            </a:r>
            <a:r>
              <a:rPr lang="en-US" sz="2000" b="0" i="0" u="none" strike="noStrike" cap="none">
                <a:solidFill>
                  <a:schemeClr val="dk1"/>
                </a:solidFill>
                <a:latin typeface="Helvetica Neue"/>
                <a:ea typeface="Helvetica Neue"/>
                <a:cs typeface="Helvetica Neue"/>
                <a:sym typeface="Helvetica Neue"/>
              </a:rPr>
              <a:t>, </a:t>
            </a:r>
            <a:br>
              <a:rPr lang="en-US" sz="2000" b="0" i="0" u="none" strike="noStrike" cap="none">
                <a:solidFill>
                  <a:schemeClr val="dk1"/>
                </a:solidFill>
                <a:latin typeface="Helvetica Neue"/>
                <a:ea typeface="Helvetica Neue"/>
                <a:cs typeface="Helvetica Neue"/>
                <a:sym typeface="Helvetica Neue"/>
              </a:rPr>
            </a:br>
            <a:r>
              <a:rPr lang="en-US" sz="2000" b="0" i="0" u="none" strike="noStrike" cap="none">
                <a:solidFill>
                  <a:schemeClr val="dk1"/>
                </a:solidFill>
                <a:latin typeface="Helvetica Neue"/>
                <a:ea typeface="Helvetica Neue"/>
                <a:cs typeface="Helvetica Neue"/>
                <a:sym typeface="Helvetica Neue"/>
              </a:rPr>
              <a:t>              </a:t>
            </a:r>
            <a:r>
              <a:rPr lang="en-US" sz="2000" b="0" i="1" u="none" strike="noStrike" cap="none">
                <a:solidFill>
                  <a:schemeClr val="dk1"/>
                </a:solidFill>
                <a:latin typeface="Helvetica Neue"/>
                <a:ea typeface="Helvetica Neue"/>
                <a:cs typeface="Helvetica Neue"/>
                <a:sym typeface="Helvetica Neue"/>
              </a:rPr>
              <a:t>publisher.branch  </a:t>
            </a:r>
            <a:r>
              <a:rPr lang="en-US" sz="2000" b="1" i="0" u="none" strike="noStrike" cap="none">
                <a:solidFill>
                  <a:schemeClr val="dk1"/>
                </a:solidFill>
                <a:latin typeface="Helvetica Neue"/>
                <a:ea typeface="Helvetica Neue"/>
                <a:cs typeface="Helvetica Neue"/>
                <a:sym typeface="Helvetica Neue"/>
              </a:rPr>
              <a:t>as </a:t>
            </a:r>
            <a:r>
              <a:rPr lang="en-US" sz="2000" b="0" i="1" u="none" strike="noStrike" cap="none">
                <a:solidFill>
                  <a:schemeClr val="dk1"/>
                </a:solidFill>
                <a:latin typeface="Helvetica Neue"/>
                <a:ea typeface="Helvetica Neue"/>
                <a:cs typeface="Helvetica Neue"/>
                <a:sym typeface="Helvetica Neue"/>
              </a:rPr>
              <a:t>pub_branch</a:t>
            </a:r>
            <a:r>
              <a:rPr lang="en-US" sz="2000" b="0" i="0" u="none" strike="noStrike" cap="none">
                <a:solidFill>
                  <a:schemeClr val="dk1"/>
                </a:solidFill>
                <a:latin typeface="Helvetica Neue"/>
                <a:ea typeface="Helvetica Neue"/>
                <a:cs typeface="Helvetica Neue"/>
                <a:sym typeface="Helvetica Neue"/>
              </a:rPr>
              <a:t>, </a:t>
            </a:r>
            <a:r>
              <a:rPr lang="en-US" sz="2000" b="0" i="1" u="none" strike="noStrike" cap="none">
                <a:solidFill>
                  <a:schemeClr val="dk1"/>
                </a:solidFill>
                <a:latin typeface="Helvetica Neue"/>
                <a:ea typeface="Helvetica Neue"/>
                <a:cs typeface="Helvetica Neue"/>
                <a:sym typeface="Helvetica Neue"/>
              </a:rPr>
              <a:t>K.keyword</a:t>
            </a:r>
            <a:br>
              <a:rPr lang="en-US" sz="2000" b="0" i="1" u="none" strike="noStrike" cap="none">
                <a:solidFill>
                  <a:schemeClr val="dk1"/>
                </a:solidFill>
                <a:latin typeface="Helvetica Neue"/>
                <a:ea typeface="Helvetica Neue"/>
                <a:cs typeface="Helvetica Neue"/>
                <a:sym typeface="Helvetica Neue"/>
              </a:rPr>
            </a:br>
            <a:r>
              <a:rPr lang="en-US" sz="2000" b="0" i="1" u="none" strike="noStrike" cap="none">
                <a:solidFill>
                  <a:schemeClr val="dk1"/>
                </a:solidFill>
                <a:latin typeface="Helvetica Neue"/>
                <a:ea typeface="Helvetica Neue"/>
                <a:cs typeface="Helvetica Neue"/>
                <a:sym typeface="Helvetica Neue"/>
              </a:rPr>
              <a:t>   </a:t>
            </a:r>
            <a:r>
              <a:rPr lang="en-US" sz="2000" b="1" i="0" u="none" strike="noStrike" cap="none">
                <a:solidFill>
                  <a:schemeClr val="dk1"/>
                </a:solidFill>
                <a:latin typeface="Helvetica Neue"/>
                <a:ea typeface="Helvetica Neue"/>
                <a:cs typeface="Helvetica Neue"/>
                <a:sym typeface="Helvetica Neue"/>
              </a:rPr>
              <a:t>from </a:t>
            </a:r>
            <a:r>
              <a:rPr lang="en-US" sz="2000" b="0" i="1" u="none" strike="noStrike" cap="none">
                <a:solidFill>
                  <a:schemeClr val="dk1"/>
                </a:solidFill>
                <a:latin typeface="Helvetica Neue"/>
                <a:ea typeface="Helvetica Neue"/>
                <a:cs typeface="Helvetica Neue"/>
                <a:sym typeface="Helvetica Neue"/>
              </a:rPr>
              <a:t>books </a:t>
            </a:r>
            <a:r>
              <a:rPr lang="en-US" sz="2000" b="1" i="0" u="none" strike="noStrike" cap="none">
                <a:solidFill>
                  <a:schemeClr val="dk1"/>
                </a:solidFill>
                <a:latin typeface="Helvetica Neue"/>
                <a:ea typeface="Helvetica Neue"/>
                <a:cs typeface="Helvetica Neue"/>
                <a:sym typeface="Helvetica Neue"/>
              </a:rPr>
              <a:t>as </a:t>
            </a:r>
            <a:r>
              <a:rPr lang="en-US" sz="2000" b="0" i="1" u="none" strike="noStrike" cap="none">
                <a:solidFill>
                  <a:schemeClr val="dk1"/>
                </a:solidFill>
                <a:latin typeface="Helvetica Neue"/>
                <a:ea typeface="Helvetica Neue"/>
                <a:cs typeface="Helvetica Neue"/>
                <a:sym typeface="Helvetica Neue"/>
              </a:rPr>
              <a:t>B</a:t>
            </a:r>
            <a:r>
              <a:rPr lang="en-US" sz="2000" b="0" i="0" u="none" strike="noStrike" cap="none">
                <a:solidFill>
                  <a:schemeClr val="dk1"/>
                </a:solidFill>
                <a:latin typeface="Helvetica Neue"/>
                <a:ea typeface="Helvetica Neue"/>
                <a:cs typeface="Helvetica Neue"/>
                <a:sym typeface="Helvetica Neue"/>
              </a:rPr>
              <a:t>, </a:t>
            </a:r>
            <a:r>
              <a:rPr lang="en-US" sz="2000" b="1" i="0" u="none" strike="noStrike" cap="none">
                <a:solidFill>
                  <a:schemeClr val="dk1"/>
                </a:solidFill>
                <a:latin typeface="Helvetica Neue"/>
                <a:ea typeface="Helvetica Neue"/>
                <a:cs typeface="Helvetica Neue"/>
                <a:sym typeface="Helvetica Neue"/>
              </a:rPr>
              <a:t>unnest</a:t>
            </a:r>
            <a:r>
              <a:rPr lang="en-US" sz="2000" b="0" i="0" u="none" strike="noStrike" cap="none">
                <a:solidFill>
                  <a:schemeClr val="dk1"/>
                </a:solidFill>
                <a:latin typeface="Helvetica Neue"/>
                <a:ea typeface="Helvetica Neue"/>
                <a:cs typeface="Helvetica Neue"/>
                <a:sym typeface="Helvetica Neue"/>
              </a:rPr>
              <a:t>(</a:t>
            </a:r>
            <a:r>
              <a:rPr lang="en-US" sz="2000" b="0" i="1" u="none" strike="noStrike" cap="none">
                <a:solidFill>
                  <a:schemeClr val="dk1"/>
                </a:solidFill>
                <a:latin typeface="Helvetica Neue"/>
                <a:ea typeface="Helvetica Neue"/>
                <a:cs typeface="Helvetica Neue"/>
                <a:sym typeface="Helvetica Neue"/>
              </a:rPr>
              <a:t>B.author_array </a:t>
            </a:r>
            <a:r>
              <a:rPr lang="en-US" sz="2000" b="0" i="0" u="none" strike="noStrike" cap="none">
                <a:solidFill>
                  <a:schemeClr val="dk1"/>
                </a:solidFill>
                <a:latin typeface="Helvetica Neue"/>
                <a:ea typeface="Helvetica Neue"/>
                <a:cs typeface="Helvetica Neue"/>
                <a:sym typeface="Helvetica Neue"/>
              </a:rPr>
              <a:t>) </a:t>
            </a:r>
            <a:r>
              <a:rPr lang="en-US" sz="2000" b="1" i="0" u="none" strike="noStrike" cap="none">
                <a:solidFill>
                  <a:schemeClr val="dk1"/>
                </a:solidFill>
                <a:latin typeface="Helvetica Neue"/>
                <a:ea typeface="Helvetica Neue"/>
                <a:cs typeface="Helvetica Neue"/>
                <a:sym typeface="Helvetica Neue"/>
              </a:rPr>
              <a:t>as </a:t>
            </a:r>
            <a:r>
              <a:rPr lang="en-US" sz="2000" b="0" i="1" u="none" strike="noStrike" cap="none">
                <a:solidFill>
                  <a:schemeClr val="dk1"/>
                </a:solidFill>
                <a:latin typeface="Helvetica Neue"/>
                <a:ea typeface="Helvetica Neue"/>
                <a:cs typeface="Helvetica Neue"/>
                <a:sym typeface="Helvetica Neue"/>
              </a:rPr>
              <a:t>A </a:t>
            </a:r>
            <a:r>
              <a:rPr lang="en-US" sz="2000" b="0" i="0" u="none" strike="noStrike" cap="none">
                <a:solidFill>
                  <a:schemeClr val="dk1"/>
                </a:solidFill>
                <a:latin typeface="Helvetica Neue"/>
                <a:ea typeface="Helvetica Neue"/>
                <a:cs typeface="Helvetica Neue"/>
                <a:sym typeface="Helvetica Neue"/>
              </a:rPr>
              <a:t>(</a:t>
            </a:r>
            <a:r>
              <a:rPr lang="en-US" sz="2000" b="0" i="1" u="none" strike="noStrike" cap="none">
                <a:solidFill>
                  <a:schemeClr val="dk1"/>
                </a:solidFill>
                <a:latin typeface="Helvetica Neue"/>
                <a:ea typeface="Helvetica Neue"/>
                <a:cs typeface="Helvetica Neue"/>
                <a:sym typeface="Helvetica Neue"/>
              </a:rPr>
              <a:t>author </a:t>
            </a:r>
            <a:r>
              <a:rPr lang="en-US" sz="2000" b="0" i="0" u="none" strike="noStrike" cap="none">
                <a:solidFill>
                  <a:schemeClr val="dk1"/>
                </a:solidFill>
                <a:latin typeface="Helvetica Neue"/>
                <a:ea typeface="Helvetica Neue"/>
                <a:cs typeface="Helvetica Neue"/>
                <a:sym typeface="Helvetica Neue"/>
              </a:rPr>
              <a:t>)</a:t>
            </a:r>
            <a:r>
              <a:rPr lang="en-US" sz="2000" b="0" i="1" u="none" strike="noStrike" cap="none">
                <a:solidFill>
                  <a:schemeClr val="dk1"/>
                </a:solidFill>
                <a:latin typeface="Helvetica Neue"/>
                <a:ea typeface="Helvetica Neue"/>
                <a:cs typeface="Helvetica Neue"/>
                <a:sym typeface="Helvetica Neue"/>
              </a:rPr>
              <a:t>,</a:t>
            </a:r>
            <a:br>
              <a:rPr lang="en-US" sz="2000" b="0" i="1" u="none" strike="noStrike" cap="none">
                <a:solidFill>
                  <a:schemeClr val="dk1"/>
                </a:solidFill>
                <a:latin typeface="Helvetica Neue"/>
                <a:ea typeface="Helvetica Neue"/>
                <a:cs typeface="Helvetica Neue"/>
                <a:sym typeface="Helvetica Neue"/>
              </a:rPr>
            </a:br>
            <a:r>
              <a:rPr lang="en-US" sz="2000" b="0" i="0" u="none" strike="noStrike" cap="none">
                <a:solidFill>
                  <a:schemeClr val="dk1"/>
                </a:solidFill>
                <a:latin typeface="Helvetica Neue"/>
                <a:ea typeface="Helvetica Neue"/>
                <a:cs typeface="Helvetica Neue"/>
                <a:sym typeface="Helvetica Neue"/>
              </a:rPr>
              <a:t>	      </a:t>
            </a:r>
            <a:r>
              <a:rPr lang="en-US" sz="2000" b="1" i="0" u="none" strike="noStrike" cap="none">
                <a:solidFill>
                  <a:schemeClr val="dk1"/>
                </a:solidFill>
                <a:latin typeface="Helvetica Neue"/>
                <a:ea typeface="Helvetica Neue"/>
                <a:cs typeface="Helvetica Neue"/>
                <a:sym typeface="Helvetica Neue"/>
              </a:rPr>
              <a:t>unnest </a:t>
            </a:r>
            <a:r>
              <a:rPr lang="en-US" sz="2000" b="0" i="0" u="none" strike="noStrike" cap="none">
                <a:solidFill>
                  <a:schemeClr val="dk1"/>
                </a:solidFill>
                <a:latin typeface="Helvetica Neue"/>
                <a:ea typeface="Helvetica Neue"/>
                <a:cs typeface="Helvetica Neue"/>
                <a:sym typeface="Helvetica Neue"/>
              </a:rPr>
              <a:t>(</a:t>
            </a:r>
            <a:r>
              <a:rPr lang="en-US" sz="2000" b="0" i="1" u="none" strike="noStrike" cap="none">
                <a:solidFill>
                  <a:schemeClr val="dk1"/>
                </a:solidFill>
                <a:latin typeface="Helvetica Neue"/>
                <a:ea typeface="Helvetica Neue"/>
                <a:cs typeface="Helvetica Neue"/>
                <a:sym typeface="Helvetica Neue"/>
              </a:rPr>
              <a:t>B.keyword_set </a:t>
            </a:r>
            <a:r>
              <a:rPr lang="en-US" sz="2000" b="0" i="0" u="none" strike="noStrike" cap="none">
                <a:solidFill>
                  <a:schemeClr val="dk1"/>
                </a:solidFill>
                <a:latin typeface="Helvetica Neue"/>
                <a:ea typeface="Helvetica Neue"/>
                <a:cs typeface="Helvetica Neue"/>
                <a:sym typeface="Helvetica Neue"/>
              </a:rPr>
              <a:t>) </a:t>
            </a:r>
            <a:r>
              <a:rPr lang="en-US" sz="2000" b="1" i="0" u="none" strike="noStrike" cap="none">
                <a:solidFill>
                  <a:schemeClr val="dk1"/>
                </a:solidFill>
                <a:latin typeface="Helvetica Neue"/>
                <a:ea typeface="Helvetica Neue"/>
                <a:cs typeface="Helvetica Neue"/>
                <a:sym typeface="Helvetica Neue"/>
              </a:rPr>
              <a:t>as </a:t>
            </a:r>
            <a:r>
              <a:rPr lang="en-US" sz="2000" b="0" i="1" u="none" strike="noStrike" cap="none">
                <a:solidFill>
                  <a:schemeClr val="dk1"/>
                </a:solidFill>
                <a:latin typeface="Helvetica Neue"/>
                <a:ea typeface="Helvetica Neue"/>
                <a:cs typeface="Helvetica Neue"/>
                <a:sym typeface="Helvetica Neue"/>
              </a:rPr>
              <a:t>K </a:t>
            </a:r>
            <a:r>
              <a:rPr lang="en-US" sz="2000" b="0" i="0" u="none" strike="noStrike" cap="none">
                <a:solidFill>
                  <a:schemeClr val="dk1"/>
                </a:solidFill>
                <a:latin typeface="Helvetica Neue"/>
                <a:ea typeface="Helvetica Neue"/>
                <a:cs typeface="Helvetica Neue"/>
                <a:sym typeface="Helvetica Neue"/>
              </a:rPr>
              <a:t>(</a:t>
            </a:r>
            <a:r>
              <a:rPr lang="en-US" sz="2000" b="0" i="1" u="none" strike="noStrike" cap="none">
                <a:solidFill>
                  <a:schemeClr val="dk1"/>
                </a:solidFill>
                <a:latin typeface="Helvetica Neue"/>
                <a:ea typeface="Helvetica Neue"/>
                <a:cs typeface="Helvetica Neue"/>
                <a:sym typeface="Helvetica Neue"/>
              </a:rPr>
              <a:t>keyword </a:t>
            </a:r>
            <a:r>
              <a:rPr lang="en-US" sz="2000" b="0" i="0" u="none" strike="noStrike" cap="none">
                <a:solidFill>
                  <a:schemeClr val="dk1"/>
                </a:solidFill>
                <a:latin typeface="Helvetica Neue"/>
                <a:ea typeface="Helvetica Neue"/>
                <a:cs typeface="Helvetica Neue"/>
                <a:sym typeface="Helvetica Neue"/>
              </a:rPr>
              <a:t>)</a:t>
            </a:r>
            <a:endParaRPr/>
          </a:p>
          <a:p>
            <a:pPr marL="342900" marR="0" lvl="0" indent="-342900" algn="l" rtl="0">
              <a:spcBef>
                <a:spcPts val="630"/>
              </a:spcBef>
              <a:spcAft>
                <a:spcPts val="0"/>
              </a:spcAft>
              <a:buClr>
                <a:schemeClr val="dk2"/>
              </a:buClr>
              <a:buSzPts val="1620"/>
              <a:buFont typeface="Arial"/>
              <a:buChar char="●"/>
            </a:pPr>
            <a:r>
              <a:rPr lang="en-US" sz="1800" b="0" i="0" u="none" strike="noStrike" cap="none">
                <a:solidFill>
                  <a:schemeClr val="dk1"/>
                </a:solidFill>
                <a:latin typeface="Helvetica Neue"/>
                <a:ea typeface="Helvetica Neue"/>
                <a:cs typeface="Helvetica Neue"/>
                <a:sym typeface="Helvetica Neue"/>
              </a:rPr>
              <a:t>Result relation </a:t>
            </a:r>
            <a:r>
              <a:rPr lang="en-US" sz="1800" b="0" i="1" u="none" strike="noStrike" cap="none">
                <a:solidFill>
                  <a:schemeClr val="dk1"/>
                </a:solidFill>
                <a:latin typeface="Helvetica Neue"/>
                <a:ea typeface="Helvetica Neue"/>
                <a:cs typeface="Helvetica Neue"/>
                <a:sym typeface="Helvetica Neue"/>
              </a:rPr>
              <a:t>flat_books</a:t>
            </a:r>
            <a:endParaRPr sz="1800" b="0" i="0" u="none" strike="noStrike" cap="none">
              <a:solidFill>
                <a:schemeClr val="dk1"/>
              </a:solidFill>
              <a:latin typeface="Helvetica Neue"/>
              <a:ea typeface="Helvetica Neue"/>
              <a:cs typeface="Helvetica Neue"/>
              <a:sym typeface="Helvetica Neue"/>
            </a:endParaRPr>
          </a:p>
        </p:txBody>
      </p:sp>
      <p:pic>
        <p:nvPicPr>
          <p:cNvPr id="388" name="Google Shape;388;p42"/>
          <p:cNvPicPr preferRelativeResize="0"/>
          <p:nvPr/>
        </p:nvPicPr>
        <p:blipFill rotWithShape="1">
          <a:blip r:embed="rId3">
            <a:alphaModFix/>
          </a:blip>
          <a:srcRect/>
          <a:stretch/>
        </p:blipFill>
        <p:spPr>
          <a:xfrm>
            <a:off x="1152525" y="3913188"/>
            <a:ext cx="7270750" cy="262413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43"/>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3200" b="1" i="0" u="none" strike="noStrike" cap="none">
                <a:solidFill>
                  <a:schemeClr val="dk2"/>
                </a:solidFill>
                <a:latin typeface="Helvetica Neue"/>
                <a:ea typeface="Helvetica Neue"/>
                <a:cs typeface="Helvetica Neue"/>
                <a:sym typeface="Helvetica Neue"/>
              </a:rPr>
              <a:t>Nesting </a:t>
            </a:r>
            <a:endParaRPr/>
          </a:p>
        </p:txBody>
      </p:sp>
      <p:sp>
        <p:nvSpPr>
          <p:cNvPr id="395" name="Google Shape;395;p43"/>
          <p:cNvSpPr txBox="1">
            <a:spLocks noGrp="1"/>
          </p:cNvSpPr>
          <p:nvPr>
            <p:ph type="body" idx="1"/>
          </p:nvPr>
        </p:nvSpPr>
        <p:spPr>
          <a:xfrm>
            <a:off x="546100" y="1003300"/>
            <a:ext cx="8039100" cy="52832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2"/>
              </a:buClr>
              <a:buSzPts val="1620"/>
              <a:buFont typeface="Arial"/>
              <a:buChar char="●"/>
            </a:pPr>
            <a:r>
              <a:rPr lang="en-US" sz="1800" b="1" i="0" u="none" strike="noStrike" cap="none" dirty="0">
                <a:solidFill>
                  <a:srgbClr val="003399"/>
                </a:solidFill>
                <a:latin typeface="Helvetica Neue"/>
                <a:ea typeface="Helvetica Neue"/>
                <a:cs typeface="Helvetica Neue"/>
                <a:sym typeface="Helvetica Neue"/>
              </a:rPr>
              <a:t>Nesting</a:t>
            </a:r>
            <a:r>
              <a:rPr lang="en-US" sz="1800" b="0" i="0" u="none" strike="noStrike" cap="none" dirty="0">
                <a:solidFill>
                  <a:schemeClr val="dk1"/>
                </a:solidFill>
                <a:latin typeface="Helvetica Neue"/>
                <a:ea typeface="Helvetica Neue"/>
                <a:cs typeface="Helvetica Neue"/>
                <a:sym typeface="Helvetica Neue"/>
              </a:rPr>
              <a:t> is the opposite of </a:t>
            </a:r>
            <a:r>
              <a:rPr lang="en-US" sz="1800" b="0" i="0" u="none" strike="noStrike" cap="none" dirty="0" err="1">
                <a:solidFill>
                  <a:schemeClr val="dk1"/>
                </a:solidFill>
                <a:latin typeface="Helvetica Neue"/>
                <a:ea typeface="Helvetica Neue"/>
                <a:cs typeface="Helvetica Neue"/>
                <a:sym typeface="Helvetica Neue"/>
              </a:rPr>
              <a:t>unnesting</a:t>
            </a:r>
            <a:r>
              <a:rPr lang="en-US" sz="1800" b="0" i="0" u="none" strike="noStrike" cap="none" dirty="0">
                <a:solidFill>
                  <a:schemeClr val="dk1"/>
                </a:solidFill>
                <a:latin typeface="Helvetica Neue"/>
                <a:ea typeface="Helvetica Neue"/>
                <a:cs typeface="Helvetica Neue"/>
                <a:sym typeface="Helvetica Neue"/>
              </a:rPr>
              <a:t>, creating a collection-valued attribute</a:t>
            </a:r>
            <a:endParaRPr dirty="0"/>
          </a:p>
          <a:p>
            <a:pPr marL="342900" marR="0" lvl="0" indent="-342900" algn="l" rtl="0">
              <a:spcBef>
                <a:spcPts val="630"/>
              </a:spcBef>
              <a:spcAft>
                <a:spcPts val="0"/>
              </a:spcAft>
              <a:buClr>
                <a:schemeClr val="dk2"/>
              </a:buClr>
              <a:buSzPts val="1620"/>
              <a:buFont typeface="Arial"/>
              <a:buChar char="●"/>
            </a:pPr>
            <a:r>
              <a:rPr lang="en-US" sz="1800" b="0" i="0" u="none" strike="noStrike" cap="none" dirty="0">
                <a:solidFill>
                  <a:schemeClr val="dk1"/>
                </a:solidFill>
                <a:latin typeface="Helvetica Neue"/>
                <a:ea typeface="Helvetica Neue"/>
                <a:cs typeface="Helvetica Neue"/>
                <a:sym typeface="Helvetica Neue"/>
              </a:rPr>
              <a:t>Nesting can be done in a manner similar to aggregation, but using the function </a:t>
            </a:r>
            <a:r>
              <a:rPr lang="en-US" sz="1800" b="1" i="0" u="none" strike="noStrike" cap="none" dirty="0" smtClean="0">
                <a:solidFill>
                  <a:schemeClr val="dk1"/>
                </a:solidFill>
                <a:latin typeface="Helvetica Neue"/>
                <a:ea typeface="Helvetica Neue"/>
                <a:cs typeface="Helvetica Neue"/>
                <a:sym typeface="Helvetica Neue"/>
              </a:rPr>
              <a:t>collect</a:t>
            </a:r>
            <a:r>
              <a:rPr lang="en-US" sz="1800" b="0" i="0" u="none" strike="noStrike" cap="none" dirty="0">
                <a:solidFill>
                  <a:schemeClr val="dk1"/>
                </a:solidFill>
                <a:latin typeface="Helvetica Neue"/>
                <a:ea typeface="Helvetica Neue"/>
                <a:cs typeface="Helvetica Neue"/>
                <a:sym typeface="Helvetica Neue"/>
              </a:rPr>
              <a:t>() in place of an aggregation operation, to create a multiset</a:t>
            </a:r>
            <a:endParaRPr sz="1800" b="0" i="0" u="none" strike="noStrike" cap="none" dirty="0">
              <a:solidFill>
                <a:schemeClr val="dk1"/>
              </a:solidFill>
              <a:latin typeface="Helvetica Neue"/>
              <a:ea typeface="Helvetica Neue"/>
              <a:cs typeface="Helvetica Neue"/>
              <a:sym typeface="Helvetica Neue"/>
            </a:endParaRPr>
          </a:p>
          <a:p>
            <a:pPr marL="342900" marR="0" lvl="0" indent="-342900" algn="l" rtl="0">
              <a:spcBef>
                <a:spcPts val="630"/>
              </a:spcBef>
              <a:spcAft>
                <a:spcPts val="0"/>
              </a:spcAft>
              <a:buClr>
                <a:schemeClr val="dk2"/>
              </a:buClr>
              <a:buSzPts val="1620"/>
              <a:buFont typeface="Arial"/>
              <a:buChar char="●"/>
            </a:pPr>
            <a:r>
              <a:rPr lang="en-US" sz="1800" b="0" i="0" u="none" strike="noStrike" cap="none" dirty="0">
                <a:solidFill>
                  <a:schemeClr val="dk1"/>
                </a:solidFill>
                <a:latin typeface="Helvetica Neue"/>
                <a:ea typeface="Helvetica Neue"/>
                <a:cs typeface="Helvetica Neue"/>
                <a:sym typeface="Helvetica Neue"/>
              </a:rPr>
              <a:t>To nest the </a:t>
            </a:r>
            <a:r>
              <a:rPr lang="en-US" sz="1800" b="0" i="1" u="none" strike="noStrike" cap="none" dirty="0" err="1">
                <a:solidFill>
                  <a:schemeClr val="dk1"/>
                </a:solidFill>
                <a:latin typeface="Helvetica Neue"/>
                <a:ea typeface="Helvetica Neue"/>
                <a:cs typeface="Helvetica Neue"/>
                <a:sym typeface="Helvetica Neue"/>
              </a:rPr>
              <a:t>flat_books</a:t>
            </a:r>
            <a:r>
              <a:rPr lang="en-US" sz="1800" b="0" i="0" u="none" strike="noStrike" cap="none" dirty="0">
                <a:solidFill>
                  <a:schemeClr val="dk1"/>
                </a:solidFill>
                <a:latin typeface="Helvetica Neue"/>
                <a:ea typeface="Helvetica Neue"/>
                <a:cs typeface="Helvetica Neue"/>
                <a:sym typeface="Helvetica Neue"/>
              </a:rPr>
              <a:t> relation on the attribute </a:t>
            </a:r>
            <a:r>
              <a:rPr lang="en-US" sz="1800" b="0" i="1" u="none" strike="noStrike" cap="none" dirty="0">
                <a:solidFill>
                  <a:schemeClr val="dk1"/>
                </a:solidFill>
                <a:latin typeface="Helvetica Neue"/>
                <a:ea typeface="Helvetica Neue"/>
                <a:cs typeface="Helvetica Neue"/>
                <a:sym typeface="Helvetica Neue"/>
              </a:rPr>
              <a:t>keyword</a:t>
            </a:r>
            <a:r>
              <a:rPr lang="en-US" sz="1800" b="0" i="0" u="none" strike="noStrike" cap="none" dirty="0">
                <a:solidFill>
                  <a:schemeClr val="dk1"/>
                </a:solidFill>
                <a:latin typeface="Helvetica Neue"/>
                <a:ea typeface="Helvetica Neue"/>
                <a:cs typeface="Helvetica Neue"/>
                <a:sym typeface="Helvetica Neue"/>
              </a:rPr>
              <a:t>:</a:t>
            </a:r>
            <a:endParaRPr dirty="0"/>
          </a:p>
          <a:p>
            <a:pPr marL="342900" marR="0" lvl="0" indent="-342900" algn="l" rtl="0">
              <a:spcBef>
                <a:spcPts val="630"/>
              </a:spcBef>
              <a:spcAft>
                <a:spcPts val="0"/>
              </a:spcAft>
              <a:buClr>
                <a:schemeClr val="dk2"/>
              </a:buClr>
              <a:buSzPts val="1620"/>
              <a:buFont typeface="Arial"/>
              <a:buNone/>
            </a:pPr>
            <a:r>
              <a:rPr lang="en-US" sz="1800" b="1" i="0" u="none" strike="noStrike" cap="none" dirty="0">
                <a:solidFill>
                  <a:schemeClr val="dk1"/>
                </a:solidFill>
                <a:latin typeface="Helvetica Neue"/>
                <a:ea typeface="Helvetica Neue"/>
                <a:cs typeface="Helvetica Neue"/>
                <a:sym typeface="Helvetica Neue"/>
              </a:rPr>
              <a:t>	select </a:t>
            </a:r>
            <a:r>
              <a:rPr lang="en-US" sz="1800" b="0" i="1" u="none" strike="noStrike" cap="none" dirty="0">
                <a:solidFill>
                  <a:schemeClr val="dk1"/>
                </a:solidFill>
                <a:latin typeface="Helvetica Neue"/>
                <a:ea typeface="Helvetica Neue"/>
                <a:cs typeface="Helvetica Neue"/>
                <a:sym typeface="Helvetica Neue"/>
              </a:rPr>
              <a:t>title</a:t>
            </a:r>
            <a:r>
              <a:rPr lang="en-US" sz="1800" b="0" i="0" u="none" strike="noStrike" cap="none" dirty="0">
                <a:solidFill>
                  <a:schemeClr val="dk1"/>
                </a:solidFill>
                <a:latin typeface="Helvetica Neue"/>
                <a:ea typeface="Helvetica Neue"/>
                <a:cs typeface="Helvetica Neue"/>
                <a:sym typeface="Helvetica Neue"/>
              </a:rPr>
              <a:t>, </a:t>
            </a:r>
            <a:r>
              <a:rPr lang="en-US" sz="1800" b="0" i="1" u="none" strike="noStrike" cap="none" dirty="0">
                <a:solidFill>
                  <a:schemeClr val="dk1"/>
                </a:solidFill>
                <a:latin typeface="Helvetica Neue"/>
                <a:ea typeface="Helvetica Neue"/>
                <a:cs typeface="Helvetica Neue"/>
                <a:sym typeface="Helvetica Neue"/>
              </a:rPr>
              <a:t>author</a:t>
            </a:r>
            <a:r>
              <a:rPr lang="en-US" sz="1800" b="0" i="0" u="none" strike="noStrike" cap="none" dirty="0">
                <a:solidFill>
                  <a:schemeClr val="dk1"/>
                </a:solidFill>
                <a:latin typeface="Helvetica Neue"/>
                <a:ea typeface="Helvetica Neue"/>
                <a:cs typeface="Helvetica Neue"/>
                <a:sym typeface="Helvetica Neue"/>
              </a:rPr>
              <a:t>, </a:t>
            </a:r>
            <a:r>
              <a:rPr lang="en-US" sz="1800" b="0" i="1" u="none" strike="noStrike" cap="none" dirty="0">
                <a:solidFill>
                  <a:schemeClr val="dk1"/>
                </a:solidFill>
                <a:latin typeface="Helvetica Neue"/>
                <a:ea typeface="Helvetica Neue"/>
                <a:cs typeface="Helvetica Neue"/>
                <a:sym typeface="Helvetica Neue"/>
              </a:rPr>
              <a:t>Publisher </a:t>
            </a:r>
            <a:r>
              <a:rPr lang="en-US" sz="1800" b="0" i="0" u="none" strike="noStrike" cap="none" dirty="0">
                <a:solidFill>
                  <a:schemeClr val="dk1"/>
                </a:solidFill>
                <a:latin typeface="Helvetica Neue"/>
                <a:ea typeface="Helvetica Neue"/>
                <a:cs typeface="Helvetica Neue"/>
                <a:sym typeface="Helvetica Neue"/>
              </a:rPr>
              <a:t>(</a:t>
            </a:r>
            <a:r>
              <a:rPr lang="en-US" sz="1800" b="0" i="1" u="none" strike="noStrike" cap="none" dirty="0" err="1">
                <a:solidFill>
                  <a:schemeClr val="dk1"/>
                </a:solidFill>
                <a:latin typeface="Helvetica Neue"/>
                <a:ea typeface="Helvetica Neue"/>
                <a:cs typeface="Helvetica Neue"/>
                <a:sym typeface="Helvetica Neue"/>
              </a:rPr>
              <a:t>pub_name</a:t>
            </a:r>
            <a:r>
              <a:rPr lang="en-US" sz="1800" b="0" i="1" u="none" strike="noStrike" cap="none" dirty="0">
                <a:solidFill>
                  <a:schemeClr val="dk1"/>
                </a:solidFill>
                <a:latin typeface="Helvetica Neue"/>
                <a:ea typeface="Helvetica Neue"/>
                <a:cs typeface="Helvetica Neue"/>
                <a:sym typeface="Helvetica Neue"/>
              </a:rPr>
              <a:t>, </a:t>
            </a:r>
            <a:r>
              <a:rPr lang="en-US" sz="1800" b="0" i="1" u="none" strike="noStrike" cap="none" dirty="0" err="1">
                <a:solidFill>
                  <a:schemeClr val="dk1"/>
                </a:solidFill>
                <a:latin typeface="Helvetica Neue"/>
                <a:ea typeface="Helvetica Neue"/>
                <a:cs typeface="Helvetica Neue"/>
                <a:sym typeface="Helvetica Neue"/>
              </a:rPr>
              <a:t>pub_branch</a:t>
            </a:r>
            <a:r>
              <a:rPr lang="en-US" sz="1800" b="0" i="1" u="none" strike="noStrike" cap="none" dirty="0">
                <a:solidFill>
                  <a:schemeClr val="dk1"/>
                </a:solidFill>
                <a:latin typeface="Helvetica Neue"/>
                <a:ea typeface="Helvetica Neue"/>
                <a:cs typeface="Helvetica Neue"/>
                <a:sym typeface="Helvetica Neue"/>
              </a:rPr>
              <a:t> </a:t>
            </a:r>
            <a:r>
              <a:rPr lang="en-US" sz="1800" b="0" i="0" u="none" strike="noStrike" cap="none" dirty="0">
                <a:solidFill>
                  <a:schemeClr val="dk1"/>
                </a:solidFill>
                <a:latin typeface="Helvetica Neue"/>
                <a:ea typeface="Helvetica Neue"/>
                <a:cs typeface="Helvetica Neue"/>
                <a:sym typeface="Helvetica Neue"/>
              </a:rPr>
              <a:t>) </a:t>
            </a:r>
            <a:r>
              <a:rPr lang="en-US" sz="1800" b="1" i="0" u="none" strike="noStrike" cap="none" dirty="0">
                <a:solidFill>
                  <a:schemeClr val="dk1"/>
                </a:solidFill>
                <a:latin typeface="Helvetica Neue"/>
                <a:ea typeface="Helvetica Neue"/>
                <a:cs typeface="Helvetica Neue"/>
                <a:sym typeface="Helvetica Neue"/>
              </a:rPr>
              <a:t>as </a:t>
            </a:r>
            <a:r>
              <a:rPr lang="en-US" sz="1800" b="0" i="1" u="none" strike="noStrike" cap="none" dirty="0">
                <a:solidFill>
                  <a:schemeClr val="dk1"/>
                </a:solidFill>
                <a:latin typeface="Helvetica Neue"/>
                <a:ea typeface="Helvetica Neue"/>
                <a:cs typeface="Helvetica Neue"/>
                <a:sym typeface="Helvetica Neue"/>
              </a:rPr>
              <a:t>publisher</a:t>
            </a:r>
            <a:r>
              <a:rPr lang="en-US" sz="1800" b="0" i="0" u="none" strike="noStrike" cap="none" dirty="0">
                <a:solidFill>
                  <a:schemeClr val="dk1"/>
                </a:solidFill>
                <a:latin typeface="Helvetica Neue"/>
                <a:ea typeface="Helvetica Neue"/>
                <a:cs typeface="Helvetica Neue"/>
                <a:sym typeface="Helvetica Neue"/>
              </a:rPr>
              <a:t>, </a:t>
            </a:r>
            <a:br>
              <a:rPr lang="en-US" sz="1800" b="0" i="0" u="none" strike="noStrike" cap="none" dirty="0">
                <a:solidFill>
                  <a:schemeClr val="dk1"/>
                </a:solidFill>
                <a:latin typeface="Helvetica Neue"/>
                <a:ea typeface="Helvetica Neue"/>
                <a:cs typeface="Helvetica Neue"/>
                <a:sym typeface="Helvetica Neue"/>
              </a:rPr>
            </a:br>
            <a:r>
              <a:rPr lang="en-US" sz="1800" b="0" i="0" u="none" strike="noStrike" cap="none" dirty="0">
                <a:solidFill>
                  <a:schemeClr val="dk1"/>
                </a:solidFill>
                <a:latin typeface="Helvetica Neue"/>
                <a:ea typeface="Helvetica Neue"/>
                <a:cs typeface="Helvetica Neue"/>
                <a:sym typeface="Helvetica Neue"/>
              </a:rPr>
              <a:t>           </a:t>
            </a:r>
            <a:r>
              <a:rPr lang="en-US" sz="1800" b="1" i="0" u="none" strike="noStrike" cap="none" dirty="0">
                <a:solidFill>
                  <a:schemeClr val="dk1"/>
                </a:solidFill>
                <a:latin typeface="Helvetica Neue"/>
                <a:ea typeface="Helvetica Neue"/>
                <a:cs typeface="Helvetica Neue"/>
                <a:sym typeface="Helvetica Neue"/>
              </a:rPr>
              <a:t>collect </a:t>
            </a:r>
            <a:r>
              <a:rPr lang="en-US" sz="1800" b="0" i="0" u="none" strike="noStrike" cap="none" dirty="0">
                <a:solidFill>
                  <a:schemeClr val="dk1"/>
                </a:solidFill>
                <a:latin typeface="Helvetica Neue"/>
                <a:ea typeface="Helvetica Neue"/>
                <a:cs typeface="Helvetica Neue"/>
                <a:sym typeface="Helvetica Neue"/>
              </a:rPr>
              <a:t>(</a:t>
            </a:r>
            <a:r>
              <a:rPr lang="en-US" sz="1800" b="0" i="1" u="none" strike="noStrike" cap="none" dirty="0">
                <a:solidFill>
                  <a:schemeClr val="dk1"/>
                </a:solidFill>
                <a:latin typeface="Helvetica Neue"/>
                <a:ea typeface="Helvetica Neue"/>
                <a:cs typeface="Helvetica Neue"/>
                <a:sym typeface="Helvetica Neue"/>
              </a:rPr>
              <a:t>keyword</a:t>
            </a:r>
            <a:r>
              <a:rPr lang="en-US" sz="1800" b="0" i="0" u="none" strike="noStrike" cap="none" dirty="0">
                <a:solidFill>
                  <a:schemeClr val="dk1"/>
                </a:solidFill>
                <a:latin typeface="Helvetica Neue"/>
                <a:ea typeface="Helvetica Neue"/>
                <a:cs typeface="Helvetica Neue"/>
                <a:sym typeface="Helvetica Neue"/>
              </a:rPr>
              <a:t>)  </a:t>
            </a:r>
            <a:r>
              <a:rPr lang="en-US" sz="1800" b="1" i="0" u="none" strike="noStrike" cap="none" dirty="0">
                <a:solidFill>
                  <a:schemeClr val="dk1"/>
                </a:solidFill>
                <a:latin typeface="Helvetica Neue"/>
                <a:ea typeface="Helvetica Neue"/>
                <a:cs typeface="Helvetica Neue"/>
                <a:sym typeface="Helvetica Neue"/>
              </a:rPr>
              <a:t>as </a:t>
            </a:r>
            <a:r>
              <a:rPr lang="en-US" sz="1800" b="0" i="1" u="none" strike="noStrike" cap="none" dirty="0" err="1">
                <a:solidFill>
                  <a:schemeClr val="dk1"/>
                </a:solidFill>
                <a:latin typeface="Helvetica Neue"/>
                <a:ea typeface="Helvetica Neue"/>
                <a:cs typeface="Helvetica Neue"/>
                <a:sym typeface="Helvetica Neue"/>
              </a:rPr>
              <a:t>keyword_set</a:t>
            </a:r>
            <a:r>
              <a:rPr lang="en-US" sz="1800" b="0" i="1" u="none" strike="noStrike" cap="none" dirty="0">
                <a:solidFill>
                  <a:schemeClr val="dk1"/>
                </a:solidFill>
                <a:latin typeface="Helvetica Neue"/>
                <a:ea typeface="Helvetica Neue"/>
                <a:cs typeface="Helvetica Neue"/>
                <a:sym typeface="Helvetica Neue"/>
              </a:rPr>
              <a:t/>
            </a:r>
            <a:br>
              <a:rPr lang="en-US" sz="1800" b="0" i="1" u="none" strike="noStrike" cap="none" dirty="0">
                <a:solidFill>
                  <a:schemeClr val="dk1"/>
                </a:solidFill>
                <a:latin typeface="Helvetica Neue"/>
                <a:ea typeface="Helvetica Neue"/>
                <a:cs typeface="Helvetica Neue"/>
                <a:sym typeface="Helvetica Neue"/>
              </a:rPr>
            </a:br>
            <a:r>
              <a:rPr lang="en-US" sz="1800" b="1" i="0" u="none" strike="noStrike" cap="none" dirty="0">
                <a:solidFill>
                  <a:schemeClr val="dk1"/>
                </a:solidFill>
                <a:latin typeface="Helvetica Neue"/>
                <a:ea typeface="Helvetica Neue"/>
                <a:cs typeface="Helvetica Neue"/>
                <a:sym typeface="Helvetica Neue"/>
              </a:rPr>
              <a:t>from </a:t>
            </a:r>
            <a:r>
              <a:rPr lang="en-US" sz="1800" b="0" i="1" u="none" strike="noStrike" cap="none" dirty="0" err="1">
                <a:solidFill>
                  <a:schemeClr val="dk1"/>
                </a:solidFill>
                <a:latin typeface="Helvetica Neue"/>
                <a:ea typeface="Helvetica Neue"/>
                <a:cs typeface="Helvetica Neue"/>
                <a:sym typeface="Helvetica Neue"/>
              </a:rPr>
              <a:t>flat_books</a:t>
            </a:r>
            <a:r>
              <a:rPr lang="en-US" sz="1800" b="0" i="1" u="none" strike="noStrike" cap="none" dirty="0">
                <a:solidFill>
                  <a:schemeClr val="dk1"/>
                </a:solidFill>
                <a:latin typeface="Helvetica Neue"/>
                <a:ea typeface="Helvetica Neue"/>
                <a:cs typeface="Helvetica Neue"/>
                <a:sym typeface="Helvetica Neue"/>
              </a:rPr>
              <a:t/>
            </a:r>
            <a:br>
              <a:rPr lang="en-US" sz="1800" b="0" i="1" u="none" strike="noStrike" cap="none" dirty="0">
                <a:solidFill>
                  <a:schemeClr val="dk1"/>
                </a:solidFill>
                <a:latin typeface="Helvetica Neue"/>
                <a:ea typeface="Helvetica Neue"/>
                <a:cs typeface="Helvetica Neue"/>
                <a:sym typeface="Helvetica Neue"/>
              </a:rPr>
            </a:br>
            <a:r>
              <a:rPr lang="en-US" sz="1800" b="1" i="0" u="none" strike="noStrike" cap="none" dirty="0" err="1">
                <a:solidFill>
                  <a:schemeClr val="dk1"/>
                </a:solidFill>
                <a:latin typeface="Helvetica Neue"/>
                <a:ea typeface="Helvetica Neue"/>
                <a:cs typeface="Helvetica Neue"/>
                <a:sym typeface="Helvetica Neue"/>
              </a:rPr>
              <a:t>groupby</a:t>
            </a:r>
            <a:r>
              <a:rPr lang="en-US" sz="1800" b="1" i="0" u="none" strike="noStrike" cap="none" dirty="0">
                <a:solidFill>
                  <a:schemeClr val="dk1"/>
                </a:solidFill>
                <a:latin typeface="Helvetica Neue"/>
                <a:ea typeface="Helvetica Neue"/>
                <a:cs typeface="Helvetica Neue"/>
                <a:sym typeface="Helvetica Neue"/>
              </a:rPr>
              <a:t> </a:t>
            </a:r>
            <a:r>
              <a:rPr lang="en-US" sz="1800" b="0" i="1" u="none" strike="noStrike" cap="none" dirty="0">
                <a:solidFill>
                  <a:schemeClr val="dk1"/>
                </a:solidFill>
                <a:latin typeface="Helvetica Neue"/>
                <a:ea typeface="Helvetica Neue"/>
                <a:cs typeface="Helvetica Neue"/>
                <a:sym typeface="Helvetica Neue"/>
              </a:rPr>
              <a:t>title, author, publisher</a:t>
            </a:r>
            <a:endParaRPr dirty="0"/>
          </a:p>
          <a:p>
            <a:pPr marL="342900" marR="0" lvl="0" indent="-342900" algn="l" rtl="0">
              <a:spcBef>
                <a:spcPts val="630"/>
              </a:spcBef>
              <a:spcAft>
                <a:spcPts val="0"/>
              </a:spcAft>
              <a:buClr>
                <a:schemeClr val="dk2"/>
              </a:buClr>
              <a:buSzPts val="1620"/>
              <a:buFont typeface="Arial"/>
              <a:buNone/>
            </a:pPr>
            <a:endParaRPr sz="1800" b="0" i="1" u="none" strike="noStrike" cap="none" dirty="0">
              <a:solidFill>
                <a:schemeClr val="dk1"/>
              </a:solidFill>
              <a:latin typeface="Helvetica Neue"/>
              <a:ea typeface="Helvetica Neue"/>
              <a:cs typeface="Helvetica Neue"/>
              <a:sym typeface="Helvetica Neue"/>
            </a:endParaRPr>
          </a:p>
          <a:p>
            <a:pPr marL="342900" marR="0" lvl="0" indent="-240030" algn="l" rtl="0">
              <a:spcBef>
                <a:spcPts val="630"/>
              </a:spcBef>
              <a:spcAft>
                <a:spcPts val="0"/>
              </a:spcAft>
              <a:buClr>
                <a:schemeClr val="dk2"/>
              </a:buClr>
              <a:buSzPts val="1620"/>
              <a:buFont typeface="Arial"/>
              <a:buNone/>
            </a:pPr>
            <a:endParaRPr sz="1800" b="0" i="0" u="none" strike="noStrike" cap="none" dirty="0">
              <a:solidFill>
                <a:schemeClr val="dk1"/>
              </a:solidFill>
              <a:latin typeface="Helvetica Neue"/>
              <a:ea typeface="Helvetica Neue"/>
              <a:cs typeface="Helvetica Neue"/>
              <a:sym typeface="Helvetica Neue"/>
            </a:endParaRPr>
          </a:p>
        </p:txBody>
      </p:sp>
      <p:pic>
        <p:nvPicPr>
          <p:cNvPr id="396" name="Google Shape;396;p43"/>
          <p:cNvPicPr preferRelativeResize="0"/>
          <p:nvPr/>
        </p:nvPicPr>
        <p:blipFill rotWithShape="1">
          <a:blip r:embed="rId3">
            <a:alphaModFix/>
          </a:blip>
          <a:srcRect/>
          <a:stretch/>
        </p:blipFill>
        <p:spPr>
          <a:xfrm>
            <a:off x="838200" y="3657600"/>
            <a:ext cx="7010400" cy="21621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44"/>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3200" b="1" i="0" u="none" strike="noStrike" cap="none">
                <a:solidFill>
                  <a:schemeClr val="dk2"/>
                </a:solidFill>
                <a:latin typeface="Helvetica Neue"/>
                <a:ea typeface="Helvetica Neue"/>
                <a:cs typeface="Helvetica Neue"/>
                <a:sym typeface="Helvetica Neue"/>
              </a:rPr>
              <a:t>Nesting (Cont.)</a:t>
            </a:r>
            <a:endParaRPr/>
          </a:p>
        </p:txBody>
      </p:sp>
      <p:sp>
        <p:nvSpPr>
          <p:cNvPr id="403" name="Google Shape;403;p44"/>
          <p:cNvSpPr txBox="1">
            <a:spLocks noGrp="1"/>
          </p:cNvSpPr>
          <p:nvPr>
            <p:ph type="body" idx="4294967295"/>
          </p:nvPr>
        </p:nvSpPr>
        <p:spPr>
          <a:xfrm>
            <a:off x="0" y="1033463"/>
            <a:ext cx="7848600" cy="4876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80000"/>
              </a:lnSpc>
              <a:spcBef>
                <a:spcPts val="0"/>
              </a:spcBef>
              <a:spcAft>
                <a:spcPts val="0"/>
              </a:spcAft>
              <a:buClr>
                <a:srgbClr val="CC3300"/>
              </a:buClr>
              <a:buSzPts val="1620"/>
              <a:buFont typeface="Arial"/>
              <a:buChar char="●"/>
            </a:pPr>
            <a:r>
              <a:rPr lang="en-US" sz="1800" b="0" i="0" u="none" strike="noStrike" cap="none">
                <a:solidFill>
                  <a:srgbClr val="000000"/>
                </a:solidFill>
                <a:latin typeface="Helvetica Neue"/>
                <a:ea typeface="Helvetica Neue"/>
                <a:cs typeface="Helvetica Neue"/>
                <a:sym typeface="Helvetica Neue"/>
              </a:rPr>
              <a:t>To nest on both authors and keywords:</a:t>
            </a:r>
            <a:endParaRPr/>
          </a:p>
          <a:p>
            <a:pPr marL="342900" marR="0" lvl="0" indent="-342900" algn="l" rtl="0">
              <a:lnSpc>
                <a:spcPct val="90000"/>
              </a:lnSpc>
              <a:spcBef>
                <a:spcPts val="630"/>
              </a:spcBef>
              <a:spcAft>
                <a:spcPts val="0"/>
              </a:spcAft>
              <a:buClr>
                <a:srgbClr val="CC3300"/>
              </a:buClr>
              <a:buSzPts val="1620"/>
              <a:buFont typeface="Arial"/>
              <a:buNone/>
            </a:pPr>
            <a:r>
              <a:rPr lang="en-US" sz="1800" b="1" i="0" u="none" strike="noStrike" cap="none">
                <a:solidFill>
                  <a:srgbClr val="000000"/>
                </a:solidFill>
                <a:latin typeface="Helvetica Neue"/>
                <a:ea typeface="Helvetica Neue"/>
                <a:cs typeface="Helvetica Neue"/>
                <a:sym typeface="Helvetica Neue"/>
              </a:rPr>
              <a:t>      select </a:t>
            </a:r>
            <a:r>
              <a:rPr lang="en-US" sz="1800" b="0" i="1" u="none" strike="noStrike" cap="none">
                <a:solidFill>
                  <a:srgbClr val="000000"/>
                </a:solidFill>
                <a:latin typeface="Helvetica Neue"/>
                <a:ea typeface="Helvetica Neue"/>
                <a:cs typeface="Helvetica Neue"/>
                <a:sym typeface="Helvetica Neue"/>
              </a:rPr>
              <a:t>title</a:t>
            </a:r>
            <a:r>
              <a:rPr lang="en-US" sz="1800" b="0" i="0" u="none" strike="noStrike" cap="none">
                <a:solidFill>
                  <a:srgbClr val="000000"/>
                </a:solidFill>
                <a:latin typeface="Helvetica Neue"/>
                <a:ea typeface="Helvetica Neue"/>
                <a:cs typeface="Helvetica Neue"/>
                <a:sym typeface="Helvetica Neue"/>
              </a:rPr>
              <a:t>, </a:t>
            </a:r>
            <a:r>
              <a:rPr lang="en-US" sz="1800" b="1" i="0" u="none" strike="noStrike" cap="none">
                <a:solidFill>
                  <a:srgbClr val="000000"/>
                </a:solidFill>
                <a:latin typeface="Helvetica Neue"/>
                <a:ea typeface="Helvetica Neue"/>
                <a:cs typeface="Helvetica Neue"/>
                <a:sym typeface="Helvetica Neue"/>
              </a:rPr>
              <a:t>collect </a:t>
            </a:r>
            <a:r>
              <a:rPr lang="en-US" sz="1800" b="0" i="0" u="none" strike="noStrike" cap="none">
                <a:solidFill>
                  <a:srgbClr val="000000"/>
                </a:solidFill>
                <a:latin typeface="Helvetica Neue"/>
                <a:ea typeface="Helvetica Neue"/>
                <a:cs typeface="Helvetica Neue"/>
                <a:sym typeface="Helvetica Neue"/>
              </a:rPr>
              <a:t>(</a:t>
            </a:r>
            <a:r>
              <a:rPr lang="en-US" sz="1800" b="0" i="1" u="none" strike="noStrike" cap="none">
                <a:solidFill>
                  <a:srgbClr val="000000"/>
                </a:solidFill>
                <a:latin typeface="Helvetica Neue"/>
                <a:ea typeface="Helvetica Neue"/>
                <a:cs typeface="Helvetica Neue"/>
                <a:sym typeface="Helvetica Neue"/>
              </a:rPr>
              <a:t>author </a:t>
            </a:r>
            <a:r>
              <a:rPr lang="en-US" sz="1800" b="0" i="0" u="none" strike="noStrike" cap="none">
                <a:solidFill>
                  <a:srgbClr val="000000"/>
                </a:solidFill>
                <a:latin typeface="Helvetica Neue"/>
                <a:ea typeface="Helvetica Neue"/>
                <a:cs typeface="Helvetica Neue"/>
                <a:sym typeface="Helvetica Neue"/>
              </a:rPr>
              <a:t>) </a:t>
            </a:r>
            <a:r>
              <a:rPr lang="en-US" sz="1800" b="1" i="0" u="none" strike="noStrike" cap="none">
                <a:solidFill>
                  <a:srgbClr val="000000"/>
                </a:solidFill>
                <a:latin typeface="Helvetica Neue"/>
                <a:ea typeface="Helvetica Neue"/>
                <a:cs typeface="Helvetica Neue"/>
                <a:sym typeface="Helvetica Neue"/>
              </a:rPr>
              <a:t>as </a:t>
            </a:r>
            <a:r>
              <a:rPr lang="en-US" sz="1800" b="0" i="1" u="none" strike="noStrike" cap="none">
                <a:solidFill>
                  <a:srgbClr val="000000"/>
                </a:solidFill>
                <a:latin typeface="Helvetica Neue"/>
                <a:ea typeface="Helvetica Neue"/>
                <a:cs typeface="Helvetica Neue"/>
                <a:sym typeface="Helvetica Neue"/>
              </a:rPr>
              <a:t>author_set</a:t>
            </a:r>
            <a:r>
              <a:rPr lang="en-US" sz="1800" b="0" i="0" u="none" strike="noStrike" cap="none">
                <a:solidFill>
                  <a:srgbClr val="000000"/>
                </a:solidFill>
                <a:latin typeface="Helvetica Neue"/>
                <a:ea typeface="Helvetica Neue"/>
                <a:cs typeface="Helvetica Neue"/>
                <a:sym typeface="Helvetica Neue"/>
              </a:rPr>
              <a:t>, </a:t>
            </a:r>
            <a:br>
              <a:rPr lang="en-US" sz="1800" b="0" i="0" u="none" strike="noStrike" cap="none">
                <a:solidFill>
                  <a:srgbClr val="000000"/>
                </a:solidFill>
                <a:latin typeface="Helvetica Neue"/>
                <a:ea typeface="Helvetica Neue"/>
                <a:cs typeface="Helvetica Neue"/>
                <a:sym typeface="Helvetica Neue"/>
              </a:rPr>
            </a:br>
            <a:r>
              <a:rPr lang="en-US" sz="1800" b="0" i="0" u="none" strike="noStrike" cap="none">
                <a:solidFill>
                  <a:srgbClr val="000000"/>
                </a:solidFill>
                <a:latin typeface="Helvetica Neue"/>
                <a:ea typeface="Helvetica Neue"/>
                <a:cs typeface="Helvetica Neue"/>
                <a:sym typeface="Helvetica Neue"/>
              </a:rPr>
              <a:t>            </a:t>
            </a:r>
            <a:r>
              <a:rPr lang="en-US" sz="1800" b="0" i="1" u="none" strike="noStrike" cap="none">
                <a:solidFill>
                  <a:srgbClr val="000000"/>
                </a:solidFill>
                <a:latin typeface="Helvetica Neue"/>
                <a:ea typeface="Helvetica Neue"/>
                <a:cs typeface="Helvetica Neue"/>
                <a:sym typeface="Helvetica Neue"/>
              </a:rPr>
              <a:t>Publisher </a:t>
            </a:r>
            <a:r>
              <a:rPr lang="en-US" sz="1800" b="0" i="0" u="none" strike="noStrike" cap="none">
                <a:solidFill>
                  <a:srgbClr val="000000"/>
                </a:solidFill>
                <a:latin typeface="Helvetica Neue"/>
                <a:ea typeface="Helvetica Neue"/>
                <a:cs typeface="Helvetica Neue"/>
                <a:sym typeface="Helvetica Neue"/>
              </a:rPr>
              <a:t>(</a:t>
            </a:r>
            <a:r>
              <a:rPr lang="en-US" sz="1800" b="0" i="1" u="none" strike="noStrike" cap="none">
                <a:solidFill>
                  <a:srgbClr val="000000"/>
                </a:solidFill>
                <a:latin typeface="Helvetica Neue"/>
                <a:ea typeface="Helvetica Neue"/>
                <a:cs typeface="Helvetica Neue"/>
                <a:sym typeface="Helvetica Neue"/>
              </a:rPr>
              <a:t>pub_name, pub_branch</a:t>
            </a:r>
            <a:r>
              <a:rPr lang="en-US" sz="1800" b="0" i="0" u="none" strike="noStrike" cap="none">
                <a:solidFill>
                  <a:srgbClr val="000000"/>
                </a:solidFill>
                <a:latin typeface="Helvetica Neue"/>
                <a:ea typeface="Helvetica Neue"/>
                <a:cs typeface="Helvetica Neue"/>
                <a:sym typeface="Helvetica Neue"/>
              </a:rPr>
              <a:t>) </a:t>
            </a:r>
            <a:r>
              <a:rPr lang="en-US" sz="1800" b="1" i="0" u="none" strike="noStrike" cap="none">
                <a:solidFill>
                  <a:srgbClr val="000000"/>
                </a:solidFill>
                <a:latin typeface="Helvetica Neue"/>
                <a:ea typeface="Helvetica Neue"/>
                <a:cs typeface="Helvetica Neue"/>
                <a:sym typeface="Helvetica Neue"/>
              </a:rPr>
              <a:t>as </a:t>
            </a:r>
            <a:r>
              <a:rPr lang="en-US" sz="1800" b="0" i="1" u="none" strike="noStrike" cap="none">
                <a:solidFill>
                  <a:srgbClr val="000000"/>
                </a:solidFill>
                <a:latin typeface="Helvetica Neue"/>
                <a:ea typeface="Helvetica Neue"/>
                <a:cs typeface="Helvetica Neue"/>
                <a:sym typeface="Helvetica Neue"/>
              </a:rPr>
              <a:t>publisher</a:t>
            </a:r>
            <a:r>
              <a:rPr lang="en-US" sz="1800" b="0" i="0" u="none" strike="noStrike" cap="none">
                <a:solidFill>
                  <a:srgbClr val="000000"/>
                </a:solidFill>
                <a:latin typeface="Helvetica Neue"/>
                <a:ea typeface="Helvetica Neue"/>
                <a:cs typeface="Helvetica Neue"/>
                <a:sym typeface="Helvetica Neue"/>
              </a:rPr>
              <a:t>,</a:t>
            </a:r>
            <a:br>
              <a:rPr lang="en-US" sz="1800" b="0" i="0" u="none" strike="noStrike" cap="none">
                <a:solidFill>
                  <a:srgbClr val="000000"/>
                </a:solidFill>
                <a:latin typeface="Helvetica Neue"/>
                <a:ea typeface="Helvetica Neue"/>
                <a:cs typeface="Helvetica Neue"/>
                <a:sym typeface="Helvetica Neue"/>
              </a:rPr>
            </a:br>
            <a:r>
              <a:rPr lang="en-US" sz="1800" b="0" i="0" u="none" strike="noStrike" cap="none">
                <a:solidFill>
                  <a:srgbClr val="000000"/>
                </a:solidFill>
                <a:latin typeface="Helvetica Neue"/>
                <a:ea typeface="Helvetica Neue"/>
                <a:cs typeface="Helvetica Neue"/>
                <a:sym typeface="Helvetica Neue"/>
              </a:rPr>
              <a:t>            </a:t>
            </a:r>
            <a:r>
              <a:rPr lang="en-US" sz="1800" b="1" i="0" u="none" strike="noStrike" cap="none">
                <a:solidFill>
                  <a:srgbClr val="000000"/>
                </a:solidFill>
                <a:latin typeface="Helvetica Neue"/>
                <a:ea typeface="Helvetica Neue"/>
                <a:cs typeface="Helvetica Neue"/>
                <a:sym typeface="Helvetica Neue"/>
              </a:rPr>
              <a:t>	collect  </a:t>
            </a:r>
            <a:r>
              <a:rPr lang="en-US" sz="1800" b="0" i="0" u="none" strike="noStrike" cap="none">
                <a:solidFill>
                  <a:srgbClr val="000000"/>
                </a:solidFill>
                <a:latin typeface="Helvetica Neue"/>
                <a:ea typeface="Helvetica Neue"/>
                <a:cs typeface="Helvetica Neue"/>
                <a:sym typeface="Helvetica Neue"/>
              </a:rPr>
              <a:t>(</a:t>
            </a:r>
            <a:r>
              <a:rPr lang="en-US" sz="1800" b="0" i="1" u="none" strike="noStrike" cap="none">
                <a:solidFill>
                  <a:srgbClr val="000000"/>
                </a:solidFill>
                <a:latin typeface="Helvetica Neue"/>
                <a:ea typeface="Helvetica Neue"/>
                <a:cs typeface="Helvetica Neue"/>
                <a:sym typeface="Helvetica Neue"/>
              </a:rPr>
              <a:t>keyword </a:t>
            </a:r>
            <a:r>
              <a:rPr lang="en-US" sz="1800" b="0" i="0" u="none" strike="noStrike" cap="none">
                <a:solidFill>
                  <a:srgbClr val="000000"/>
                </a:solidFill>
                <a:latin typeface="Helvetica Neue"/>
                <a:ea typeface="Helvetica Neue"/>
                <a:cs typeface="Helvetica Neue"/>
                <a:sym typeface="Helvetica Neue"/>
              </a:rPr>
              <a:t>) </a:t>
            </a:r>
            <a:r>
              <a:rPr lang="en-US" sz="1800" b="1" i="0" u="none" strike="noStrike" cap="none">
                <a:solidFill>
                  <a:srgbClr val="000000"/>
                </a:solidFill>
                <a:latin typeface="Helvetica Neue"/>
                <a:ea typeface="Helvetica Neue"/>
                <a:cs typeface="Helvetica Neue"/>
                <a:sym typeface="Helvetica Neue"/>
              </a:rPr>
              <a:t>as </a:t>
            </a:r>
            <a:r>
              <a:rPr lang="en-US" sz="1800" b="0" i="1" u="none" strike="noStrike" cap="none">
                <a:solidFill>
                  <a:srgbClr val="000000"/>
                </a:solidFill>
                <a:latin typeface="Helvetica Neue"/>
                <a:ea typeface="Helvetica Neue"/>
                <a:cs typeface="Helvetica Neue"/>
                <a:sym typeface="Helvetica Neue"/>
              </a:rPr>
              <a:t>keyword_set</a:t>
            </a:r>
            <a:br>
              <a:rPr lang="en-US" sz="1800" b="0" i="1" u="none" strike="noStrike" cap="none">
                <a:solidFill>
                  <a:srgbClr val="000000"/>
                </a:solidFill>
                <a:latin typeface="Helvetica Neue"/>
                <a:ea typeface="Helvetica Neue"/>
                <a:cs typeface="Helvetica Neue"/>
                <a:sym typeface="Helvetica Neue"/>
              </a:rPr>
            </a:br>
            <a:r>
              <a:rPr lang="en-US" sz="1800" b="1" i="0" u="none" strike="noStrike" cap="none">
                <a:solidFill>
                  <a:srgbClr val="000000"/>
                </a:solidFill>
                <a:latin typeface="Helvetica Neue"/>
                <a:ea typeface="Helvetica Neue"/>
                <a:cs typeface="Helvetica Neue"/>
                <a:sym typeface="Helvetica Neue"/>
              </a:rPr>
              <a:t>from   </a:t>
            </a:r>
            <a:r>
              <a:rPr lang="en-US" sz="1800" b="0" i="1" u="none" strike="noStrike" cap="none">
                <a:solidFill>
                  <a:srgbClr val="000000"/>
                </a:solidFill>
                <a:latin typeface="Helvetica Neue"/>
                <a:ea typeface="Helvetica Neue"/>
                <a:cs typeface="Helvetica Neue"/>
                <a:sym typeface="Helvetica Neue"/>
              </a:rPr>
              <a:t>flat_books</a:t>
            </a:r>
            <a:br>
              <a:rPr lang="en-US" sz="1800" b="0" i="1" u="none" strike="noStrike" cap="none">
                <a:solidFill>
                  <a:srgbClr val="000000"/>
                </a:solidFill>
                <a:latin typeface="Helvetica Neue"/>
                <a:ea typeface="Helvetica Neue"/>
                <a:cs typeface="Helvetica Neue"/>
                <a:sym typeface="Helvetica Neue"/>
              </a:rPr>
            </a:br>
            <a:r>
              <a:rPr lang="en-US" sz="1800" b="1" i="0" u="none" strike="noStrike" cap="none">
                <a:solidFill>
                  <a:srgbClr val="000000"/>
                </a:solidFill>
                <a:latin typeface="Helvetica Neue"/>
                <a:ea typeface="Helvetica Neue"/>
                <a:cs typeface="Helvetica Neue"/>
                <a:sym typeface="Helvetica Neue"/>
              </a:rPr>
              <a:t>group by </a:t>
            </a:r>
            <a:r>
              <a:rPr lang="en-US" sz="1800" b="0" i="1" u="none" strike="noStrike" cap="none">
                <a:solidFill>
                  <a:srgbClr val="000000"/>
                </a:solidFill>
                <a:latin typeface="Helvetica Neue"/>
                <a:ea typeface="Helvetica Neue"/>
                <a:cs typeface="Helvetica Neue"/>
                <a:sym typeface="Helvetica Neue"/>
              </a:rPr>
              <a:t>title</a:t>
            </a:r>
            <a:r>
              <a:rPr lang="en-US" sz="1800" b="0" i="0" u="none" strike="noStrike" cap="none">
                <a:solidFill>
                  <a:srgbClr val="000000"/>
                </a:solidFill>
                <a:latin typeface="Helvetica Neue"/>
                <a:ea typeface="Helvetica Neue"/>
                <a:cs typeface="Helvetica Neue"/>
                <a:sym typeface="Helvetica Neue"/>
              </a:rPr>
              <a:t>, </a:t>
            </a:r>
            <a:r>
              <a:rPr lang="en-US" sz="1800" b="0" i="1" u="none" strike="noStrike" cap="none">
                <a:solidFill>
                  <a:srgbClr val="000000"/>
                </a:solidFill>
                <a:latin typeface="Helvetica Neue"/>
                <a:ea typeface="Helvetica Neue"/>
                <a:cs typeface="Helvetica Neue"/>
                <a:sym typeface="Helvetica Neue"/>
              </a:rPr>
              <a:t>publisher</a:t>
            </a:r>
            <a:endParaRPr/>
          </a:p>
          <a:p>
            <a:pPr marL="342900" marR="0" lvl="0" indent="-342900" algn="l" rtl="0">
              <a:spcBef>
                <a:spcPts val="630"/>
              </a:spcBef>
              <a:spcAft>
                <a:spcPts val="0"/>
              </a:spcAft>
              <a:buClr>
                <a:schemeClr val="dk2"/>
              </a:buClr>
              <a:buSzPts val="1620"/>
              <a:buFont typeface="Arial"/>
              <a:buChar char="●"/>
            </a:pPr>
            <a:r>
              <a:rPr lang="en-US" sz="1800" b="0" i="0" u="none" strike="noStrike" cap="none">
                <a:solidFill>
                  <a:schemeClr val="dk1"/>
                </a:solidFill>
                <a:latin typeface="Helvetica Neue"/>
                <a:ea typeface="Helvetica Neue"/>
                <a:cs typeface="Helvetica Neue"/>
                <a:sym typeface="Helvetica Neue"/>
              </a:rPr>
              <a:t>Another approach to creating nested relations is to use subqueries in the </a:t>
            </a:r>
            <a:r>
              <a:rPr lang="en-US" sz="1800" b="1" i="0" u="none" strike="noStrike" cap="none">
                <a:solidFill>
                  <a:schemeClr val="dk1"/>
                </a:solidFill>
                <a:latin typeface="Helvetica Neue"/>
                <a:ea typeface="Helvetica Neue"/>
                <a:cs typeface="Helvetica Neue"/>
                <a:sym typeface="Helvetica Neue"/>
              </a:rPr>
              <a:t>select</a:t>
            </a:r>
            <a:r>
              <a:rPr lang="en-US" sz="1800" b="0" i="0" u="none" strike="noStrike" cap="none">
                <a:solidFill>
                  <a:schemeClr val="dk1"/>
                </a:solidFill>
                <a:latin typeface="Helvetica Neue"/>
                <a:ea typeface="Helvetica Neue"/>
                <a:cs typeface="Helvetica Neue"/>
                <a:sym typeface="Helvetica Neue"/>
              </a:rPr>
              <a:t> clause, starting from the 4NF relation </a:t>
            </a:r>
            <a:r>
              <a:rPr lang="en-US" sz="1800" b="0" i="1" u="none" strike="noStrike" cap="none">
                <a:solidFill>
                  <a:schemeClr val="dk1"/>
                </a:solidFill>
                <a:latin typeface="Helvetica Neue"/>
                <a:ea typeface="Helvetica Neue"/>
                <a:cs typeface="Helvetica Neue"/>
                <a:sym typeface="Helvetica Neue"/>
              </a:rPr>
              <a:t>books4</a:t>
            </a:r>
            <a:endParaRPr/>
          </a:p>
          <a:p>
            <a:pPr marL="342900" marR="0" lvl="0" indent="-342900" algn="l" rtl="0">
              <a:lnSpc>
                <a:spcPct val="90000"/>
              </a:lnSpc>
              <a:spcBef>
                <a:spcPts val="630"/>
              </a:spcBef>
              <a:spcAft>
                <a:spcPts val="0"/>
              </a:spcAft>
              <a:buClr>
                <a:schemeClr val="dk2"/>
              </a:buClr>
              <a:buSzPts val="1620"/>
              <a:buFont typeface="Arial"/>
              <a:buNone/>
            </a:pPr>
            <a:r>
              <a:rPr lang="en-US" sz="1800" b="0" i="0" u="none" strike="noStrike" cap="none">
                <a:solidFill>
                  <a:schemeClr val="dk1"/>
                </a:solidFill>
                <a:latin typeface="Helvetica Neue"/>
                <a:ea typeface="Helvetica Neue"/>
                <a:cs typeface="Helvetica Neue"/>
                <a:sym typeface="Helvetica Neue"/>
              </a:rPr>
              <a:t>	</a:t>
            </a:r>
            <a:r>
              <a:rPr lang="en-US" sz="1800" b="1" i="0" u="none" strike="noStrike" cap="none">
                <a:solidFill>
                  <a:schemeClr val="dk1"/>
                </a:solidFill>
                <a:latin typeface="Helvetica Neue"/>
                <a:ea typeface="Helvetica Neue"/>
                <a:cs typeface="Helvetica Neue"/>
                <a:sym typeface="Helvetica Neue"/>
              </a:rPr>
              <a:t>select </a:t>
            </a:r>
            <a:r>
              <a:rPr lang="en-US" sz="1800" b="0" i="1" u="none" strike="noStrike" cap="none">
                <a:solidFill>
                  <a:schemeClr val="dk1"/>
                </a:solidFill>
                <a:latin typeface="Helvetica Neue"/>
                <a:ea typeface="Helvetica Neue"/>
                <a:cs typeface="Helvetica Neue"/>
                <a:sym typeface="Helvetica Neue"/>
              </a:rPr>
              <a:t>title</a:t>
            </a:r>
            <a:r>
              <a:rPr lang="en-US" sz="1800" b="0" i="0" u="none" strike="noStrike" cap="none">
                <a:solidFill>
                  <a:schemeClr val="dk1"/>
                </a:solidFill>
                <a:latin typeface="Helvetica Neue"/>
                <a:ea typeface="Helvetica Neue"/>
                <a:cs typeface="Helvetica Neue"/>
                <a:sym typeface="Helvetica Neue"/>
              </a:rPr>
              <a:t>,</a:t>
            </a:r>
            <a:br>
              <a:rPr lang="en-US" sz="1800" b="0" i="0" u="none" strike="noStrike" cap="none">
                <a:solidFill>
                  <a:schemeClr val="dk1"/>
                </a:solidFill>
                <a:latin typeface="Helvetica Neue"/>
                <a:ea typeface="Helvetica Neue"/>
                <a:cs typeface="Helvetica Neue"/>
                <a:sym typeface="Helvetica Neue"/>
              </a:rPr>
            </a:br>
            <a:r>
              <a:rPr lang="en-US" sz="1800" b="0" i="0" u="none" strike="noStrike" cap="none">
                <a:solidFill>
                  <a:schemeClr val="dk1"/>
                </a:solidFill>
                <a:latin typeface="Helvetica Neue"/>
                <a:ea typeface="Helvetica Neue"/>
                <a:cs typeface="Helvetica Neue"/>
                <a:sym typeface="Helvetica Neue"/>
              </a:rPr>
              <a:t>	 </a:t>
            </a:r>
            <a:r>
              <a:rPr lang="en-US" sz="1800" b="1" i="0" u="none" strike="noStrike" cap="none">
                <a:solidFill>
                  <a:schemeClr val="dk1"/>
                </a:solidFill>
                <a:latin typeface="Helvetica Neue"/>
                <a:ea typeface="Helvetica Neue"/>
                <a:cs typeface="Helvetica Neue"/>
                <a:sym typeface="Helvetica Neue"/>
              </a:rPr>
              <a:t>array </a:t>
            </a:r>
            <a:r>
              <a:rPr lang="en-US" sz="1800" b="0" i="0" u="none" strike="noStrike" cap="none">
                <a:solidFill>
                  <a:schemeClr val="dk1"/>
                </a:solidFill>
                <a:latin typeface="Helvetica Neue"/>
                <a:ea typeface="Helvetica Neue"/>
                <a:cs typeface="Helvetica Neue"/>
                <a:sym typeface="Helvetica Neue"/>
              </a:rPr>
              <a:t>(</a:t>
            </a:r>
            <a:r>
              <a:rPr lang="en-US" sz="1800" b="1" i="0" u="none" strike="noStrike" cap="none">
                <a:solidFill>
                  <a:schemeClr val="dk1"/>
                </a:solidFill>
                <a:latin typeface="Helvetica Neue"/>
                <a:ea typeface="Helvetica Neue"/>
                <a:cs typeface="Helvetica Neue"/>
                <a:sym typeface="Helvetica Neue"/>
              </a:rPr>
              <a:t>select </a:t>
            </a:r>
            <a:r>
              <a:rPr lang="en-US" sz="1800" b="0" i="1" u="none" strike="noStrike" cap="none">
                <a:solidFill>
                  <a:schemeClr val="dk1"/>
                </a:solidFill>
                <a:latin typeface="Helvetica Neue"/>
                <a:ea typeface="Helvetica Neue"/>
                <a:cs typeface="Helvetica Neue"/>
                <a:sym typeface="Helvetica Neue"/>
              </a:rPr>
              <a:t>author</a:t>
            </a:r>
            <a:r>
              <a:rPr lang="en-US" sz="1800" b="0" i="0" u="none" strike="noStrike" cap="none">
                <a:solidFill>
                  <a:schemeClr val="dk1"/>
                </a:solidFill>
                <a:latin typeface="Helvetica Neue"/>
                <a:ea typeface="Helvetica Neue"/>
                <a:cs typeface="Helvetica Neue"/>
                <a:sym typeface="Helvetica Neue"/>
              </a:rPr>
              <a:t/>
            </a:r>
            <a:br>
              <a:rPr lang="en-US" sz="1800" b="0" i="0" u="none" strike="noStrike" cap="none">
                <a:solidFill>
                  <a:schemeClr val="dk1"/>
                </a:solidFill>
                <a:latin typeface="Helvetica Neue"/>
                <a:ea typeface="Helvetica Neue"/>
                <a:cs typeface="Helvetica Neue"/>
                <a:sym typeface="Helvetica Neue"/>
              </a:rPr>
            </a:br>
            <a:r>
              <a:rPr lang="en-US" sz="1800" b="0" i="0" u="none" strike="noStrike" cap="none">
                <a:solidFill>
                  <a:schemeClr val="dk1"/>
                </a:solidFill>
                <a:latin typeface="Helvetica Neue"/>
                <a:ea typeface="Helvetica Neue"/>
                <a:cs typeface="Helvetica Neue"/>
                <a:sym typeface="Helvetica Neue"/>
              </a:rPr>
              <a:t>	            </a:t>
            </a:r>
            <a:r>
              <a:rPr lang="en-US" sz="1800" b="1" i="0" u="none" strike="noStrike" cap="none">
                <a:solidFill>
                  <a:schemeClr val="dk1"/>
                </a:solidFill>
                <a:latin typeface="Helvetica Neue"/>
                <a:ea typeface="Helvetica Neue"/>
                <a:cs typeface="Helvetica Neue"/>
                <a:sym typeface="Helvetica Neue"/>
              </a:rPr>
              <a:t>from </a:t>
            </a:r>
            <a:r>
              <a:rPr lang="en-US" sz="1800" b="0" i="1" u="none" strike="noStrike" cap="none">
                <a:solidFill>
                  <a:schemeClr val="dk1"/>
                </a:solidFill>
                <a:latin typeface="Helvetica Neue"/>
                <a:ea typeface="Helvetica Neue"/>
                <a:cs typeface="Helvetica Neue"/>
                <a:sym typeface="Helvetica Neue"/>
              </a:rPr>
              <a:t>authors </a:t>
            </a:r>
            <a:r>
              <a:rPr lang="en-US" sz="1800" b="1" i="0" u="none" strike="noStrike" cap="none">
                <a:solidFill>
                  <a:schemeClr val="dk1"/>
                </a:solidFill>
                <a:latin typeface="Helvetica Neue"/>
                <a:ea typeface="Helvetica Neue"/>
                <a:cs typeface="Helvetica Neue"/>
                <a:sym typeface="Helvetica Neue"/>
              </a:rPr>
              <a:t>as </a:t>
            </a:r>
            <a:r>
              <a:rPr lang="en-US" sz="1800" b="0" i="1" u="none" strike="noStrike" cap="none">
                <a:solidFill>
                  <a:schemeClr val="dk1"/>
                </a:solidFill>
                <a:latin typeface="Helvetica Neue"/>
                <a:ea typeface="Helvetica Neue"/>
                <a:cs typeface="Helvetica Neue"/>
                <a:sym typeface="Helvetica Neue"/>
              </a:rPr>
              <a:t>A</a:t>
            </a:r>
            <a:r>
              <a:rPr lang="en-US" sz="1800" b="0" i="0" u="none" strike="noStrike" cap="none">
                <a:solidFill>
                  <a:schemeClr val="dk1"/>
                </a:solidFill>
                <a:latin typeface="Helvetica Neue"/>
                <a:ea typeface="Helvetica Neue"/>
                <a:cs typeface="Helvetica Neue"/>
                <a:sym typeface="Helvetica Neue"/>
              </a:rPr>
              <a:t/>
            </a:r>
            <a:br>
              <a:rPr lang="en-US" sz="1800" b="0" i="0" u="none" strike="noStrike" cap="none">
                <a:solidFill>
                  <a:schemeClr val="dk1"/>
                </a:solidFill>
                <a:latin typeface="Helvetica Neue"/>
                <a:ea typeface="Helvetica Neue"/>
                <a:cs typeface="Helvetica Neue"/>
                <a:sym typeface="Helvetica Neue"/>
              </a:rPr>
            </a:br>
            <a:r>
              <a:rPr lang="en-US" sz="1800" b="0" i="0" u="none" strike="noStrike" cap="none">
                <a:solidFill>
                  <a:schemeClr val="dk1"/>
                </a:solidFill>
                <a:latin typeface="Helvetica Neue"/>
                <a:ea typeface="Helvetica Neue"/>
                <a:cs typeface="Helvetica Neue"/>
                <a:sym typeface="Helvetica Neue"/>
              </a:rPr>
              <a:t>	            </a:t>
            </a:r>
            <a:r>
              <a:rPr lang="en-US" sz="1800" b="1" i="0" u="none" strike="noStrike" cap="none">
                <a:solidFill>
                  <a:schemeClr val="dk1"/>
                </a:solidFill>
                <a:latin typeface="Helvetica Neue"/>
                <a:ea typeface="Helvetica Neue"/>
                <a:cs typeface="Helvetica Neue"/>
                <a:sym typeface="Helvetica Neue"/>
              </a:rPr>
              <a:t>where </a:t>
            </a:r>
            <a:r>
              <a:rPr lang="en-US" sz="1800" b="0" i="1" u="none" strike="noStrike" cap="none">
                <a:solidFill>
                  <a:schemeClr val="dk1"/>
                </a:solidFill>
                <a:latin typeface="Helvetica Neue"/>
                <a:ea typeface="Helvetica Neue"/>
                <a:cs typeface="Helvetica Neue"/>
                <a:sym typeface="Helvetica Neue"/>
              </a:rPr>
              <a:t>A.title </a:t>
            </a:r>
            <a:r>
              <a:rPr lang="en-US" sz="1800" b="0" i="0" u="none" strike="noStrike" cap="none">
                <a:solidFill>
                  <a:schemeClr val="dk1"/>
                </a:solidFill>
                <a:latin typeface="Helvetica Neue"/>
                <a:ea typeface="Helvetica Neue"/>
                <a:cs typeface="Helvetica Neue"/>
                <a:sym typeface="Helvetica Neue"/>
              </a:rPr>
              <a:t>=</a:t>
            </a:r>
            <a:r>
              <a:rPr lang="en-US" sz="1800" b="0" i="1" u="none" strike="noStrike" cap="none">
                <a:solidFill>
                  <a:schemeClr val="dk1"/>
                </a:solidFill>
                <a:latin typeface="Helvetica Neue"/>
                <a:ea typeface="Helvetica Neue"/>
                <a:cs typeface="Helvetica Neue"/>
                <a:sym typeface="Helvetica Neue"/>
              </a:rPr>
              <a:t> B.title          					            </a:t>
            </a:r>
            <a:r>
              <a:rPr lang="en-US" sz="1800" b="1" i="0" u="none" strike="noStrike" cap="none">
                <a:solidFill>
                  <a:schemeClr val="dk1"/>
                </a:solidFill>
                <a:latin typeface="Helvetica Neue"/>
                <a:ea typeface="Helvetica Neue"/>
                <a:cs typeface="Helvetica Neue"/>
                <a:sym typeface="Helvetica Neue"/>
              </a:rPr>
              <a:t>order by</a:t>
            </a:r>
            <a:r>
              <a:rPr lang="en-US" sz="1800" b="0" i="1" u="none" strike="noStrike" cap="none">
                <a:solidFill>
                  <a:schemeClr val="dk1"/>
                </a:solidFill>
                <a:latin typeface="Helvetica Neue"/>
                <a:ea typeface="Helvetica Neue"/>
                <a:cs typeface="Helvetica Neue"/>
                <a:sym typeface="Helvetica Neue"/>
              </a:rPr>
              <a:t> A.position</a:t>
            </a:r>
            <a:r>
              <a:rPr lang="en-US" sz="1800" b="0" i="0" u="none" strike="noStrike" cap="none">
                <a:solidFill>
                  <a:schemeClr val="dk1"/>
                </a:solidFill>
                <a:latin typeface="Helvetica Neue"/>
                <a:ea typeface="Helvetica Neue"/>
                <a:cs typeface="Helvetica Neue"/>
                <a:sym typeface="Helvetica Neue"/>
              </a:rPr>
              <a:t>) </a:t>
            </a:r>
            <a:r>
              <a:rPr lang="en-US" sz="1800" b="1" i="0" u="none" strike="noStrike" cap="none">
                <a:solidFill>
                  <a:schemeClr val="dk1"/>
                </a:solidFill>
                <a:latin typeface="Helvetica Neue"/>
                <a:ea typeface="Helvetica Neue"/>
                <a:cs typeface="Helvetica Neue"/>
                <a:sym typeface="Helvetica Neue"/>
              </a:rPr>
              <a:t>as </a:t>
            </a:r>
            <a:r>
              <a:rPr lang="en-US" sz="1800" b="0" i="1" u="none" strike="noStrike" cap="none">
                <a:solidFill>
                  <a:schemeClr val="dk1"/>
                </a:solidFill>
                <a:latin typeface="Helvetica Neue"/>
                <a:ea typeface="Helvetica Neue"/>
                <a:cs typeface="Helvetica Neue"/>
                <a:sym typeface="Helvetica Neue"/>
              </a:rPr>
              <a:t>author_array</a:t>
            </a:r>
            <a:r>
              <a:rPr lang="en-US" sz="1800" b="0" i="0" u="none" strike="noStrike" cap="none">
                <a:solidFill>
                  <a:schemeClr val="dk1"/>
                </a:solidFill>
                <a:latin typeface="Helvetica Neue"/>
                <a:ea typeface="Helvetica Neue"/>
                <a:cs typeface="Helvetica Neue"/>
                <a:sym typeface="Helvetica Neue"/>
              </a:rPr>
              <a:t>,</a:t>
            </a:r>
            <a:br>
              <a:rPr lang="en-US" sz="1800" b="0" i="0" u="none" strike="noStrike" cap="none">
                <a:solidFill>
                  <a:schemeClr val="dk1"/>
                </a:solidFill>
                <a:latin typeface="Helvetica Neue"/>
                <a:ea typeface="Helvetica Neue"/>
                <a:cs typeface="Helvetica Neue"/>
                <a:sym typeface="Helvetica Neue"/>
              </a:rPr>
            </a:br>
            <a:r>
              <a:rPr lang="en-US" sz="1800" b="0" i="0" u="none" strike="noStrike" cap="none">
                <a:solidFill>
                  <a:schemeClr val="dk1"/>
                </a:solidFill>
                <a:latin typeface="Helvetica Neue"/>
                <a:ea typeface="Helvetica Neue"/>
                <a:cs typeface="Helvetica Neue"/>
                <a:sym typeface="Helvetica Neue"/>
              </a:rPr>
              <a:t>	 </a:t>
            </a:r>
            <a:r>
              <a:rPr lang="en-US" sz="1800" b="0" i="1" u="none" strike="noStrike" cap="none">
                <a:solidFill>
                  <a:schemeClr val="dk1"/>
                </a:solidFill>
                <a:latin typeface="Helvetica Neue"/>
                <a:ea typeface="Helvetica Neue"/>
                <a:cs typeface="Helvetica Neue"/>
                <a:sym typeface="Helvetica Neue"/>
              </a:rPr>
              <a:t>Publisher </a:t>
            </a:r>
            <a:r>
              <a:rPr lang="en-US" sz="1800" b="0" i="0" u="none" strike="noStrike" cap="none">
                <a:solidFill>
                  <a:schemeClr val="dk1"/>
                </a:solidFill>
                <a:latin typeface="Helvetica Neue"/>
                <a:ea typeface="Helvetica Neue"/>
                <a:cs typeface="Helvetica Neue"/>
                <a:sym typeface="Helvetica Neue"/>
              </a:rPr>
              <a:t>(</a:t>
            </a:r>
            <a:r>
              <a:rPr lang="en-US" sz="1800" b="0" i="1" u="none" strike="noStrike" cap="none">
                <a:solidFill>
                  <a:schemeClr val="dk1"/>
                </a:solidFill>
                <a:latin typeface="Helvetica Neue"/>
                <a:ea typeface="Helvetica Neue"/>
                <a:cs typeface="Helvetica Neue"/>
                <a:sym typeface="Helvetica Neue"/>
              </a:rPr>
              <a:t>pub-name, pub-branch</a:t>
            </a:r>
            <a:r>
              <a:rPr lang="en-US" sz="1800" b="0" i="0" u="none" strike="noStrike" cap="none">
                <a:solidFill>
                  <a:schemeClr val="dk1"/>
                </a:solidFill>
                <a:latin typeface="Helvetica Neue"/>
                <a:ea typeface="Helvetica Neue"/>
                <a:cs typeface="Helvetica Neue"/>
                <a:sym typeface="Helvetica Neue"/>
              </a:rPr>
              <a:t>) </a:t>
            </a:r>
            <a:r>
              <a:rPr lang="en-US" sz="1800" b="1" i="0" u="none" strike="noStrike" cap="none">
                <a:solidFill>
                  <a:schemeClr val="dk1"/>
                </a:solidFill>
                <a:latin typeface="Helvetica Neue"/>
                <a:ea typeface="Helvetica Neue"/>
                <a:cs typeface="Helvetica Neue"/>
                <a:sym typeface="Helvetica Neue"/>
              </a:rPr>
              <a:t>as </a:t>
            </a:r>
            <a:r>
              <a:rPr lang="en-US" sz="1800" b="0" i="1" u="none" strike="noStrike" cap="none">
                <a:solidFill>
                  <a:schemeClr val="dk1"/>
                </a:solidFill>
                <a:latin typeface="Helvetica Neue"/>
                <a:ea typeface="Helvetica Neue"/>
                <a:cs typeface="Helvetica Neue"/>
                <a:sym typeface="Helvetica Neue"/>
              </a:rPr>
              <a:t>publisher</a:t>
            </a:r>
            <a:r>
              <a:rPr lang="en-US" sz="1800" b="0" i="0" u="none" strike="noStrike" cap="none">
                <a:solidFill>
                  <a:schemeClr val="dk1"/>
                </a:solidFill>
                <a:latin typeface="Helvetica Neue"/>
                <a:ea typeface="Helvetica Neue"/>
                <a:cs typeface="Helvetica Neue"/>
                <a:sym typeface="Helvetica Neue"/>
              </a:rPr>
              <a:t>,</a:t>
            </a:r>
            <a:br>
              <a:rPr lang="en-US" sz="1800" b="0" i="0" u="none" strike="noStrike" cap="none">
                <a:solidFill>
                  <a:schemeClr val="dk1"/>
                </a:solidFill>
                <a:latin typeface="Helvetica Neue"/>
                <a:ea typeface="Helvetica Neue"/>
                <a:cs typeface="Helvetica Neue"/>
                <a:sym typeface="Helvetica Neue"/>
              </a:rPr>
            </a:br>
            <a:r>
              <a:rPr lang="en-US" sz="1800" b="0" i="0" u="none" strike="noStrike" cap="none">
                <a:solidFill>
                  <a:schemeClr val="dk1"/>
                </a:solidFill>
                <a:latin typeface="Helvetica Neue"/>
                <a:ea typeface="Helvetica Neue"/>
                <a:cs typeface="Helvetica Neue"/>
                <a:sym typeface="Helvetica Neue"/>
              </a:rPr>
              <a:t>	 </a:t>
            </a:r>
            <a:r>
              <a:rPr lang="en-US" sz="1800" b="1" i="0" u="none" strike="noStrike" cap="none">
                <a:solidFill>
                  <a:schemeClr val="dk1"/>
                </a:solidFill>
                <a:latin typeface="Helvetica Neue"/>
                <a:ea typeface="Helvetica Neue"/>
                <a:cs typeface="Helvetica Neue"/>
                <a:sym typeface="Helvetica Neue"/>
              </a:rPr>
              <a:t>multiset </a:t>
            </a:r>
            <a:r>
              <a:rPr lang="en-US" sz="1800" b="0" i="0" u="none" strike="noStrike" cap="none">
                <a:solidFill>
                  <a:schemeClr val="dk1"/>
                </a:solidFill>
                <a:latin typeface="Helvetica Neue"/>
                <a:ea typeface="Helvetica Neue"/>
                <a:cs typeface="Helvetica Neue"/>
                <a:sym typeface="Helvetica Neue"/>
              </a:rPr>
              <a:t>(</a:t>
            </a:r>
            <a:r>
              <a:rPr lang="en-US" sz="1800" b="1" i="0" u="none" strike="noStrike" cap="none">
                <a:solidFill>
                  <a:schemeClr val="dk1"/>
                </a:solidFill>
                <a:latin typeface="Helvetica Neue"/>
                <a:ea typeface="Helvetica Neue"/>
                <a:cs typeface="Helvetica Neue"/>
                <a:sym typeface="Helvetica Neue"/>
              </a:rPr>
              <a:t>select </a:t>
            </a:r>
            <a:r>
              <a:rPr lang="en-US" sz="1800" b="0" i="1" u="none" strike="noStrike" cap="none">
                <a:solidFill>
                  <a:schemeClr val="dk1"/>
                </a:solidFill>
                <a:latin typeface="Helvetica Neue"/>
                <a:ea typeface="Helvetica Neue"/>
                <a:cs typeface="Helvetica Neue"/>
                <a:sym typeface="Helvetica Neue"/>
              </a:rPr>
              <a:t>keyword</a:t>
            </a:r>
            <a:r>
              <a:rPr lang="en-US" sz="1800" b="0" i="0" u="none" strike="noStrike" cap="none">
                <a:solidFill>
                  <a:schemeClr val="dk1"/>
                </a:solidFill>
                <a:latin typeface="Helvetica Neue"/>
                <a:ea typeface="Helvetica Neue"/>
                <a:cs typeface="Helvetica Neue"/>
                <a:sym typeface="Helvetica Neue"/>
              </a:rPr>
              <a:t/>
            </a:r>
            <a:br>
              <a:rPr lang="en-US" sz="1800" b="0" i="0" u="none" strike="noStrike" cap="none">
                <a:solidFill>
                  <a:schemeClr val="dk1"/>
                </a:solidFill>
                <a:latin typeface="Helvetica Neue"/>
                <a:ea typeface="Helvetica Neue"/>
                <a:cs typeface="Helvetica Neue"/>
                <a:sym typeface="Helvetica Neue"/>
              </a:rPr>
            </a:br>
            <a:r>
              <a:rPr lang="en-US" sz="1800" b="0" i="0" u="none" strike="noStrike" cap="none">
                <a:solidFill>
                  <a:schemeClr val="dk1"/>
                </a:solidFill>
                <a:latin typeface="Helvetica Neue"/>
                <a:ea typeface="Helvetica Neue"/>
                <a:cs typeface="Helvetica Neue"/>
                <a:sym typeface="Helvetica Neue"/>
              </a:rPr>
              <a:t>	                 </a:t>
            </a:r>
            <a:r>
              <a:rPr lang="en-US" sz="1800" b="1" i="0" u="none" strike="noStrike" cap="none">
                <a:solidFill>
                  <a:schemeClr val="dk1"/>
                </a:solidFill>
                <a:latin typeface="Helvetica Neue"/>
                <a:ea typeface="Helvetica Neue"/>
                <a:cs typeface="Helvetica Neue"/>
                <a:sym typeface="Helvetica Neue"/>
              </a:rPr>
              <a:t>from </a:t>
            </a:r>
            <a:r>
              <a:rPr lang="en-US" sz="1800" b="0" i="1" u="none" strike="noStrike" cap="none">
                <a:solidFill>
                  <a:schemeClr val="dk1"/>
                </a:solidFill>
                <a:latin typeface="Helvetica Neue"/>
                <a:ea typeface="Helvetica Neue"/>
                <a:cs typeface="Helvetica Neue"/>
                <a:sym typeface="Helvetica Neue"/>
              </a:rPr>
              <a:t>keywords </a:t>
            </a:r>
            <a:r>
              <a:rPr lang="en-US" sz="1800" b="1" i="0" u="none" strike="noStrike" cap="none">
                <a:solidFill>
                  <a:schemeClr val="dk1"/>
                </a:solidFill>
                <a:latin typeface="Helvetica Neue"/>
                <a:ea typeface="Helvetica Neue"/>
                <a:cs typeface="Helvetica Neue"/>
                <a:sym typeface="Helvetica Neue"/>
              </a:rPr>
              <a:t>as </a:t>
            </a:r>
            <a:r>
              <a:rPr lang="en-US" sz="1800" b="0" i="1" u="none" strike="noStrike" cap="none">
                <a:solidFill>
                  <a:schemeClr val="dk1"/>
                </a:solidFill>
                <a:latin typeface="Helvetica Neue"/>
                <a:ea typeface="Helvetica Neue"/>
                <a:cs typeface="Helvetica Neue"/>
                <a:sym typeface="Helvetica Neue"/>
              </a:rPr>
              <a:t>K</a:t>
            </a:r>
            <a:r>
              <a:rPr lang="en-US" sz="1800" b="0" i="0" u="none" strike="noStrike" cap="none">
                <a:solidFill>
                  <a:schemeClr val="dk1"/>
                </a:solidFill>
                <a:latin typeface="Helvetica Neue"/>
                <a:ea typeface="Helvetica Neue"/>
                <a:cs typeface="Helvetica Neue"/>
                <a:sym typeface="Helvetica Neue"/>
              </a:rPr>
              <a:t/>
            </a:r>
            <a:br>
              <a:rPr lang="en-US" sz="1800" b="0" i="0" u="none" strike="noStrike" cap="none">
                <a:solidFill>
                  <a:schemeClr val="dk1"/>
                </a:solidFill>
                <a:latin typeface="Helvetica Neue"/>
                <a:ea typeface="Helvetica Neue"/>
                <a:cs typeface="Helvetica Neue"/>
                <a:sym typeface="Helvetica Neue"/>
              </a:rPr>
            </a:br>
            <a:r>
              <a:rPr lang="en-US" sz="1800" b="0" i="0" u="none" strike="noStrike" cap="none">
                <a:solidFill>
                  <a:schemeClr val="dk1"/>
                </a:solidFill>
                <a:latin typeface="Helvetica Neue"/>
                <a:ea typeface="Helvetica Neue"/>
                <a:cs typeface="Helvetica Neue"/>
                <a:sym typeface="Helvetica Neue"/>
              </a:rPr>
              <a:t>	                 </a:t>
            </a:r>
            <a:r>
              <a:rPr lang="en-US" sz="1800" b="1" i="0" u="none" strike="noStrike" cap="none">
                <a:solidFill>
                  <a:schemeClr val="dk1"/>
                </a:solidFill>
                <a:latin typeface="Helvetica Neue"/>
                <a:ea typeface="Helvetica Neue"/>
                <a:cs typeface="Helvetica Neue"/>
                <a:sym typeface="Helvetica Neue"/>
              </a:rPr>
              <a:t>where </a:t>
            </a:r>
            <a:r>
              <a:rPr lang="en-US" sz="1800" b="0" i="1" u="none" strike="noStrike" cap="none">
                <a:solidFill>
                  <a:schemeClr val="dk1"/>
                </a:solidFill>
                <a:latin typeface="Helvetica Neue"/>
                <a:ea typeface="Helvetica Neue"/>
                <a:cs typeface="Helvetica Neue"/>
                <a:sym typeface="Helvetica Neue"/>
              </a:rPr>
              <a:t>K.title = B.title</a:t>
            </a:r>
            <a:r>
              <a:rPr lang="en-US" sz="1800" b="0" i="0" u="none" strike="noStrike" cap="none">
                <a:solidFill>
                  <a:schemeClr val="dk1"/>
                </a:solidFill>
                <a:latin typeface="Helvetica Neue"/>
                <a:ea typeface="Helvetica Neue"/>
                <a:cs typeface="Helvetica Neue"/>
                <a:sym typeface="Helvetica Neue"/>
              </a:rPr>
              <a:t>) </a:t>
            </a:r>
            <a:r>
              <a:rPr lang="en-US" sz="1800" b="1" i="0" u="none" strike="noStrike" cap="none">
                <a:solidFill>
                  <a:schemeClr val="dk1"/>
                </a:solidFill>
                <a:latin typeface="Helvetica Neue"/>
                <a:ea typeface="Helvetica Neue"/>
                <a:cs typeface="Helvetica Neue"/>
                <a:sym typeface="Helvetica Neue"/>
              </a:rPr>
              <a:t>as </a:t>
            </a:r>
            <a:r>
              <a:rPr lang="en-US" sz="1800" b="0" i="1" u="none" strike="noStrike" cap="none">
                <a:solidFill>
                  <a:schemeClr val="dk1"/>
                </a:solidFill>
                <a:latin typeface="Helvetica Neue"/>
                <a:ea typeface="Helvetica Neue"/>
                <a:cs typeface="Helvetica Neue"/>
                <a:sym typeface="Helvetica Neue"/>
              </a:rPr>
              <a:t>keyword_set</a:t>
            </a:r>
            <a:r>
              <a:rPr lang="en-US" sz="1800" b="0" i="0" u="none" strike="noStrike" cap="none">
                <a:solidFill>
                  <a:schemeClr val="dk1"/>
                </a:solidFill>
                <a:latin typeface="Helvetica Neue"/>
                <a:ea typeface="Helvetica Neue"/>
                <a:cs typeface="Helvetica Neue"/>
                <a:sym typeface="Helvetica Neue"/>
              </a:rPr>
              <a:t/>
            </a:r>
            <a:br>
              <a:rPr lang="en-US" sz="1800" b="0" i="0" u="none" strike="noStrike" cap="none">
                <a:solidFill>
                  <a:schemeClr val="dk1"/>
                </a:solidFill>
                <a:latin typeface="Helvetica Neue"/>
                <a:ea typeface="Helvetica Neue"/>
                <a:cs typeface="Helvetica Neue"/>
                <a:sym typeface="Helvetica Neue"/>
              </a:rPr>
            </a:br>
            <a:r>
              <a:rPr lang="en-US" sz="1800" b="1" i="0" u="none" strike="noStrike" cap="none">
                <a:solidFill>
                  <a:schemeClr val="dk1"/>
                </a:solidFill>
                <a:latin typeface="Helvetica Neue"/>
                <a:ea typeface="Helvetica Neue"/>
                <a:cs typeface="Helvetica Neue"/>
                <a:sym typeface="Helvetica Neue"/>
              </a:rPr>
              <a:t>from </a:t>
            </a:r>
            <a:r>
              <a:rPr lang="en-US" sz="1800" b="0" i="1" u="none" strike="noStrike" cap="none">
                <a:solidFill>
                  <a:schemeClr val="dk1"/>
                </a:solidFill>
                <a:latin typeface="Helvetica Neue"/>
                <a:ea typeface="Helvetica Neue"/>
                <a:cs typeface="Helvetica Neue"/>
                <a:sym typeface="Helvetica Neue"/>
              </a:rPr>
              <a:t>books4 </a:t>
            </a:r>
            <a:r>
              <a:rPr lang="en-US" sz="1800" b="1" i="0" u="none" strike="noStrike" cap="none">
                <a:solidFill>
                  <a:schemeClr val="dk1"/>
                </a:solidFill>
                <a:latin typeface="Helvetica Neue"/>
                <a:ea typeface="Helvetica Neue"/>
                <a:cs typeface="Helvetica Neue"/>
                <a:sym typeface="Helvetica Neue"/>
              </a:rPr>
              <a:t>as </a:t>
            </a:r>
            <a:r>
              <a:rPr lang="en-US" sz="1800" b="0" i="1" u="none" strike="noStrike" cap="none">
                <a:solidFill>
                  <a:schemeClr val="dk1"/>
                </a:solidFill>
                <a:latin typeface="Helvetica Neue"/>
                <a:ea typeface="Helvetica Neue"/>
                <a:cs typeface="Helvetica Neue"/>
                <a:sym typeface="Helvetica Neue"/>
              </a:rPr>
              <a:t>B</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45"/>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3200" b="1" i="0" u="none" strike="noStrike" cap="none">
                <a:solidFill>
                  <a:schemeClr val="dk2"/>
                </a:solidFill>
                <a:latin typeface="Helvetica Neue"/>
                <a:ea typeface="Helvetica Neue"/>
                <a:cs typeface="Helvetica Neue"/>
                <a:sym typeface="Helvetica Neue"/>
              </a:rPr>
              <a:t>Object-Identity and Reference Types</a:t>
            </a:r>
            <a:endParaRPr/>
          </a:p>
        </p:txBody>
      </p:sp>
      <p:sp>
        <p:nvSpPr>
          <p:cNvPr id="410" name="Google Shape;410;p45"/>
          <p:cNvSpPr txBox="1">
            <a:spLocks noGrp="1"/>
          </p:cNvSpPr>
          <p:nvPr>
            <p:ph type="body" idx="1"/>
          </p:nvPr>
        </p:nvSpPr>
        <p:spPr>
          <a:xfrm>
            <a:off x="825500" y="977900"/>
            <a:ext cx="7848600" cy="48768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2"/>
              </a:buClr>
              <a:buSzPts val="1620"/>
              <a:buFont typeface="Arial"/>
              <a:buChar char="●"/>
            </a:pPr>
            <a:r>
              <a:rPr lang="en-US" sz="1800" b="0" i="0" u="none" strike="noStrike" cap="none" dirty="0">
                <a:solidFill>
                  <a:schemeClr val="dk1"/>
                </a:solidFill>
                <a:latin typeface="Helvetica Neue"/>
                <a:ea typeface="Helvetica Neue"/>
                <a:cs typeface="Helvetica Neue"/>
                <a:sym typeface="Helvetica Neue"/>
              </a:rPr>
              <a:t>Define a type </a:t>
            </a:r>
            <a:r>
              <a:rPr lang="en-US" sz="1800" b="0" i="1" u="none" strike="noStrike" cap="none" dirty="0">
                <a:solidFill>
                  <a:schemeClr val="dk1"/>
                </a:solidFill>
                <a:latin typeface="Helvetica Neue"/>
                <a:ea typeface="Helvetica Neue"/>
                <a:cs typeface="Helvetica Neue"/>
                <a:sym typeface="Helvetica Neue"/>
              </a:rPr>
              <a:t>Department </a:t>
            </a:r>
            <a:r>
              <a:rPr lang="en-US" sz="1800" b="0" i="0" u="none" strike="noStrike" cap="none" dirty="0">
                <a:solidFill>
                  <a:schemeClr val="dk1"/>
                </a:solidFill>
                <a:latin typeface="Helvetica Neue"/>
                <a:ea typeface="Helvetica Neue"/>
                <a:cs typeface="Helvetica Neue"/>
                <a:sym typeface="Helvetica Neue"/>
              </a:rPr>
              <a:t>with a field </a:t>
            </a:r>
            <a:r>
              <a:rPr lang="en-US" sz="1800" b="0" i="1" u="none" strike="noStrike" cap="none" dirty="0">
                <a:solidFill>
                  <a:schemeClr val="dk1"/>
                </a:solidFill>
                <a:latin typeface="Helvetica Neue"/>
                <a:ea typeface="Helvetica Neue"/>
                <a:cs typeface="Helvetica Neue"/>
                <a:sym typeface="Helvetica Neue"/>
              </a:rPr>
              <a:t>name </a:t>
            </a:r>
            <a:r>
              <a:rPr lang="en-US" sz="1800" b="0" i="0" u="none" strike="noStrike" cap="none" dirty="0">
                <a:solidFill>
                  <a:schemeClr val="dk1"/>
                </a:solidFill>
                <a:latin typeface="Helvetica Neue"/>
                <a:ea typeface="Helvetica Neue"/>
                <a:cs typeface="Helvetica Neue"/>
                <a:sym typeface="Helvetica Neue"/>
              </a:rPr>
              <a:t>and a field </a:t>
            </a:r>
            <a:r>
              <a:rPr lang="en-US" sz="1800" b="0" i="1" u="none" strike="noStrike" cap="none" dirty="0">
                <a:solidFill>
                  <a:schemeClr val="dk1"/>
                </a:solidFill>
                <a:latin typeface="Helvetica Neue"/>
                <a:ea typeface="Helvetica Neue"/>
                <a:cs typeface="Helvetica Neue"/>
                <a:sym typeface="Helvetica Neue"/>
              </a:rPr>
              <a:t>head </a:t>
            </a:r>
            <a:r>
              <a:rPr lang="en-US" sz="1800" b="0" i="0" u="none" strike="noStrike" cap="none" dirty="0">
                <a:solidFill>
                  <a:schemeClr val="dk1"/>
                </a:solidFill>
                <a:latin typeface="Helvetica Neue"/>
                <a:ea typeface="Helvetica Neue"/>
                <a:cs typeface="Helvetica Neue"/>
                <a:sym typeface="Helvetica Neue"/>
              </a:rPr>
              <a:t>which is a reference to the type </a:t>
            </a:r>
            <a:r>
              <a:rPr lang="en-US" sz="1800" b="0" i="1" u="none" strike="noStrike" cap="none" dirty="0">
                <a:solidFill>
                  <a:schemeClr val="dk1"/>
                </a:solidFill>
                <a:latin typeface="Helvetica Neue"/>
                <a:ea typeface="Helvetica Neue"/>
                <a:cs typeface="Helvetica Neue"/>
                <a:sym typeface="Helvetica Neue"/>
              </a:rPr>
              <a:t>Person, </a:t>
            </a:r>
            <a:r>
              <a:rPr lang="en-US" sz="1800" b="0" i="0" u="none" strike="noStrike" cap="none" dirty="0">
                <a:solidFill>
                  <a:schemeClr val="dk1"/>
                </a:solidFill>
                <a:latin typeface="Helvetica Neue"/>
                <a:ea typeface="Helvetica Neue"/>
                <a:cs typeface="Helvetica Neue"/>
                <a:sym typeface="Helvetica Neue"/>
              </a:rPr>
              <a:t>with table </a:t>
            </a:r>
            <a:r>
              <a:rPr lang="en-US" sz="1800" b="0" i="1" u="none" strike="noStrike" cap="none" dirty="0">
                <a:solidFill>
                  <a:schemeClr val="dk1"/>
                </a:solidFill>
                <a:latin typeface="Helvetica Neue"/>
                <a:ea typeface="Helvetica Neue"/>
                <a:cs typeface="Helvetica Neue"/>
                <a:sym typeface="Helvetica Neue"/>
              </a:rPr>
              <a:t>people</a:t>
            </a:r>
            <a:r>
              <a:rPr lang="en-US" sz="1800" b="0" i="0" u="none" strike="noStrike" cap="none" dirty="0">
                <a:solidFill>
                  <a:schemeClr val="dk1"/>
                </a:solidFill>
                <a:latin typeface="Helvetica Neue"/>
                <a:ea typeface="Helvetica Neue"/>
                <a:cs typeface="Helvetica Neue"/>
                <a:sym typeface="Helvetica Neue"/>
              </a:rPr>
              <a:t> as scope:</a:t>
            </a:r>
            <a:endParaRPr dirty="0"/>
          </a:p>
          <a:p>
            <a:pPr marL="342900" marR="0" lvl="0" indent="-342900" algn="l" rtl="0">
              <a:spcBef>
                <a:spcPts val="630"/>
              </a:spcBef>
              <a:spcAft>
                <a:spcPts val="0"/>
              </a:spcAft>
              <a:buClr>
                <a:schemeClr val="dk2"/>
              </a:buClr>
              <a:buSzPts val="1620"/>
              <a:buFont typeface="Arial"/>
              <a:buNone/>
            </a:pPr>
            <a:r>
              <a:rPr lang="en-US" sz="1800" b="0" i="0" u="none" strike="noStrike" cap="none" dirty="0">
                <a:solidFill>
                  <a:schemeClr val="dk1"/>
                </a:solidFill>
                <a:latin typeface="Helvetica Neue"/>
                <a:ea typeface="Helvetica Neue"/>
                <a:cs typeface="Helvetica Neue"/>
                <a:sym typeface="Helvetica Neue"/>
              </a:rPr>
              <a:t>     	</a:t>
            </a:r>
            <a:r>
              <a:rPr lang="en-US" sz="1800" b="1" i="0" u="none" strike="noStrike" cap="none" dirty="0">
                <a:solidFill>
                  <a:schemeClr val="dk1"/>
                </a:solidFill>
                <a:latin typeface="Helvetica Neue"/>
                <a:ea typeface="Helvetica Neue"/>
                <a:cs typeface="Helvetica Neue"/>
                <a:sym typeface="Helvetica Neue"/>
              </a:rPr>
              <a:t>create type </a:t>
            </a:r>
            <a:r>
              <a:rPr lang="en-US" sz="1800" b="0" i="1" u="none" strike="noStrike" cap="none" dirty="0">
                <a:solidFill>
                  <a:schemeClr val="dk1"/>
                </a:solidFill>
                <a:latin typeface="Helvetica Neue"/>
                <a:ea typeface="Helvetica Neue"/>
                <a:cs typeface="Helvetica Neue"/>
                <a:sym typeface="Helvetica Neue"/>
              </a:rPr>
              <a:t>Department </a:t>
            </a:r>
            <a:r>
              <a:rPr lang="en-US" sz="1800" b="0" i="0" u="none" strike="noStrike" cap="none" dirty="0">
                <a:solidFill>
                  <a:schemeClr val="dk1"/>
                </a:solidFill>
                <a:latin typeface="Helvetica Neue"/>
                <a:ea typeface="Helvetica Neue"/>
                <a:cs typeface="Helvetica Neue"/>
                <a:sym typeface="Helvetica Neue"/>
              </a:rPr>
              <a:t>(</a:t>
            </a:r>
            <a:br>
              <a:rPr lang="en-US" sz="1800" b="0" i="0" u="none" strike="noStrike" cap="none" dirty="0">
                <a:solidFill>
                  <a:schemeClr val="dk1"/>
                </a:solidFill>
                <a:latin typeface="Helvetica Neue"/>
                <a:ea typeface="Helvetica Neue"/>
                <a:cs typeface="Helvetica Neue"/>
                <a:sym typeface="Helvetica Neue"/>
              </a:rPr>
            </a:br>
            <a:r>
              <a:rPr lang="en-US" sz="1800" b="0" i="0" u="none" strike="noStrike" cap="none" dirty="0">
                <a:solidFill>
                  <a:schemeClr val="dk1"/>
                </a:solidFill>
                <a:latin typeface="Helvetica Neue"/>
                <a:ea typeface="Helvetica Neue"/>
                <a:cs typeface="Helvetica Neue"/>
                <a:sym typeface="Helvetica Neue"/>
              </a:rPr>
              <a:t>	       </a:t>
            </a:r>
            <a:r>
              <a:rPr lang="en-US" sz="1800" b="0" i="1" u="none" strike="noStrike" cap="none" dirty="0">
                <a:solidFill>
                  <a:schemeClr val="dk1"/>
                </a:solidFill>
                <a:latin typeface="Helvetica Neue"/>
                <a:ea typeface="Helvetica Neue"/>
                <a:cs typeface="Helvetica Neue"/>
                <a:sym typeface="Helvetica Neue"/>
              </a:rPr>
              <a:t>name </a:t>
            </a:r>
            <a:r>
              <a:rPr lang="en-US" sz="1800" b="1" i="0" u="none" strike="noStrike" cap="none" dirty="0">
                <a:solidFill>
                  <a:schemeClr val="dk1"/>
                </a:solidFill>
                <a:latin typeface="Helvetica Neue"/>
                <a:ea typeface="Helvetica Neue"/>
                <a:cs typeface="Helvetica Neue"/>
                <a:sym typeface="Helvetica Neue"/>
              </a:rPr>
              <a:t>varchar </a:t>
            </a:r>
            <a:r>
              <a:rPr lang="en-US" sz="1800" b="0" i="0" u="none" strike="noStrike" cap="none" dirty="0">
                <a:solidFill>
                  <a:schemeClr val="dk1"/>
                </a:solidFill>
                <a:latin typeface="Helvetica Neue"/>
                <a:ea typeface="Helvetica Neue"/>
                <a:cs typeface="Helvetica Neue"/>
                <a:sym typeface="Helvetica Neue"/>
              </a:rPr>
              <a:t>(20),</a:t>
            </a:r>
            <a:br>
              <a:rPr lang="en-US" sz="1800" b="0" i="0" u="none" strike="noStrike" cap="none" dirty="0">
                <a:solidFill>
                  <a:schemeClr val="dk1"/>
                </a:solidFill>
                <a:latin typeface="Helvetica Neue"/>
                <a:ea typeface="Helvetica Neue"/>
                <a:cs typeface="Helvetica Neue"/>
                <a:sym typeface="Helvetica Neue"/>
              </a:rPr>
            </a:br>
            <a:r>
              <a:rPr lang="en-US" sz="1800" b="0" i="0" u="none" strike="noStrike" cap="none" dirty="0">
                <a:solidFill>
                  <a:schemeClr val="dk1"/>
                </a:solidFill>
                <a:latin typeface="Helvetica Neue"/>
                <a:ea typeface="Helvetica Neue"/>
                <a:cs typeface="Helvetica Neue"/>
                <a:sym typeface="Helvetica Neue"/>
              </a:rPr>
              <a:t>	       </a:t>
            </a:r>
            <a:r>
              <a:rPr lang="en-US" sz="1800" b="0" i="1" u="none" strike="noStrike" cap="none" dirty="0">
                <a:solidFill>
                  <a:schemeClr val="dk1"/>
                </a:solidFill>
                <a:latin typeface="Helvetica Neue"/>
                <a:ea typeface="Helvetica Neue"/>
                <a:cs typeface="Helvetica Neue"/>
                <a:sym typeface="Helvetica Neue"/>
              </a:rPr>
              <a:t>head </a:t>
            </a:r>
            <a:r>
              <a:rPr lang="en-US" sz="1800" b="1" i="0" u="none" strike="noStrike" cap="none" dirty="0">
                <a:solidFill>
                  <a:srgbClr val="FF0000"/>
                </a:solidFill>
                <a:latin typeface="Helvetica Neue"/>
                <a:ea typeface="Helvetica Neue"/>
                <a:cs typeface="Helvetica Neue"/>
                <a:sym typeface="Helvetica Neue"/>
              </a:rPr>
              <a:t>ref </a:t>
            </a:r>
            <a:r>
              <a:rPr lang="en-US" sz="1800" b="0" i="0" u="none" strike="noStrike" cap="none" dirty="0">
                <a:solidFill>
                  <a:srgbClr val="FF0000"/>
                </a:solidFill>
                <a:latin typeface="Helvetica Neue"/>
                <a:ea typeface="Helvetica Neue"/>
                <a:cs typeface="Helvetica Neue"/>
                <a:sym typeface="Helvetica Neue"/>
              </a:rPr>
              <a:t>(</a:t>
            </a:r>
            <a:r>
              <a:rPr lang="en-US" sz="1800" b="0" i="1" u="none" strike="noStrike" cap="none" dirty="0">
                <a:solidFill>
                  <a:srgbClr val="FF0000"/>
                </a:solidFill>
                <a:latin typeface="Helvetica Neue"/>
                <a:ea typeface="Helvetica Neue"/>
                <a:cs typeface="Helvetica Neue"/>
                <a:sym typeface="Helvetica Neue"/>
              </a:rPr>
              <a:t>Person</a:t>
            </a:r>
            <a:r>
              <a:rPr lang="en-US" sz="1800" b="0" i="0" u="none" strike="noStrike" cap="none" dirty="0">
                <a:solidFill>
                  <a:srgbClr val="FF0000"/>
                </a:solidFill>
                <a:latin typeface="Helvetica Neue"/>
                <a:ea typeface="Helvetica Neue"/>
                <a:cs typeface="Helvetica Neue"/>
                <a:sym typeface="Helvetica Neue"/>
              </a:rPr>
              <a:t>) </a:t>
            </a:r>
            <a:r>
              <a:rPr lang="en-US" sz="1800" b="1" i="0" u="none" strike="noStrike" cap="none" dirty="0">
                <a:solidFill>
                  <a:srgbClr val="FF0000"/>
                </a:solidFill>
                <a:latin typeface="Helvetica Neue"/>
                <a:ea typeface="Helvetica Neue"/>
                <a:cs typeface="Helvetica Neue"/>
                <a:sym typeface="Helvetica Neue"/>
              </a:rPr>
              <a:t>scope </a:t>
            </a:r>
            <a:r>
              <a:rPr lang="en-US" sz="1800" b="0" i="1" u="none" strike="noStrike" cap="none" dirty="0">
                <a:solidFill>
                  <a:srgbClr val="FF0000"/>
                </a:solidFill>
                <a:latin typeface="Helvetica Neue"/>
                <a:ea typeface="Helvetica Neue"/>
                <a:cs typeface="Helvetica Neue"/>
                <a:sym typeface="Helvetica Neue"/>
              </a:rPr>
              <a:t>people</a:t>
            </a:r>
            <a:r>
              <a:rPr lang="en-US" sz="1800" b="0" i="0" u="none" strike="noStrike" cap="none" dirty="0">
                <a:solidFill>
                  <a:schemeClr val="dk1"/>
                </a:solidFill>
                <a:latin typeface="Helvetica Neue"/>
                <a:ea typeface="Helvetica Neue"/>
                <a:cs typeface="Helvetica Neue"/>
                <a:sym typeface="Helvetica Neue"/>
              </a:rPr>
              <a:t>)</a:t>
            </a:r>
            <a:endParaRPr dirty="0"/>
          </a:p>
          <a:p>
            <a:pPr marL="342900" marR="0" lvl="0" indent="-342900" algn="l" rtl="0">
              <a:spcBef>
                <a:spcPts val="630"/>
              </a:spcBef>
              <a:spcAft>
                <a:spcPts val="0"/>
              </a:spcAft>
              <a:buClr>
                <a:schemeClr val="dk2"/>
              </a:buClr>
              <a:buSzPts val="1620"/>
              <a:buFont typeface="Arial"/>
              <a:buChar char="●"/>
            </a:pPr>
            <a:r>
              <a:rPr lang="en-US" sz="1800" b="0" i="0" u="none" strike="noStrike" cap="none" dirty="0">
                <a:solidFill>
                  <a:schemeClr val="dk1"/>
                </a:solidFill>
                <a:latin typeface="Helvetica Neue"/>
                <a:ea typeface="Helvetica Neue"/>
                <a:cs typeface="Helvetica Neue"/>
                <a:sym typeface="Helvetica Neue"/>
              </a:rPr>
              <a:t>We can then create a table </a:t>
            </a:r>
            <a:r>
              <a:rPr lang="en-US" sz="1800" b="0" i="1" u="none" strike="noStrike" cap="none" dirty="0">
                <a:solidFill>
                  <a:schemeClr val="dk1"/>
                </a:solidFill>
                <a:latin typeface="Helvetica Neue"/>
                <a:ea typeface="Helvetica Neue"/>
                <a:cs typeface="Helvetica Neue"/>
                <a:sym typeface="Helvetica Neue"/>
              </a:rPr>
              <a:t>departments </a:t>
            </a:r>
            <a:r>
              <a:rPr lang="en-US" sz="1800" b="0" i="0" u="none" strike="noStrike" cap="none" dirty="0">
                <a:solidFill>
                  <a:schemeClr val="dk1"/>
                </a:solidFill>
                <a:latin typeface="Helvetica Neue"/>
                <a:ea typeface="Helvetica Neue"/>
                <a:cs typeface="Helvetica Neue"/>
                <a:sym typeface="Helvetica Neue"/>
              </a:rPr>
              <a:t>as follows</a:t>
            </a:r>
            <a:endParaRPr dirty="0"/>
          </a:p>
          <a:p>
            <a:pPr marL="342900" marR="0" lvl="0" indent="-342900" algn="l" rtl="0">
              <a:spcBef>
                <a:spcPts val="630"/>
              </a:spcBef>
              <a:spcAft>
                <a:spcPts val="0"/>
              </a:spcAft>
              <a:buClr>
                <a:schemeClr val="dk2"/>
              </a:buClr>
              <a:buSzPts val="1620"/>
              <a:buFont typeface="Arial"/>
              <a:buNone/>
            </a:pPr>
            <a:r>
              <a:rPr lang="en-US" sz="1800" b="0" i="0" u="none" strike="noStrike" cap="none" dirty="0">
                <a:solidFill>
                  <a:schemeClr val="dk1"/>
                </a:solidFill>
                <a:latin typeface="Helvetica Neue"/>
                <a:ea typeface="Helvetica Neue"/>
                <a:cs typeface="Helvetica Neue"/>
                <a:sym typeface="Helvetica Neue"/>
              </a:rPr>
              <a:t>             </a:t>
            </a:r>
            <a:r>
              <a:rPr lang="en-US" sz="1800" b="1" i="0" u="none" strike="noStrike" cap="none" dirty="0">
                <a:solidFill>
                  <a:schemeClr val="dk1"/>
                </a:solidFill>
                <a:latin typeface="Helvetica Neue"/>
                <a:ea typeface="Helvetica Neue"/>
                <a:cs typeface="Helvetica Neue"/>
                <a:sym typeface="Helvetica Neue"/>
              </a:rPr>
              <a:t>create table </a:t>
            </a:r>
            <a:r>
              <a:rPr lang="en-US" sz="1800" b="0" i="1" u="none" strike="noStrike" cap="none" dirty="0">
                <a:solidFill>
                  <a:schemeClr val="dk1"/>
                </a:solidFill>
                <a:latin typeface="Helvetica Neue"/>
                <a:ea typeface="Helvetica Neue"/>
                <a:cs typeface="Helvetica Neue"/>
                <a:sym typeface="Helvetica Neue"/>
              </a:rPr>
              <a:t>departments </a:t>
            </a:r>
            <a:r>
              <a:rPr lang="en-US" sz="1800" b="1" i="0" u="none" strike="noStrike" cap="none" dirty="0">
                <a:solidFill>
                  <a:schemeClr val="dk1"/>
                </a:solidFill>
                <a:latin typeface="Helvetica Neue"/>
                <a:ea typeface="Helvetica Neue"/>
                <a:cs typeface="Helvetica Neue"/>
                <a:sym typeface="Helvetica Neue"/>
              </a:rPr>
              <a:t>of </a:t>
            </a:r>
            <a:r>
              <a:rPr lang="en-US" sz="1800" b="0" i="1" u="none" strike="noStrike" cap="none" dirty="0">
                <a:solidFill>
                  <a:schemeClr val="dk1"/>
                </a:solidFill>
                <a:latin typeface="Helvetica Neue"/>
                <a:ea typeface="Helvetica Neue"/>
                <a:cs typeface="Helvetica Neue"/>
                <a:sym typeface="Helvetica Neue"/>
              </a:rPr>
              <a:t>Department</a:t>
            </a:r>
            <a:endParaRPr dirty="0"/>
          </a:p>
          <a:p>
            <a:pPr marL="342900" marR="0" lvl="0" indent="-342900" algn="l" rtl="0">
              <a:spcBef>
                <a:spcPts val="630"/>
              </a:spcBef>
              <a:spcAft>
                <a:spcPts val="0"/>
              </a:spcAft>
              <a:buClr>
                <a:schemeClr val="dk2"/>
              </a:buClr>
              <a:buSzPts val="1620"/>
              <a:buFont typeface="Arial"/>
              <a:buChar char="●"/>
            </a:pPr>
            <a:r>
              <a:rPr lang="en-US" sz="1800" b="0" i="0" u="none" strike="noStrike" cap="none" dirty="0">
                <a:solidFill>
                  <a:schemeClr val="dk1"/>
                </a:solidFill>
                <a:latin typeface="Helvetica Neue"/>
                <a:ea typeface="Helvetica Neue"/>
                <a:cs typeface="Helvetica Neue"/>
                <a:sym typeface="Helvetica Neue"/>
              </a:rPr>
              <a:t>We can omit the declaration </a:t>
            </a:r>
            <a:r>
              <a:rPr lang="en-US" sz="1800" b="1" i="0" u="none" strike="noStrike" cap="none" dirty="0">
                <a:solidFill>
                  <a:schemeClr val="dk1"/>
                </a:solidFill>
                <a:latin typeface="Helvetica Neue"/>
                <a:ea typeface="Helvetica Neue"/>
                <a:cs typeface="Helvetica Neue"/>
                <a:sym typeface="Helvetica Neue"/>
              </a:rPr>
              <a:t>scope </a:t>
            </a:r>
            <a:r>
              <a:rPr lang="en-US" sz="1800" b="0" i="0" u="none" strike="noStrike" cap="none" dirty="0">
                <a:solidFill>
                  <a:schemeClr val="dk1"/>
                </a:solidFill>
                <a:latin typeface="Helvetica Neue"/>
                <a:ea typeface="Helvetica Neue"/>
                <a:cs typeface="Helvetica Neue"/>
                <a:sym typeface="Helvetica Neue"/>
              </a:rPr>
              <a:t>people from the type declaration and instead make an addition to the </a:t>
            </a:r>
            <a:r>
              <a:rPr lang="en-US" sz="1800" b="1" i="0" u="none" strike="noStrike" cap="none" dirty="0">
                <a:solidFill>
                  <a:schemeClr val="dk1"/>
                </a:solidFill>
                <a:latin typeface="Helvetica Neue"/>
                <a:ea typeface="Helvetica Neue"/>
                <a:cs typeface="Helvetica Neue"/>
                <a:sym typeface="Helvetica Neue"/>
              </a:rPr>
              <a:t>create table</a:t>
            </a:r>
            <a:r>
              <a:rPr lang="en-US" sz="1800" b="0" i="0" u="none" strike="noStrike" cap="none" dirty="0">
                <a:solidFill>
                  <a:schemeClr val="dk1"/>
                </a:solidFill>
                <a:latin typeface="Helvetica Neue"/>
                <a:ea typeface="Helvetica Neue"/>
                <a:cs typeface="Helvetica Neue"/>
                <a:sym typeface="Helvetica Neue"/>
              </a:rPr>
              <a:t> statement:</a:t>
            </a:r>
            <a:br>
              <a:rPr lang="en-US" sz="1800" b="0" i="0" u="none" strike="noStrike" cap="none" dirty="0">
                <a:solidFill>
                  <a:schemeClr val="dk1"/>
                </a:solidFill>
                <a:latin typeface="Helvetica Neue"/>
                <a:ea typeface="Helvetica Neue"/>
                <a:cs typeface="Helvetica Neue"/>
                <a:sym typeface="Helvetica Neue"/>
              </a:rPr>
            </a:br>
            <a:r>
              <a:rPr lang="en-US" sz="1800" b="0" i="0" u="none" strike="noStrike" cap="none" dirty="0">
                <a:solidFill>
                  <a:schemeClr val="dk1"/>
                </a:solidFill>
                <a:latin typeface="Helvetica Neue"/>
                <a:ea typeface="Helvetica Neue"/>
                <a:cs typeface="Helvetica Neue"/>
                <a:sym typeface="Helvetica Neue"/>
              </a:rPr>
              <a:t>	</a:t>
            </a:r>
            <a:r>
              <a:rPr lang="en-US" sz="1800" b="1" i="0" u="none" strike="noStrike" cap="none" dirty="0">
                <a:solidFill>
                  <a:schemeClr val="dk1"/>
                </a:solidFill>
                <a:latin typeface="Helvetica Neue"/>
                <a:ea typeface="Helvetica Neue"/>
                <a:cs typeface="Helvetica Neue"/>
                <a:sym typeface="Helvetica Neue"/>
              </a:rPr>
              <a:t>create table </a:t>
            </a:r>
            <a:r>
              <a:rPr lang="en-US" sz="1800" b="0" i="1" u="none" strike="noStrike" cap="none" dirty="0">
                <a:solidFill>
                  <a:schemeClr val="dk1"/>
                </a:solidFill>
                <a:latin typeface="Helvetica Neue"/>
                <a:ea typeface="Helvetica Neue"/>
                <a:cs typeface="Helvetica Neue"/>
                <a:sym typeface="Helvetica Neue"/>
              </a:rPr>
              <a:t>departments </a:t>
            </a:r>
            <a:r>
              <a:rPr lang="en-US" sz="1800" b="1" i="0" u="none" strike="noStrike" cap="none" dirty="0">
                <a:solidFill>
                  <a:schemeClr val="dk1"/>
                </a:solidFill>
                <a:latin typeface="Helvetica Neue"/>
                <a:ea typeface="Helvetica Neue"/>
                <a:cs typeface="Helvetica Neue"/>
                <a:sym typeface="Helvetica Neue"/>
              </a:rPr>
              <a:t>of </a:t>
            </a:r>
            <a:r>
              <a:rPr lang="en-US" sz="1800" b="0" i="1" u="none" strike="noStrike" cap="none" dirty="0">
                <a:solidFill>
                  <a:schemeClr val="dk1"/>
                </a:solidFill>
                <a:latin typeface="Helvetica Neue"/>
                <a:ea typeface="Helvetica Neue"/>
                <a:cs typeface="Helvetica Neue"/>
                <a:sym typeface="Helvetica Neue"/>
              </a:rPr>
              <a:t>Department</a:t>
            </a:r>
            <a:r>
              <a:rPr lang="en-US" sz="1800" b="0" i="0" u="none" strike="noStrike" cap="none" dirty="0">
                <a:solidFill>
                  <a:schemeClr val="dk1"/>
                </a:solidFill>
                <a:latin typeface="Helvetica Neue"/>
                <a:ea typeface="Helvetica Neue"/>
                <a:cs typeface="Helvetica Neue"/>
                <a:sym typeface="Helvetica Neue"/>
              </a:rPr>
              <a:t/>
            </a:r>
            <a:br>
              <a:rPr lang="en-US" sz="1800" b="0" i="0" u="none" strike="noStrike" cap="none" dirty="0">
                <a:solidFill>
                  <a:schemeClr val="dk1"/>
                </a:solidFill>
                <a:latin typeface="Helvetica Neue"/>
                <a:ea typeface="Helvetica Neue"/>
                <a:cs typeface="Helvetica Neue"/>
                <a:sym typeface="Helvetica Neue"/>
              </a:rPr>
            </a:br>
            <a:r>
              <a:rPr lang="en-US" sz="1800" b="0" i="0" u="none" strike="noStrike" cap="none" dirty="0">
                <a:solidFill>
                  <a:schemeClr val="dk1"/>
                </a:solidFill>
                <a:latin typeface="Helvetica Neue"/>
                <a:ea typeface="Helvetica Neue"/>
                <a:cs typeface="Helvetica Neue"/>
                <a:sym typeface="Helvetica Neue"/>
              </a:rPr>
              <a:t>	       (</a:t>
            </a:r>
            <a:r>
              <a:rPr lang="en-US" sz="1800" b="0" i="1" u="none" strike="noStrike" cap="none" dirty="0">
                <a:solidFill>
                  <a:schemeClr val="dk1"/>
                </a:solidFill>
                <a:latin typeface="Helvetica Neue"/>
                <a:ea typeface="Helvetica Neue"/>
                <a:cs typeface="Helvetica Neue"/>
                <a:sym typeface="Helvetica Neue"/>
              </a:rPr>
              <a:t>head </a:t>
            </a:r>
            <a:r>
              <a:rPr lang="en-US" sz="1800" b="1" i="0" u="none" strike="noStrike" cap="none" dirty="0">
                <a:solidFill>
                  <a:schemeClr val="dk1"/>
                </a:solidFill>
                <a:latin typeface="Helvetica Neue"/>
                <a:ea typeface="Helvetica Neue"/>
                <a:cs typeface="Helvetica Neue"/>
                <a:sym typeface="Helvetica Neue"/>
              </a:rPr>
              <a:t>with</a:t>
            </a:r>
            <a:r>
              <a:rPr lang="en-US" sz="1800" b="0" i="0" u="none" strike="noStrike" cap="none" dirty="0">
                <a:solidFill>
                  <a:schemeClr val="dk1"/>
                </a:solidFill>
                <a:latin typeface="Helvetica Neue"/>
                <a:ea typeface="Helvetica Neue"/>
                <a:cs typeface="Helvetica Neue"/>
                <a:sym typeface="Helvetica Neue"/>
              </a:rPr>
              <a:t> </a:t>
            </a:r>
            <a:r>
              <a:rPr lang="en-US" sz="1800" b="1" i="0" u="none" strike="noStrike" cap="none" dirty="0">
                <a:solidFill>
                  <a:schemeClr val="dk1"/>
                </a:solidFill>
                <a:latin typeface="Helvetica Neue"/>
                <a:ea typeface="Helvetica Neue"/>
                <a:cs typeface="Helvetica Neue"/>
                <a:sym typeface="Helvetica Neue"/>
              </a:rPr>
              <a:t>options scope</a:t>
            </a:r>
            <a:r>
              <a:rPr lang="en-US" sz="1800" b="0" i="0" u="none" strike="noStrike" cap="none" dirty="0">
                <a:solidFill>
                  <a:schemeClr val="dk1"/>
                </a:solidFill>
                <a:latin typeface="Helvetica Neue"/>
                <a:ea typeface="Helvetica Neue"/>
                <a:cs typeface="Helvetica Neue"/>
                <a:sym typeface="Helvetica Neue"/>
              </a:rPr>
              <a:t> </a:t>
            </a:r>
            <a:r>
              <a:rPr lang="en-US" sz="1800" b="0" i="1" u="none" strike="noStrike" cap="none" dirty="0">
                <a:solidFill>
                  <a:schemeClr val="dk1"/>
                </a:solidFill>
                <a:latin typeface="Helvetica Neue"/>
                <a:ea typeface="Helvetica Neue"/>
                <a:cs typeface="Helvetica Neue"/>
                <a:sym typeface="Helvetica Neue"/>
              </a:rPr>
              <a:t>people</a:t>
            </a:r>
            <a:r>
              <a:rPr lang="en-US" sz="1800" b="0" i="0" u="none" strike="noStrike" cap="none" dirty="0">
                <a:solidFill>
                  <a:schemeClr val="dk1"/>
                </a:solidFill>
                <a:latin typeface="Helvetica Neue"/>
                <a:ea typeface="Helvetica Neue"/>
                <a:cs typeface="Helvetica Neue"/>
                <a:sym typeface="Helvetica Neue"/>
              </a:rPr>
              <a:t>)</a:t>
            </a:r>
            <a:endParaRPr dirty="0"/>
          </a:p>
          <a:p>
            <a:pPr marL="342900" marR="0" lvl="0" indent="-342900" algn="l" rtl="0">
              <a:spcBef>
                <a:spcPts val="630"/>
              </a:spcBef>
              <a:spcAft>
                <a:spcPts val="0"/>
              </a:spcAft>
              <a:buClr>
                <a:schemeClr val="dk2"/>
              </a:buClr>
              <a:buSzPts val="1620"/>
              <a:buFont typeface="Arial"/>
              <a:buChar char="●"/>
            </a:pPr>
            <a:r>
              <a:rPr lang="en-US" sz="1800" b="0" i="0" u="none" strike="noStrike" cap="none" dirty="0">
                <a:solidFill>
                  <a:schemeClr val="dk1"/>
                </a:solidFill>
                <a:latin typeface="Helvetica Neue"/>
                <a:ea typeface="Helvetica Neue"/>
                <a:cs typeface="Helvetica Neue"/>
                <a:sym typeface="Helvetica Neue"/>
              </a:rPr>
              <a:t>Referenced table must have an attribute that stores the identifier, called the </a:t>
            </a:r>
            <a:r>
              <a:rPr lang="en-US" sz="1800" b="1" i="0" u="none" strike="noStrike" cap="none" dirty="0">
                <a:solidFill>
                  <a:srgbClr val="003399"/>
                </a:solidFill>
                <a:latin typeface="Helvetica Neue"/>
                <a:ea typeface="Helvetica Neue"/>
                <a:cs typeface="Helvetica Neue"/>
                <a:sym typeface="Helvetica Neue"/>
              </a:rPr>
              <a:t>self-referential attribute</a:t>
            </a:r>
            <a:endParaRPr sz="1800" b="0" i="0" u="none" strike="noStrike" cap="none" dirty="0">
              <a:solidFill>
                <a:srgbClr val="003399"/>
              </a:solidFill>
              <a:latin typeface="Helvetica Neue"/>
              <a:ea typeface="Helvetica Neue"/>
              <a:cs typeface="Helvetica Neue"/>
              <a:sym typeface="Helvetica Neue"/>
            </a:endParaRPr>
          </a:p>
          <a:p>
            <a:pPr marL="342900" marR="0" lvl="0" indent="-342900" algn="l" rtl="0">
              <a:spcBef>
                <a:spcPts val="630"/>
              </a:spcBef>
              <a:spcAft>
                <a:spcPts val="0"/>
              </a:spcAft>
              <a:buClr>
                <a:schemeClr val="dk2"/>
              </a:buClr>
              <a:buSzPts val="1620"/>
              <a:buFont typeface="Arial"/>
              <a:buNone/>
            </a:pPr>
            <a:r>
              <a:rPr lang="en-US" sz="1800" b="0" i="0" u="none" strike="noStrike" cap="none" dirty="0">
                <a:solidFill>
                  <a:schemeClr val="dk1"/>
                </a:solidFill>
                <a:latin typeface="Helvetica Neue"/>
                <a:ea typeface="Helvetica Neue"/>
                <a:cs typeface="Helvetica Neue"/>
                <a:sym typeface="Helvetica Neue"/>
              </a:rPr>
              <a:t>               </a:t>
            </a:r>
            <a:r>
              <a:rPr lang="en-US" sz="1800" b="1" i="0" u="none" strike="noStrike" cap="none" dirty="0">
                <a:solidFill>
                  <a:schemeClr val="dk1"/>
                </a:solidFill>
                <a:latin typeface="Helvetica Neue"/>
                <a:ea typeface="Helvetica Neue"/>
                <a:cs typeface="Helvetica Neue"/>
                <a:sym typeface="Helvetica Neue"/>
              </a:rPr>
              <a:t>create table </a:t>
            </a:r>
            <a:r>
              <a:rPr lang="en-US" sz="1800" b="0" i="1" u="none" strike="noStrike" cap="none" dirty="0">
                <a:solidFill>
                  <a:schemeClr val="dk1"/>
                </a:solidFill>
                <a:latin typeface="Helvetica Neue"/>
                <a:ea typeface="Helvetica Neue"/>
                <a:cs typeface="Helvetica Neue"/>
                <a:sym typeface="Helvetica Neue"/>
              </a:rPr>
              <a:t>people </a:t>
            </a:r>
            <a:r>
              <a:rPr lang="en-US" sz="1800" b="1" i="0" u="none" strike="noStrike" cap="none" dirty="0">
                <a:solidFill>
                  <a:schemeClr val="dk1"/>
                </a:solidFill>
                <a:latin typeface="Helvetica Neue"/>
                <a:ea typeface="Helvetica Neue"/>
                <a:cs typeface="Helvetica Neue"/>
                <a:sym typeface="Helvetica Neue"/>
              </a:rPr>
              <a:t>of </a:t>
            </a:r>
            <a:r>
              <a:rPr lang="en-US" sz="1800" b="0" i="1" u="none" strike="noStrike" cap="none" dirty="0">
                <a:solidFill>
                  <a:schemeClr val="dk1"/>
                </a:solidFill>
                <a:latin typeface="Helvetica Neue"/>
                <a:ea typeface="Helvetica Neue"/>
                <a:cs typeface="Helvetica Neue"/>
                <a:sym typeface="Helvetica Neue"/>
              </a:rPr>
              <a:t>Person</a:t>
            </a:r>
            <a:br>
              <a:rPr lang="en-US" sz="1800" b="0" i="1" u="none" strike="noStrike" cap="none" dirty="0">
                <a:solidFill>
                  <a:schemeClr val="dk1"/>
                </a:solidFill>
                <a:latin typeface="Helvetica Neue"/>
                <a:ea typeface="Helvetica Neue"/>
                <a:cs typeface="Helvetica Neue"/>
                <a:sym typeface="Helvetica Neue"/>
              </a:rPr>
            </a:br>
            <a:r>
              <a:rPr lang="en-US" sz="1800" b="0" i="1" u="none" strike="noStrike" cap="none" dirty="0">
                <a:solidFill>
                  <a:schemeClr val="dk1"/>
                </a:solidFill>
                <a:latin typeface="Helvetica Neue"/>
                <a:ea typeface="Helvetica Neue"/>
                <a:cs typeface="Helvetica Neue"/>
                <a:sym typeface="Helvetica Neue"/>
              </a:rPr>
              <a:t>          </a:t>
            </a:r>
            <a:r>
              <a:rPr lang="en-US" sz="1800" b="1" i="0" u="none" strike="noStrike" cap="none" dirty="0">
                <a:solidFill>
                  <a:schemeClr val="dk1"/>
                </a:solidFill>
                <a:latin typeface="Helvetica Neue"/>
                <a:ea typeface="Helvetica Neue"/>
                <a:cs typeface="Helvetica Neue"/>
                <a:sym typeface="Helvetica Neue"/>
              </a:rPr>
              <a:t>ref is </a:t>
            </a:r>
            <a:r>
              <a:rPr lang="en-US" sz="1800" b="0" i="1" u="none" strike="noStrike" cap="none" dirty="0">
                <a:solidFill>
                  <a:schemeClr val="dk1"/>
                </a:solidFill>
                <a:latin typeface="Helvetica Neue"/>
                <a:ea typeface="Helvetica Neue"/>
                <a:cs typeface="Helvetica Neue"/>
                <a:sym typeface="Helvetica Neue"/>
              </a:rPr>
              <a:t> </a:t>
            </a:r>
            <a:r>
              <a:rPr lang="en-US" sz="1800" b="0" i="1" u="none" strike="noStrike" cap="none" dirty="0" err="1">
                <a:solidFill>
                  <a:schemeClr val="dk1"/>
                </a:solidFill>
                <a:latin typeface="Helvetica Neue"/>
                <a:ea typeface="Helvetica Neue"/>
                <a:cs typeface="Helvetica Neue"/>
                <a:sym typeface="Helvetica Neue"/>
              </a:rPr>
              <a:t>person_id</a:t>
            </a:r>
            <a:r>
              <a:rPr lang="en-US" sz="1800" b="0" i="1" u="none" strike="noStrike" cap="none" dirty="0">
                <a:solidFill>
                  <a:schemeClr val="dk1"/>
                </a:solidFill>
                <a:latin typeface="Helvetica Neue"/>
                <a:ea typeface="Helvetica Neue"/>
                <a:cs typeface="Helvetica Neue"/>
                <a:sym typeface="Helvetica Neue"/>
              </a:rPr>
              <a:t> </a:t>
            </a:r>
            <a:r>
              <a:rPr lang="en-US" sz="1800" b="1" i="0" u="none" strike="noStrike" cap="none" dirty="0">
                <a:solidFill>
                  <a:schemeClr val="dk1"/>
                </a:solidFill>
                <a:latin typeface="Helvetica Neue"/>
                <a:ea typeface="Helvetica Neue"/>
                <a:cs typeface="Helvetica Neue"/>
                <a:sym typeface="Helvetica Neue"/>
              </a:rPr>
              <a:t>system generated;</a:t>
            </a:r>
            <a:endParaRPr sz="1800" b="0" i="0" u="none" strike="noStrike" cap="none" dirty="0">
              <a:solidFill>
                <a:schemeClr val="dk1"/>
              </a:solidFill>
              <a:latin typeface="Helvetica Neue"/>
              <a:ea typeface="Helvetica Neue"/>
              <a:cs typeface="Helvetica Neue"/>
              <a:sym typeface="Helvetica Neue"/>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46"/>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3200" b="1" i="0" u="none" strike="noStrike" cap="none">
                <a:solidFill>
                  <a:schemeClr val="dk2"/>
                </a:solidFill>
                <a:latin typeface="Helvetica Neue"/>
                <a:ea typeface="Helvetica Neue"/>
                <a:cs typeface="Helvetica Neue"/>
                <a:sym typeface="Helvetica Neue"/>
              </a:rPr>
              <a:t>Initializing Reference-Typed Values</a:t>
            </a:r>
            <a:endParaRPr/>
          </a:p>
        </p:txBody>
      </p:sp>
      <p:sp>
        <p:nvSpPr>
          <p:cNvPr id="417" name="Google Shape;417;p46"/>
          <p:cNvSpPr txBox="1">
            <a:spLocks noGrp="1"/>
          </p:cNvSpPr>
          <p:nvPr>
            <p:ph type="body" idx="1"/>
          </p:nvPr>
        </p:nvSpPr>
        <p:spPr>
          <a:xfrm>
            <a:off x="711200" y="990600"/>
            <a:ext cx="7848600" cy="48768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2"/>
              </a:buClr>
              <a:buSzPts val="1620"/>
              <a:buFont typeface="Arial"/>
              <a:buChar char="●"/>
            </a:pPr>
            <a:r>
              <a:rPr lang="en-US" sz="1800" b="0" i="0" u="none" strike="noStrike" cap="none">
                <a:solidFill>
                  <a:schemeClr val="dk1"/>
                </a:solidFill>
                <a:latin typeface="Helvetica Neue"/>
                <a:ea typeface="Helvetica Neue"/>
                <a:cs typeface="Helvetica Neue"/>
                <a:sym typeface="Helvetica Neue"/>
              </a:rPr>
              <a:t>To create a tuple with a reference value, we can first create the tuple with a null reference and then set the reference separately:</a:t>
            </a:r>
            <a:endParaRPr/>
          </a:p>
          <a:p>
            <a:pPr marL="342900" marR="0" lvl="0" indent="-342900" algn="l" rtl="0">
              <a:lnSpc>
                <a:spcPct val="60000"/>
              </a:lnSpc>
              <a:spcBef>
                <a:spcPts val="630"/>
              </a:spcBef>
              <a:spcAft>
                <a:spcPts val="0"/>
              </a:spcAft>
              <a:buClr>
                <a:schemeClr val="dk2"/>
              </a:buClr>
              <a:buSzPts val="1620"/>
              <a:buFont typeface="Arial"/>
              <a:buNone/>
            </a:pPr>
            <a:r>
              <a:rPr lang="en-US" sz="1800" b="1" i="0" u="none" strike="noStrike" cap="none">
                <a:solidFill>
                  <a:schemeClr val="dk1"/>
                </a:solidFill>
                <a:latin typeface="Helvetica Neue"/>
                <a:ea typeface="Helvetica Neue"/>
                <a:cs typeface="Helvetica Neue"/>
                <a:sym typeface="Helvetica Neue"/>
              </a:rPr>
              <a:t>	insert into </a:t>
            </a:r>
            <a:r>
              <a:rPr lang="en-US" sz="1800" b="0" i="1" u="none" strike="noStrike" cap="none">
                <a:solidFill>
                  <a:schemeClr val="dk1"/>
                </a:solidFill>
                <a:latin typeface="Helvetica Neue"/>
                <a:ea typeface="Helvetica Neue"/>
                <a:cs typeface="Helvetica Neue"/>
                <a:sym typeface="Helvetica Neue"/>
              </a:rPr>
              <a:t>departments</a:t>
            </a:r>
            <a:endParaRPr/>
          </a:p>
          <a:p>
            <a:pPr marL="342900" marR="0" lvl="0" indent="-342900" algn="l" rtl="0">
              <a:lnSpc>
                <a:spcPct val="60000"/>
              </a:lnSpc>
              <a:spcBef>
                <a:spcPts val="630"/>
              </a:spcBef>
              <a:spcAft>
                <a:spcPts val="0"/>
              </a:spcAft>
              <a:buClr>
                <a:schemeClr val="dk2"/>
              </a:buClr>
              <a:buSzPts val="1620"/>
              <a:buFont typeface="Arial"/>
              <a:buNone/>
            </a:pPr>
            <a:r>
              <a:rPr lang="en-US" sz="1800" b="1" i="0" u="none" strike="noStrike" cap="none">
                <a:solidFill>
                  <a:schemeClr val="dk1"/>
                </a:solidFill>
                <a:latin typeface="Helvetica Neue"/>
                <a:ea typeface="Helvetica Neue"/>
                <a:cs typeface="Helvetica Neue"/>
                <a:sym typeface="Helvetica Neue"/>
              </a:rPr>
              <a:t>	       values </a:t>
            </a:r>
            <a:r>
              <a:rPr lang="en-US" sz="1800" b="0" i="0" u="none" strike="noStrike" cap="none">
                <a:solidFill>
                  <a:schemeClr val="dk1"/>
                </a:solidFill>
                <a:latin typeface="Helvetica Neue"/>
                <a:ea typeface="Helvetica Neue"/>
                <a:cs typeface="Helvetica Neue"/>
                <a:sym typeface="Helvetica Neue"/>
              </a:rPr>
              <a:t>(`CS’, null)</a:t>
            </a:r>
            <a:endParaRPr/>
          </a:p>
          <a:p>
            <a:pPr marL="342900" marR="0" lvl="0" indent="-342900" algn="l" rtl="0">
              <a:lnSpc>
                <a:spcPct val="60000"/>
              </a:lnSpc>
              <a:spcBef>
                <a:spcPts val="630"/>
              </a:spcBef>
              <a:spcAft>
                <a:spcPts val="0"/>
              </a:spcAft>
              <a:buClr>
                <a:schemeClr val="dk2"/>
              </a:buClr>
              <a:buSzPts val="1620"/>
              <a:buFont typeface="Arial"/>
              <a:buNone/>
            </a:pPr>
            <a:r>
              <a:rPr lang="en-US" sz="1800" b="1" i="0" u="none" strike="noStrike" cap="none">
                <a:solidFill>
                  <a:schemeClr val="dk1"/>
                </a:solidFill>
                <a:latin typeface="Helvetica Neue"/>
                <a:ea typeface="Helvetica Neue"/>
                <a:cs typeface="Helvetica Neue"/>
                <a:sym typeface="Helvetica Neue"/>
              </a:rPr>
              <a:t>	update </a:t>
            </a:r>
            <a:r>
              <a:rPr lang="en-US" sz="1800" b="0" i="1" u="none" strike="noStrike" cap="none">
                <a:solidFill>
                  <a:schemeClr val="dk1"/>
                </a:solidFill>
                <a:latin typeface="Helvetica Neue"/>
                <a:ea typeface="Helvetica Neue"/>
                <a:cs typeface="Helvetica Neue"/>
                <a:sym typeface="Helvetica Neue"/>
              </a:rPr>
              <a:t>departments</a:t>
            </a:r>
            <a:endParaRPr/>
          </a:p>
          <a:p>
            <a:pPr marL="342900" marR="0" lvl="0" indent="-342900" algn="l" rtl="0">
              <a:lnSpc>
                <a:spcPct val="60000"/>
              </a:lnSpc>
              <a:spcBef>
                <a:spcPts val="630"/>
              </a:spcBef>
              <a:spcAft>
                <a:spcPts val="0"/>
              </a:spcAft>
              <a:buClr>
                <a:schemeClr val="dk2"/>
              </a:buClr>
              <a:buSzPts val="1620"/>
              <a:buFont typeface="Arial"/>
              <a:buNone/>
            </a:pPr>
            <a:r>
              <a:rPr lang="en-US" sz="1800" b="1" i="0" u="none" strike="noStrike" cap="none">
                <a:solidFill>
                  <a:schemeClr val="dk1"/>
                </a:solidFill>
                <a:latin typeface="Helvetica Neue"/>
                <a:ea typeface="Helvetica Neue"/>
                <a:cs typeface="Helvetica Neue"/>
                <a:sym typeface="Helvetica Neue"/>
              </a:rPr>
              <a:t>	     set</a:t>
            </a:r>
            <a:r>
              <a:rPr lang="en-US" sz="1800" b="0" i="0" u="none" strike="noStrike" cap="none">
                <a:solidFill>
                  <a:schemeClr val="dk1"/>
                </a:solidFill>
                <a:latin typeface="Helvetica Neue"/>
                <a:ea typeface="Helvetica Neue"/>
                <a:cs typeface="Helvetica Neue"/>
                <a:sym typeface="Helvetica Neue"/>
              </a:rPr>
              <a:t> </a:t>
            </a:r>
            <a:r>
              <a:rPr lang="en-US" sz="1800" b="0" i="1" u="none" strike="noStrike" cap="none">
                <a:solidFill>
                  <a:schemeClr val="dk1"/>
                </a:solidFill>
                <a:latin typeface="Helvetica Neue"/>
                <a:ea typeface="Helvetica Neue"/>
                <a:cs typeface="Helvetica Neue"/>
                <a:sym typeface="Helvetica Neue"/>
              </a:rPr>
              <a:t>head </a:t>
            </a:r>
            <a:r>
              <a:rPr lang="en-US" sz="1800" b="0" i="0" u="none" strike="noStrike" cap="none">
                <a:solidFill>
                  <a:schemeClr val="dk1"/>
                </a:solidFill>
                <a:latin typeface="Helvetica Neue"/>
                <a:ea typeface="Helvetica Neue"/>
                <a:cs typeface="Helvetica Neue"/>
                <a:sym typeface="Helvetica Neue"/>
              </a:rPr>
              <a:t>= (</a:t>
            </a:r>
            <a:r>
              <a:rPr lang="en-US" sz="1800" b="1" i="0" u="none" strike="noStrike" cap="none">
                <a:solidFill>
                  <a:schemeClr val="dk1"/>
                </a:solidFill>
                <a:latin typeface="Helvetica Neue"/>
                <a:ea typeface="Helvetica Neue"/>
                <a:cs typeface="Helvetica Neue"/>
                <a:sym typeface="Helvetica Neue"/>
              </a:rPr>
              <a:t>select </a:t>
            </a:r>
            <a:r>
              <a:rPr lang="en-US" sz="1800" b="0" i="1" u="none" strike="noStrike" cap="none">
                <a:solidFill>
                  <a:schemeClr val="dk1"/>
                </a:solidFill>
                <a:latin typeface="Helvetica Neue"/>
                <a:ea typeface="Helvetica Neue"/>
                <a:cs typeface="Helvetica Neue"/>
                <a:sym typeface="Helvetica Neue"/>
              </a:rPr>
              <a:t>p.person_id</a:t>
            </a:r>
            <a:endParaRPr sz="1800" b="0" i="0" u="none" strike="noStrike" cap="none">
              <a:solidFill>
                <a:schemeClr val="dk1"/>
              </a:solidFill>
              <a:latin typeface="Helvetica Neue"/>
              <a:ea typeface="Helvetica Neue"/>
              <a:cs typeface="Helvetica Neue"/>
              <a:sym typeface="Helvetica Neue"/>
            </a:endParaRPr>
          </a:p>
          <a:p>
            <a:pPr marL="342900" marR="0" lvl="0" indent="-342900" algn="l" rtl="0">
              <a:lnSpc>
                <a:spcPct val="60000"/>
              </a:lnSpc>
              <a:spcBef>
                <a:spcPts val="630"/>
              </a:spcBef>
              <a:spcAft>
                <a:spcPts val="0"/>
              </a:spcAft>
              <a:buClr>
                <a:schemeClr val="dk2"/>
              </a:buClr>
              <a:buSzPts val="1620"/>
              <a:buFont typeface="Arial"/>
              <a:buNone/>
            </a:pPr>
            <a:r>
              <a:rPr lang="en-US" sz="1800" b="1" i="0" u="none" strike="noStrike" cap="none">
                <a:solidFill>
                  <a:schemeClr val="dk1"/>
                </a:solidFill>
                <a:latin typeface="Helvetica Neue"/>
                <a:ea typeface="Helvetica Neue"/>
                <a:cs typeface="Helvetica Neue"/>
                <a:sym typeface="Helvetica Neue"/>
              </a:rPr>
              <a:t>		                 from </a:t>
            </a:r>
            <a:r>
              <a:rPr lang="en-US" sz="1800" b="0" i="1" u="none" strike="noStrike" cap="none">
                <a:solidFill>
                  <a:schemeClr val="dk1"/>
                </a:solidFill>
                <a:latin typeface="Helvetica Neue"/>
                <a:ea typeface="Helvetica Neue"/>
                <a:cs typeface="Helvetica Neue"/>
                <a:sym typeface="Helvetica Neue"/>
              </a:rPr>
              <a:t>people </a:t>
            </a:r>
            <a:r>
              <a:rPr lang="en-US" sz="1800" b="1" i="0" u="none" strike="noStrike" cap="none">
                <a:solidFill>
                  <a:schemeClr val="dk1"/>
                </a:solidFill>
                <a:latin typeface="Helvetica Neue"/>
                <a:ea typeface="Helvetica Neue"/>
                <a:cs typeface="Helvetica Neue"/>
                <a:sym typeface="Helvetica Neue"/>
              </a:rPr>
              <a:t>as </a:t>
            </a:r>
            <a:r>
              <a:rPr lang="en-US" sz="1800" b="0" i="1" u="none" strike="noStrike" cap="none">
                <a:solidFill>
                  <a:schemeClr val="dk1"/>
                </a:solidFill>
                <a:latin typeface="Helvetica Neue"/>
                <a:ea typeface="Helvetica Neue"/>
                <a:cs typeface="Helvetica Neue"/>
                <a:sym typeface="Helvetica Neue"/>
              </a:rPr>
              <a:t>p</a:t>
            </a:r>
            <a:endParaRPr/>
          </a:p>
          <a:p>
            <a:pPr marL="342900" marR="0" lvl="0" indent="-342900" algn="l" rtl="0">
              <a:lnSpc>
                <a:spcPct val="60000"/>
              </a:lnSpc>
              <a:spcBef>
                <a:spcPts val="630"/>
              </a:spcBef>
              <a:spcAft>
                <a:spcPts val="0"/>
              </a:spcAft>
              <a:buClr>
                <a:schemeClr val="dk2"/>
              </a:buClr>
              <a:buSzPts val="1620"/>
              <a:buFont typeface="Arial"/>
              <a:buNone/>
            </a:pPr>
            <a:r>
              <a:rPr lang="en-US" sz="1800" b="1" i="0" u="none" strike="noStrike" cap="none">
                <a:solidFill>
                  <a:schemeClr val="dk1"/>
                </a:solidFill>
                <a:latin typeface="Helvetica Neue"/>
                <a:ea typeface="Helvetica Neue"/>
                <a:cs typeface="Helvetica Neue"/>
                <a:sym typeface="Helvetica Neue"/>
              </a:rPr>
              <a:t>			     where </a:t>
            </a:r>
            <a:r>
              <a:rPr lang="en-US" sz="1800" b="0" i="1" u="none" strike="noStrike" cap="none">
                <a:solidFill>
                  <a:schemeClr val="dk1"/>
                </a:solidFill>
                <a:latin typeface="Helvetica Neue"/>
                <a:ea typeface="Helvetica Neue"/>
                <a:cs typeface="Helvetica Neue"/>
                <a:sym typeface="Helvetica Neue"/>
              </a:rPr>
              <a:t>name </a:t>
            </a:r>
            <a:r>
              <a:rPr lang="en-US" sz="1800" b="0" i="0" u="none" strike="noStrike" cap="none">
                <a:solidFill>
                  <a:schemeClr val="dk1"/>
                </a:solidFill>
                <a:latin typeface="Helvetica Neue"/>
                <a:ea typeface="Helvetica Neue"/>
                <a:cs typeface="Helvetica Neue"/>
                <a:sym typeface="Helvetica Neue"/>
              </a:rPr>
              <a:t>= `John’)</a:t>
            </a:r>
            <a:endParaRPr/>
          </a:p>
          <a:p>
            <a:pPr marL="342900" marR="0" lvl="0" indent="-342900" algn="l" rtl="0">
              <a:lnSpc>
                <a:spcPct val="60000"/>
              </a:lnSpc>
              <a:spcBef>
                <a:spcPts val="630"/>
              </a:spcBef>
              <a:spcAft>
                <a:spcPts val="0"/>
              </a:spcAft>
              <a:buClr>
                <a:schemeClr val="dk2"/>
              </a:buClr>
              <a:buSzPts val="1620"/>
              <a:buFont typeface="Arial"/>
              <a:buNone/>
            </a:pPr>
            <a:r>
              <a:rPr lang="en-US" sz="1800" b="1" i="0" u="none" strike="noStrike" cap="none">
                <a:solidFill>
                  <a:schemeClr val="dk1"/>
                </a:solidFill>
                <a:latin typeface="Helvetica Neue"/>
                <a:ea typeface="Helvetica Neue"/>
                <a:cs typeface="Helvetica Neue"/>
                <a:sym typeface="Helvetica Neue"/>
              </a:rPr>
              <a:t>	     where </a:t>
            </a:r>
            <a:r>
              <a:rPr lang="en-US" sz="1800" b="0" i="1" u="none" strike="noStrike" cap="none">
                <a:solidFill>
                  <a:schemeClr val="dk1"/>
                </a:solidFill>
                <a:latin typeface="Helvetica Neue"/>
                <a:ea typeface="Helvetica Neue"/>
                <a:cs typeface="Helvetica Neue"/>
                <a:sym typeface="Helvetica Neue"/>
              </a:rPr>
              <a:t>name </a:t>
            </a:r>
            <a:r>
              <a:rPr lang="en-US" sz="1800" b="0" i="0" u="none" strike="noStrike" cap="none">
                <a:solidFill>
                  <a:schemeClr val="dk1"/>
                </a:solidFill>
                <a:latin typeface="Helvetica Neue"/>
                <a:ea typeface="Helvetica Neue"/>
                <a:cs typeface="Helvetica Neue"/>
                <a:sym typeface="Helvetica Neue"/>
              </a:rPr>
              <a:t>= `CS’</a:t>
            </a:r>
            <a:endParaRPr/>
          </a:p>
          <a:p>
            <a:pPr marL="342900" marR="0" lvl="0" indent="-240030" algn="l" rtl="0">
              <a:lnSpc>
                <a:spcPct val="80000"/>
              </a:lnSpc>
              <a:spcBef>
                <a:spcPts val="630"/>
              </a:spcBef>
              <a:spcAft>
                <a:spcPts val="0"/>
              </a:spcAft>
              <a:buClr>
                <a:schemeClr val="dk2"/>
              </a:buClr>
              <a:buSzPts val="1620"/>
              <a:buFont typeface="Arial"/>
              <a:buNone/>
            </a:pPr>
            <a:endParaRPr sz="1800" b="0" i="0" u="none" strike="noStrike" cap="none">
              <a:solidFill>
                <a:schemeClr val="dk1"/>
              </a:solidFill>
              <a:latin typeface="Helvetica Neue"/>
              <a:ea typeface="Helvetica Neue"/>
              <a:cs typeface="Helvetica Neue"/>
              <a:sym typeface="Helvetica Neue"/>
            </a:endParaRPr>
          </a:p>
          <a:p>
            <a:pPr marL="342900" marR="0" lvl="0" indent="-240030" algn="l" rtl="0">
              <a:lnSpc>
                <a:spcPct val="80000"/>
              </a:lnSpc>
              <a:spcBef>
                <a:spcPts val="630"/>
              </a:spcBef>
              <a:spcAft>
                <a:spcPts val="0"/>
              </a:spcAft>
              <a:buClr>
                <a:schemeClr val="dk2"/>
              </a:buClr>
              <a:buSzPts val="1620"/>
              <a:buFont typeface="Arial"/>
              <a:buNone/>
            </a:pPr>
            <a:endParaRPr sz="1800" b="0" i="0" u="none" strike="noStrike" cap="none">
              <a:solidFill>
                <a:schemeClr val="dk1"/>
              </a:solidFill>
              <a:latin typeface="Helvetica Neue"/>
              <a:ea typeface="Helvetica Neue"/>
              <a:cs typeface="Helvetica Neue"/>
              <a:sym typeface="Helvetica Neue"/>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47"/>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3200" b="1" i="0" u="none" strike="noStrike" cap="none">
                <a:solidFill>
                  <a:schemeClr val="dk2"/>
                </a:solidFill>
                <a:latin typeface="Helvetica Neue"/>
                <a:ea typeface="Helvetica Neue"/>
                <a:cs typeface="Helvetica Neue"/>
                <a:sym typeface="Helvetica Neue"/>
              </a:rPr>
              <a:t>User Generated Identifiers</a:t>
            </a:r>
            <a:endParaRPr/>
          </a:p>
        </p:txBody>
      </p:sp>
      <p:sp>
        <p:nvSpPr>
          <p:cNvPr id="424" name="Google Shape;424;p47"/>
          <p:cNvSpPr txBox="1">
            <a:spLocks noGrp="1"/>
          </p:cNvSpPr>
          <p:nvPr>
            <p:ph type="body" idx="1"/>
          </p:nvPr>
        </p:nvSpPr>
        <p:spPr>
          <a:xfrm>
            <a:off x="635000" y="1016000"/>
            <a:ext cx="8102600" cy="5607050"/>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2"/>
              </a:buClr>
              <a:buSzPts val="1620"/>
              <a:buFont typeface="Arial"/>
              <a:buChar char="●"/>
            </a:pPr>
            <a:r>
              <a:rPr lang="en-US" sz="1800" b="0" i="0" u="none" strike="noStrike" cap="none">
                <a:solidFill>
                  <a:schemeClr val="dk1"/>
                </a:solidFill>
                <a:latin typeface="Helvetica Neue"/>
                <a:ea typeface="Helvetica Neue"/>
                <a:cs typeface="Helvetica Neue"/>
                <a:sym typeface="Helvetica Neue"/>
              </a:rPr>
              <a:t>The type of the object-identifier must be specified as part of the type definition of the referenced table, and</a:t>
            </a:r>
            <a:endParaRPr/>
          </a:p>
          <a:p>
            <a:pPr marL="342900" marR="0" lvl="0" indent="-342900" algn="l" rtl="0">
              <a:lnSpc>
                <a:spcPct val="90000"/>
              </a:lnSpc>
              <a:spcBef>
                <a:spcPts val="630"/>
              </a:spcBef>
              <a:spcAft>
                <a:spcPts val="0"/>
              </a:spcAft>
              <a:buClr>
                <a:schemeClr val="dk2"/>
              </a:buClr>
              <a:buSzPts val="1620"/>
              <a:buFont typeface="Arial"/>
              <a:buChar char="●"/>
            </a:pPr>
            <a:r>
              <a:rPr lang="en-US" sz="1800" b="0" i="0" u="none" strike="noStrike" cap="none">
                <a:solidFill>
                  <a:schemeClr val="dk1"/>
                </a:solidFill>
                <a:latin typeface="Helvetica Neue"/>
                <a:ea typeface="Helvetica Neue"/>
                <a:cs typeface="Helvetica Neue"/>
                <a:sym typeface="Helvetica Neue"/>
              </a:rPr>
              <a:t>The table definition must specify that the reference is user generated</a:t>
            </a:r>
            <a:endParaRPr/>
          </a:p>
          <a:p>
            <a:pPr marL="342900" marR="0" lvl="0" indent="-342900" algn="l" rtl="0">
              <a:lnSpc>
                <a:spcPct val="90000"/>
              </a:lnSpc>
              <a:spcBef>
                <a:spcPts val="630"/>
              </a:spcBef>
              <a:spcAft>
                <a:spcPts val="0"/>
              </a:spcAft>
              <a:buClr>
                <a:schemeClr val="dk2"/>
              </a:buClr>
              <a:buSzPts val="1620"/>
              <a:buFont typeface="Arial"/>
              <a:buNone/>
            </a:pPr>
            <a:r>
              <a:rPr lang="en-US" sz="1800" b="1" i="0" u="none" strike="noStrike" cap="none">
                <a:solidFill>
                  <a:schemeClr val="dk1"/>
                </a:solidFill>
                <a:latin typeface="Helvetica Neue"/>
                <a:ea typeface="Helvetica Neue"/>
                <a:cs typeface="Helvetica Neue"/>
                <a:sym typeface="Helvetica Neue"/>
              </a:rPr>
              <a:t>	        create type </a:t>
            </a:r>
            <a:r>
              <a:rPr lang="en-US" sz="1800" b="0" i="1" u="none" strike="noStrike" cap="none">
                <a:solidFill>
                  <a:schemeClr val="dk1"/>
                </a:solidFill>
                <a:latin typeface="Helvetica Neue"/>
                <a:ea typeface="Helvetica Neue"/>
                <a:cs typeface="Helvetica Neue"/>
                <a:sym typeface="Helvetica Neue"/>
              </a:rPr>
              <a:t>Person</a:t>
            </a:r>
            <a:br>
              <a:rPr lang="en-US" sz="1800" b="0" i="1" u="none" strike="noStrike" cap="none">
                <a:solidFill>
                  <a:schemeClr val="dk1"/>
                </a:solidFill>
                <a:latin typeface="Helvetica Neue"/>
                <a:ea typeface="Helvetica Neue"/>
                <a:cs typeface="Helvetica Neue"/>
                <a:sym typeface="Helvetica Neue"/>
              </a:rPr>
            </a:br>
            <a:r>
              <a:rPr lang="en-US" sz="1800" b="0" i="1" u="none" strike="noStrike" cap="none">
                <a:solidFill>
                  <a:schemeClr val="dk1"/>
                </a:solidFill>
                <a:latin typeface="Helvetica Neue"/>
                <a:ea typeface="Helvetica Neue"/>
                <a:cs typeface="Helvetica Neue"/>
                <a:sym typeface="Helvetica Neue"/>
              </a:rPr>
              <a:t>            </a:t>
            </a:r>
            <a:r>
              <a:rPr lang="en-US" sz="1800" b="0" i="0" u="none" strike="noStrike" cap="none">
                <a:solidFill>
                  <a:schemeClr val="dk1"/>
                </a:solidFill>
                <a:latin typeface="Helvetica Neue"/>
                <a:ea typeface="Helvetica Neue"/>
                <a:cs typeface="Helvetica Neue"/>
                <a:sym typeface="Helvetica Neue"/>
              </a:rPr>
              <a:t>(</a:t>
            </a:r>
            <a:r>
              <a:rPr lang="en-US" sz="1800" b="0" i="1" u="none" strike="noStrike" cap="none">
                <a:solidFill>
                  <a:schemeClr val="dk1"/>
                </a:solidFill>
                <a:latin typeface="Helvetica Neue"/>
                <a:ea typeface="Helvetica Neue"/>
                <a:cs typeface="Helvetica Neue"/>
                <a:sym typeface="Helvetica Neue"/>
              </a:rPr>
              <a:t>name </a:t>
            </a:r>
            <a:r>
              <a:rPr lang="en-US" sz="1800" b="1" i="0" u="none" strike="noStrike" cap="none">
                <a:solidFill>
                  <a:schemeClr val="dk1"/>
                </a:solidFill>
                <a:latin typeface="Helvetica Neue"/>
                <a:ea typeface="Helvetica Neue"/>
                <a:cs typeface="Helvetica Neue"/>
                <a:sym typeface="Helvetica Neue"/>
              </a:rPr>
              <a:t>varchar</a:t>
            </a:r>
            <a:r>
              <a:rPr lang="en-US" sz="1800" b="0" i="0" u="none" strike="noStrike" cap="none">
                <a:solidFill>
                  <a:schemeClr val="dk1"/>
                </a:solidFill>
                <a:latin typeface="Helvetica Neue"/>
                <a:ea typeface="Helvetica Neue"/>
                <a:cs typeface="Helvetica Neue"/>
                <a:sym typeface="Helvetica Neue"/>
              </a:rPr>
              <a:t>(20)</a:t>
            </a:r>
            <a:br>
              <a:rPr lang="en-US" sz="1800" b="0" i="0" u="none" strike="noStrike" cap="none">
                <a:solidFill>
                  <a:schemeClr val="dk1"/>
                </a:solidFill>
                <a:latin typeface="Helvetica Neue"/>
                <a:ea typeface="Helvetica Neue"/>
                <a:cs typeface="Helvetica Neue"/>
                <a:sym typeface="Helvetica Neue"/>
              </a:rPr>
            </a:br>
            <a:r>
              <a:rPr lang="en-US" sz="1800" b="0" i="0" u="none" strike="noStrike" cap="none">
                <a:solidFill>
                  <a:schemeClr val="dk1"/>
                </a:solidFill>
                <a:latin typeface="Helvetica Neue"/>
                <a:ea typeface="Helvetica Neue"/>
                <a:cs typeface="Helvetica Neue"/>
                <a:sym typeface="Helvetica Neue"/>
              </a:rPr>
              <a:t>             </a:t>
            </a:r>
            <a:r>
              <a:rPr lang="en-US" sz="1800" b="0" i="1" u="none" strike="noStrike" cap="none">
                <a:solidFill>
                  <a:schemeClr val="dk1"/>
                </a:solidFill>
                <a:latin typeface="Helvetica Neue"/>
                <a:ea typeface="Helvetica Neue"/>
                <a:cs typeface="Helvetica Neue"/>
                <a:sym typeface="Helvetica Neue"/>
              </a:rPr>
              <a:t>address </a:t>
            </a:r>
            <a:r>
              <a:rPr lang="en-US" sz="1800" b="1" i="0" u="none" strike="noStrike" cap="none">
                <a:solidFill>
                  <a:schemeClr val="dk1"/>
                </a:solidFill>
                <a:latin typeface="Helvetica Neue"/>
                <a:ea typeface="Helvetica Neue"/>
                <a:cs typeface="Helvetica Neue"/>
                <a:sym typeface="Helvetica Neue"/>
              </a:rPr>
              <a:t>varchar</a:t>
            </a:r>
            <a:r>
              <a:rPr lang="en-US" sz="1800" b="0" i="0" u="none" strike="noStrike" cap="none">
                <a:solidFill>
                  <a:schemeClr val="dk1"/>
                </a:solidFill>
                <a:latin typeface="Helvetica Neue"/>
                <a:ea typeface="Helvetica Neue"/>
                <a:cs typeface="Helvetica Neue"/>
                <a:sym typeface="Helvetica Neue"/>
              </a:rPr>
              <a:t>(20))</a:t>
            </a:r>
            <a:br>
              <a:rPr lang="en-US" sz="1800" b="0" i="0" u="none" strike="noStrike" cap="none">
                <a:solidFill>
                  <a:schemeClr val="dk1"/>
                </a:solidFill>
                <a:latin typeface="Helvetica Neue"/>
                <a:ea typeface="Helvetica Neue"/>
                <a:cs typeface="Helvetica Neue"/>
                <a:sym typeface="Helvetica Neue"/>
              </a:rPr>
            </a:br>
            <a:r>
              <a:rPr lang="en-US" sz="1800" b="0" i="0" u="none" strike="noStrike" cap="none">
                <a:solidFill>
                  <a:schemeClr val="dk1"/>
                </a:solidFill>
                <a:latin typeface="Helvetica Neue"/>
                <a:ea typeface="Helvetica Neue"/>
                <a:cs typeface="Helvetica Neue"/>
                <a:sym typeface="Helvetica Neue"/>
              </a:rPr>
              <a:t>           </a:t>
            </a:r>
            <a:r>
              <a:rPr lang="en-US" sz="1800" b="1" i="0" u="none" strike="noStrike" cap="none">
                <a:solidFill>
                  <a:schemeClr val="dk1"/>
                </a:solidFill>
                <a:latin typeface="Helvetica Neue"/>
                <a:ea typeface="Helvetica Neue"/>
                <a:cs typeface="Helvetica Neue"/>
                <a:sym typeface="Helvetica Neue"/>
              </a:rPr>
              <a:t>ref using varchar</a:t>
            </a:r>
            <a:r>
              <a:rPr lang="en-US" sz="1800" b="0" i="0" u="none" strike="noStrike" cap="none">
                <a:solidFill>
                  <a:schemeClr val="dk1"/>
                </a:solidFill>
                <a:latin typeface="Helvetica Neue"/>
                <a:ea typeface="Helvetica Neue"/>
                <a:cs typeface="Helvetica Neue"/>
                <a:sym typeface="Helvetica Neue"/>
              </a:rPr>
              <a:t>(20)</a:t>
            </a:r>
            <a:br>
              <a:rPr lang="en-US" sz="1800" b="0" i="0" u="none" strike="noStrike" cap="none">
                <a:solidFill>
                  <a:schemeClr val="dk1"/>
                </a:solidFill>
                <a:latin typeface="Helvetica Neue"/>
                <a:ea typeface="Helvetica Neue"/>
                <a:cs typeface="Helvetica Neue"/>
                <a:sym typeface="Helvetica Neue"/>
              </a:rPr>
            </a:br>
            <a:r>
              <a:rPr lang="en-US" sz="1800" b="0" i="0" u="none" strike="noStrike" cap="none">
                <a:solidFill>
                  <a:schemeClr val="dk1"/>
                </a:solidFill>
                <a:latin typeface="Helvetica Neue"/>
                <a:ea typeface="Helvetica Neue"/>
                <a:cs typeface="Helvetica Neue"/>
                <a:sym typeface="Helvetica Neue"/>
              </a:rPr>
              <a:t>        </a:t>
            </a:r>
            <a:r>
              <a:rPr lang="en-US" sz="1800" b="1" i="0" u="none" strike="noStrike" cap="none">
                <a:solidFill>
                  <a:schemeClr val="dk1"/>
                </a:solidFill>
                <a:latin typeface="Helvetica Neue"/>
                <a:ea typeface="Helvetica Neue"/>
                <a:cs typeface="Helvetica Neue"/>
                <a:sym typeface="Helvetica Neue"/>
              </a:rPr>
              <a:t>create table </a:t>
            </a:r>
            <a:r>
              <a:rPr lang="en-US" sz="1800" b="0" i="1" u="none" strike="noStrike" cap="none">
                <a:solidFill>
                  <a:schemeClr val="dk1"/>
                </a:solidFill>
                <a:latin typeface="Helvetica Neue"/>
                <a:ea typeface="Helvetica Neue"/>
                <a:cs typeface="Helvetica Neue"/>
                <a:sym typeface="Helvetica Neue"/>
              </a:rPr>
              <a:t>people </a:t>
            </a:r>
            <a:r>
              <a:rPr lang="en-US" sz="1800" b="1" i="0" u="none" strike="noStrike" cap="none">
                <a:solidFill>
                  <a:schemeClr val="dk1"/>
                </a:solidFill>
                <a:latin typeface="Helvetica Neue"/>
                <a:ea typeface="Helvetica Neue"/>
                <a:cs typeface="Helvetica Neue"/>
                <a:sym typeface="Helvetica Neue"/>
              </a:rPr>
              <a:t>of </a:t>
            </a:r>
            <a:r>
              <a:rPr lang="en-US" sz="1800" b="0" i="1" u="none" strike="noStrike" cap="none">
                <a:solidFill>
                  <a:schemeClr val="dk1"/>
                </a:solidFill>
                <a:latin typeface="Helvetica Neue"/>
                <a:ea typeface="Helvetica Neue"/>
                <a:cs typeface="Helvetica Neue"/>
                <a:sym typeface="Helvetica Neue"/>
              </a:rPr>
              <a:t>Person</a:t>
            </a:r>
            <a:br>
              <a:rPr lang="en-US" sz="1800" b="0" i="1" u="none" strike="noStrike" cap="none">
                <a:solidFill>
                  <a:schemeClr val="dk1"/>
                </a:solidFill>
                <a:latin typeface="Helvetica Neue"/>
                <a:ea typeface="Helvetica Neue"/>
                <a:cs typeface="Helvetica Neue"/>
                <a:sym typeface="Helvetica Neue"/>
              </a:rPr>
            </a:br>
            <a:r>
              <a:rPr lang="en-US" sz="1800" b="0" i="1" u="none" strike="noStrike" cap="none">
                <a:solidFill>
                  <a:schemeClr val="dk1"/>
                </a:solidFill>
                <a:latin typeface="Helvetica Neue"/>
                <a:ea typeface="Helvetica Neue"/>
                <a:cs typeface="Helvetica Neue"/>
                <a:sym typeface="Helvetica Neue"/>
              </a:rPr>
              <a:t>          </a:t>
            </a:r>
            <a:r>
              <a:rPr lang="en-US" sz="1800" b="1" i="0" u="none" strike="noStrike" cap="none">
                <a:solidFill>
                  <a:schemeClr val="dk1"/>
                </a:solidFill>
                <a:latin typeface="Helvetica Neue"/>
                <a:ea typeface="Helvetica Neue"/>
                <a:cs typeface="Helvetica Neue"/>
                <a:sym typeface="Helvetica Neue"/>
              </a:rPr>
              <a:t>ref is </a:t>
            </a:r>
            <a:r>
              <a:rPr lang="en-US" sz="1800" b="0" i="1" u="none" strike="noStrike" cap="none">
                <a:solidFill>
                  <a:schemeClr val="dk1"/>
                </a:solidFill>
                <a:latin typeface="Helvetica Neue"/>
                <a:ea typeface="Helvetica Neue"/>
                <a:cs typeface="Helvetica Neue"/>
                <a:sym typeface="Helvetica Neue"/>
              </a:rPr>
              <a:t>person_id </a:t>
            </a:r>
            <a:r>
              <a:rPr lang="en-US" sz="1800" b="1" i="0" u="none" strike="noStrike" cap="none">
                <a:solidFill>
                  <a:schemeClr val="dk1"/>
                </a:solidFill>
                <a:latin typeface="Helvetica Neue"/>
                <a:ea typeface="Helvetica Neue"/>
                <a:cs typeface="Helvetica Neue"/>
                <a:sym typeface="Helvetica Neue"/>
              </a:rPr>
              <a:t>user generated</a:t>
            </a:r>
            <a:endParaRPr/>
          </a:p>
          <a:p>
            <a:pPr marL="342900" marR="0" lvl="0" indent="-342900" algn="l" rtl="0">
              <a:lnSpc>
                <a:spcPct val="90000"/>
              </a:lnSpc>
              <a:spcBef>
                <a:spcPts val="630"/>
              </a:spcBef>
              <a:spcAft>
                <a:spcPts val="0"/>
              </a:spcAft>
              <a:buClr>
                <a:schemeClr val="dk2"/>
              </a:buClr>
              <a:buSzPts val="1620"/>
              <a:buFont typeface="Arial"/>
              <a:buChar char="●"/>
            </a:pPr>
            <a:r>
              <a:rPr lang="en-US" sz="1800" b="0" i="0" u="none" strike="noStrike" cap="none">
                <a:solidFill>
                  <a:schemeClr val="dk1"/>
                </a:solidFill>
                <a:latin typeface="Helvetica Neue"/>
                <a:ea typeface="Helvetica Neue"/>
                <a:cs typeface="Helvetica Neue"/>
                <a:sym typeface="Helvetica Neue"/>
              </a:rPr>
              <a:t>When creating a tuple, we must provide a unique value for the identifier:</a:t>
            </a:r>
            <a:endParaRPr/>
          </a:p>
          <a:p>
            <a:pPr marL="742950" marR="0" lvl="1" indent="-285750" algn="l" rtl="0">
              <a:lnSpc>
                <a:spcPct val="90000"/>
              </a:lnSpc>
              <a:spcBef>
                <a:spcPts val="700"/>
              </a:spcBef>
              <a:spcAft>
                <a:spcPts val="0"/>
              </a:spcAft>
              <a:buClr>
                <a:schemeClr val="folHlink"/>
              </a:buClr>
              <a:buSzPts val="1600"/>
              <a:buFont typeface="Arial"/>
              <a:buNone/>
            </a:pPr>
            <a:r>
              <a:rPr lang="en-US" sz="2000" b="1" i="0" u="none" strike="noStrike" cap="none">
                <a:solidFill>
                  <a:schemeClr val="dk1"/>
                </a:solidFill>
                <a:latin typeface="Helvetica Neue"/>
                <a:ea typeface="Helvetica Neue"/>
                <a:cs typeface="Helvetica Neue"/>
                <a:sym typeface="Helvetica Neue"/>
              </a:rPr>
              <a:t>       insert into </a:t>
            </a:r>
            <a:r>
              <a:rPr lang="en-US" sz="2000" b="0" i="1" u="none" strike="noStrike" cap="none">
                <a:solidFill>
                  <a:schemeClr val="dk1"/>
                </a:solidFill>
                <a:latin typeface="Helvetica Neue"/>
                <a:ea typeface="Helvetica Neue"/>
                <a:cs typeface="Helvetica Neue"/>
                <a:sym typeface="Helvetica Neue"/>
              </a:rPr>
              <a:t>people </a:t>
            </a:r>
            <a:r>
              <a:rPr lang="en-US" sz="2000" b="0" i="0" u="none" strike="noStrike" cap="none">
                <a:solidFill>
                  <a:schemeClr val="dk1"/>
                </a:solidFill>
                <a:latin typeface="Helvetica Neue"/>
                <a:ea typeface="Helvetica Neue"/>
                <a:cs typeface="Helvetica Neue"/>
                <a:sym typeface="Helvetica Neue"/>
              </a:rPr>
              <a:t>(</a:t>
            </a:r>
            <a:r>
              <a:rPr lang="en-US" sz="2000" b="0" i="1" u="none" strike="noStrike" cap="none">
                <a:solidFill>
                  <a:schemeClr val="dk1"/>
                </a:solidFill>
                <a:latin typeface="Helvetica Neue"/>
                <a:ea typeface="Helvetica Neue"/>
                <a:cs typeface="Helvetica Neue"/>
                <a:sym typeface="Helvetica Neue"/>
              </a:rPr>
              <a:t>person_id, name, address </a:t>
            </a:r>
            <a:r>
              <a:rPr lang="en-US" sz="2000" b="0" i="0" u="none" strike="noStrike" cap="none">
                <a:solidFill>
                  <a:schemeClr val="dk1"/>
                </a:solidFill>
                <a:latin typeface="Helvetica Neue"/>
                <a:ea typeface="Helvetica Neue"/>
                <a:cs typeface="Helvetica Neue"/>
                <a:sym typeface="Helvetica Neue"/>
              </a:rPr>
              <a:t>)</a:t>
            </a:r>
            <a:r>
              <a:rPr lang="en-US" sz="2000" b="0" i="1" u="none" strike="noStrike" cap="none">
                <a:solidFill>
                  <a:schemeClr val="dk1"/>
                </a:solidFill>
                <a:latin typeface="Helvetica Neue"/>
                <a:ea typeface="Helvetica Neue"/>
                <a:cs typeface="Helvetica Neue"/>
                <a:sym typeface="Helvetica Neue"/>
              </a:rPr>
              <a:t> </a:t>
            </a:r>
            <a:r>
              <a:rPr lang="en-US" sz="2000" b="1" i="0" u="none" strike="noStrike" cap="none">
                <a:solidFill>
                  <a:schemeClr val="dk1"/>
                </a:solidFill>
                <a:latin typeface="Helvetica Neue"/>
                <a:ea typeface="Helvetica Neue"/>
                <a:cs typeface="Helvetica Neue"/>
                <a:sym typeface="Helvetica Neue"/>
              </a:rPr>
              <a:t>values</a:t>
            </a:r>
            <a:br>
              <a:rPr lang="en-US" sz="2000" b="1" i="0" u="none" strike="noStrike" cap="none">
                <a:solidFill>
                  <a:schemeClr val="dk1"/>
                </a:solidFill>
                <a:latin typeface="Helvetica Neue"/>
                <a:ea typeface="Helvetica Neue"/>
                <a:cs typeface="Helvetica Neue"/>
                <a:sym typeface="Helvetica Neue"/>
              </a:rPr>
            </a:br>
            <a:r>
              <a:rPr lang="en-US" sz="2000" b="1" i="0" u="none" strike="noStrike" cap="none">
                <a:solidFill>
                  <a:schemeClr val="dk1"/>
                </a:solidFill>
                <a:latin typeface="Helvetica Neue"/>
                <a:ea typeface="Helvetica Neue"/>
                <a:cs typeface="Helvetica Neue"/>
                <a:sym typeface="Helvetica Neue"/>
              </a:rPr>
              <a:t>      </a:t>
            </a:r>
            <a:r>
              <a:rPr lang="en-US" sz="2000" b="0" i="0" u="none" strike="noStrike" cap="none">
                <a:solidFill>
                  <a:schemeClr val="dk1"/>
                </a:solidFill>
                <a:latin typeface="Helvetica Neue"/>
                <a:ea typeface="Helvetica Neue"/>
                <a:cs typeface="Helvetica Neue"/>
                <a:sym typeface="Helvetica Neue"/>
              </a:rPr>
              <a:t>(‘01284567’, ‘John’, `23 Coyote Run’)</a:t>
            </a:r>
            <a:endParaRPr/>
          </a:p>
          <a:p>
            <a:pPr marL="342900" marR="0" lvl="0" indent="-342900" algn="l" rtl="0">
              <a:lnSpc>
                <a:spcPct val="80000"/>
              </a:lnSpc>
              <a:spcBef>
                <a:spcPts val="630"/>
              </a:spcBef>
              <a:spcAft>
                <a:spcPts val="0"/>
              </a:spcAft>
              <a:buClr>
                <a:schemeClr val="dk2"/>
              </a:buClr>
              <a:buSzPts val="1620"/>
              <a:buFont typeface="Arial"/>
              <a:buChar char="●"/>
            </a:pPr>
            <a:r>
              <a:rPr lang="en-US" sz="1800" b="0" i="0" u="none" strike="noStrike" cap="none">
                <a:solidFill>
                  <a:schemeClr val="dk1"/>
                </a:solidFill>
                <a:latin typeface="Helvetica Neue"/>
                <a:ea typeface="Helvetica Neue"/>
                <a:cs typeface="Helvetica Neue"/>
                <a:sym typeface="Helvetica Neue"/>
              </a:rPr>
              <a:t>We can then use the identifier value when inserting a tuple into</a:t>
            </a:r>
            <a:r>
              <a:rPr lang="en-US" sz="1800" b="1" i="0" u="none" strike="noStrike" cap="none">
                <a:solidFill>
                  <a:schemeClr val="dk1"/>
                </a:solidFill>
                <a:latin typeface="Helvetica Neue"/>
                <a:ea typeface="Helvetica Neue"/>
                <a:cs typeface="Helvetica Neue"/>
                <a:sym typeface="Helvetica Neue"/>
              </a:rPr>
              <a:t> </a:t>
            </a:r>
            <a:r>
              <a:rPr lang="en-US" sz="1800" b="0" i="1" u="none" strike="noStrike" cap="none">
                <a:solidFill>
                  <a:schemeClr val="dk1"/>
                </a:solidFill>
                <a:latin typeface="Helvetica Neue"/>
                <a:ea typeface="Helvetica Neue"/>
                <a:cs typeface="Helvetica Neue"/>
                <a:sym typeface="Helvetica Neue"/>
              </a:rPr>
              <a:t>departments</a:t>
            </a:r>
            <a:endParaRPr/>
          </a:p>
          <a:p>
            <a:pPr marL="742950" marR="0" lvl="1" indent="-285750" algn="l" rtl="0">
              <a:lnSpc>
                <a:spcPct val="80000"/>
              </a:lnSpc>
              <a:spcBef>
                <a:spcPts val="630"/>
              </a:spcBef>
              <a:spcAft>
                <a:spcPts val="0"/>
              </a:spcAft>
              <a:buClr>
                <a:schemeClr val="folHlink"/>
              </a:buClr>
              <a:buSzPts val="1440"/>
              <a:buFont typeface="Arial"/>
              <a:buChar char="●"/>
            </a:pPr>
            <a:r>
              <a:rPr lang="en-US" sz="1800" b="0" i="0" u="none" strike="noStrike" cap="none">
                <a:solidFill>
                  <a:schemeClr val="dk1"/>
                </a:solidFill>
                <a:latin typeface="Helvetica Neue"/>
                <a:ea typeface="Helvetica Neue"/>
                <a:cs typeface="Helvetica Neue"/>
                <a:sym typeface="Helvetica Neue"/>
              </a:rPr>
              <a:t>Avoids need for a separate query to retrieve the identifier:</a:t>
            </a:r>
            <a:endParaRPr/>
          </a:p>
          <a:p>
            <a:pPr marL="342900" marR="0" lvl="0" indent="-342900" algn="l" rtl="0">
              <a:lnSpc>
                <a:spcPct val="80000"/>
              </a:lnSpc>
              <a:spcBef>
                <a:spcPts val="630"/>
              </a:spcBef>
              <a:spcAft>
                <a:spcPts val="0"/>
              </a:spcAft>
              <a:buClr>
                <a:schemeClr val="dk2"/>
              </a:buClr>
              <a:buSzPts val="1620"/>
              <a:buFont typeface="Arial"/>
              <a:buNone/>
            </a:pPr>
            <a:r>
              <a:rPr lang="en-US" sz="1800" b="0" i="0" u="none" strike="noStrike" cap="none">
                <a:solidFill>
                  <a:schemeClr val="dk1"/>
                </a:solidFill>
                <a:latin typeface="Helvetica Neue"/>
                <a:ea typeface="Helvetica Neue"/>
                <a:cs typeface="Helvetica Neue"/>
                <a:sym typeface="Helvetica Neue"/>
              </a:rPr>
              <a:t>	         </a:t>
            </a:r>
            <a:r>
              <a:rPr lang="en-US" sz="1800" b="1" i="0" u="none" strike="noStrike" cap="none">
                <a:solidFill>
                  <a:schemeClr val="dk1"/>
                </a:solidFill>
                <a:latin typeface="Helvetica Neue"/>
                <a:ea typeface="Helvetica Neue"/>
                <a:cs typeface="Helvetica Neue"/>
                <a:sym typeface="Helvetica Neue"/>
              </a:rPr>
              <a:t>  insert into </a:t>
            </a:r>
            <a:r>
              <a:rPr lang="en-US" sz="1800" b="0" i="1" u="none" strike="noStrike" cap="none">
                <a:solidFill>
                  <a:schemeClr val="dk1"/>
                </a:solidFill>
                <a:latin typeface="Helvetica Neue"/>
                <a:ea typeface="Helvetica Neue"/>
                <a:cs typeface="Helvetica Neue"/>
                <a:sym typeface="Helvetica Neue"/>
              </a:rPr>
              <a:t>departments</a:t>
            </a:r>
            <a:br>
              <a:rPr lang="en-US" sz="1800" b="0" i="1" u="none" strike="noStrike" cap="none">
                <a:solidFill>
                  <a:schemeClr val="dk1"/>
                </a:solidFill>
                <a:latin typeface="Helvetica Neue"/>
                <a:ea typeface="Helvetica Neue"/>
                <a:cs typeface="Helvetica Neue"/>
                <a:sym typeface="Helvetica Neue"/>
              </a:rPr>
            </a:br>
            <a:r>
              <a:rPr lang="en-US" sz="1800" b="0" i="1" u="none" strike="noStrike" cap="none">
                <a:solidFill>
                  <a:schemeClr val="dk1"/>
                </a:solidFill>
                <a:latin typeface="Helvetica Neue"/>
                <a:ea typeface="Helvetica Neue"/>
                <a:cs typeface="Helvetica Neue"/>
                <a:sym typeface="Helvetica Neue"/>
              </a:rPr>
              <a:t>           </a:t>
            </a:r>
            <a:r>
              <a:rPr lang="en-US" sz="1800" b="1" i="0" u="none" strike="noStrike" cap="none">
                <a:solidFill>
                  <a:schemeClr val="dk1"/>
                </a:solidFill>
                <a:latin typeface="Helvetica Neue"/>
                <a:ea typeface="Helvetica Neue"/>
                <a:cs typeface="Helvetica Neue"/>
                <a:sym typeface="Helvetica Neue"/>
              </a:rPr>
              <a:t>values</a:t>
            </a:r>
            <a:r>
              <a:rPr lang="en-US" sz="1800" b="0" i="0" u="none" strike="noStrike" cap="none">
                <a:solidFill>
                  <a:schemeClr val="dk1"/>
                </a:solidFill>
                <a:latin typeface="Helvetica Neue"/>
                <a:ea typeface="Helvetica Neue"/>
                <a:cs typeface="Helvetica Neue"/>
                <a:sym typeface="Helvetica Neue"/>
              </a:rPr>
              <a:t>(`CS’, `02184567’)</a:t>
            </a:r>
            <a:endParaRPr sz="2000" b="0" i="0" u="none" strike="noStrike" cap="none">
              <a:solidFill>
                <a:schemeClr val="dk1"/>
              </a:solidFill>
              <a:latin typeface="Helvetica Neue"/>
              <a:ea typeface="Helvetica Neue"/>
              <a:cs typeface="Helvetica Neue"/>
              <a:sym typeface="Helvetica Neue"/>
            </a:endParaRPr>
          </a:p>
          <a:p>
            <a:pPr marL="342900" marR="0" lvl="0" indent="-342900" algn="l" rtl="0">
              <a:lnSpc>
                <a:spcPct val="90000"/>
              </a:lnSpc>
              <a:spcBef>
                <a:spcPts val="560"/>
              </a:spcBef>
              <a:spcAft>
                <a:spcPts val="0"/>
              </a:spcAft>
              <a:buClr>
                <a:schemeClr val="dk2"/>
              </a:buClr>
              <a:buSzPts val="1440"/>
              <a:buFont typeface="Arial"/>
              <a:buNone/>
            </a:pPr>
            <a:r>
              <a:rPr lang="en-US" sz="1600" b="1" i="0" u="none" strike="noStrike" cap="none">
                <a:solidFill>
                  <a:schemeClr val="dk1"/>
                </a:solidFill>
                <a:latin typeface="Helvetica Neue"/>
                <a:ea typeface="Helvetica Neue"/>
                <a:cs typeface="Helvetica Neue"/>
                <a:sym typeface="Helvetica Neue"/>
              </a:rPr>
              <a:t>	</a:t>
            </a:r>
            <a:endParaRPr/>
          </a:p>
          <a:p>
            <a:pPr marL="342900" marR="0" lvl="0" indent="-240030" algn="l" rtl="0">
              <a:lnSpc>
                <a:spcPct val="90000"/>
              </a:lnSpc>
              <a:spcBef>
                <a:spcPts val="630"/>
              </a:spcBef>
              <a:spcAft>
                <a:spcPts val="0"/>
              </a:spcAft>
              <a:buClr>
                <a:schemeClr val="dk2"/>
              </a:buClr>
              <a:buSzPts val="1620"/>
              <a:buFont typeface="Arial"/>
              <a:buNone/>
            </a:pPr>
            <a:endParaRPr sz="1800" b="0" i="0" u="none" strike="noStrike" cap="none">
              <a:solidFill>
                <a:schemeClr val="dk1"/>
              </a:solidFill>
              <a:latin typeface="Helvetica Neue"/>
              <a:ea typeface="Helvetica Neue"/>
              <a:cs typeface="Helvetica Neue"/>
              <a:sym typeface="Helvetica Neue"/>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48"/>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3200" b="1" i="0" u="none" strike="noStrike" cap="none">
                <a:solidFill>
                  <a:schemeClr val="dk2"/>
                </a:solidFill>
                <a:latin typeface="Helvetica Neue"/>
                <a:ea typeface="Helvetica Neue"/>
                <a:cs typeface="Helvetica Neue"/>
                <a:sym typeface="Helvetica Neue"/>
              </a:rPr>
              <a:t>User Generated Identifiers (Cont.)</a:t>
            </a:r>
            <a:endParaRPr/>
          </a:p>
        </p:txBody>
      </p:sp>
      <p:sp>
        <p:nvSpPr>
          <p:cNvPr id="431" name="Google Shape;431;p48"/>
          <p:cNvSpPr txBox="1">
            <a:spLocks noGrp="1"/>
          </p:cNvSpPr>
          <p:nvPr>
            <p:ph type="body" idx="4294967295"/>
          </p:nvPr>
        </p:nvSpPr>
        <p:spPr>
          <a:xfrm>
            <a:off x="1295400" y="863600"/>
            <a:ext cx="7848600" cy="5334000"/>
          </a:xfrm>
          <a:prstGeom prst="rect">
            <a:avLst/>
          </a:prstGeom>
          <a:noFill/>
          <a:ln>
            <a:noFill/>
          </a:ln>
        </p:spPr>
        <p:txBody>
          <a:bodyPr spcFirstLastPara="1" wrap="square" lIns="91425" tIns="45700" rIns="91425" bIns="45700" anchor="t" anchorCtr="0">
            <a:noAutofit/>
          </a:bodyPr>
          <a:lstStyle/>
          <a:p>
            <a:pPr marL="342900" marR="0" lvl="0" indent="-240030" algn="l" rtl="0">
              <a:lnSpc>
                <a:spcPct val="80000"/>
              </a:lnSpc>
              <a:spcBef>
                <a:spcPts val="0"/>
              </a:spcBef>
              <a:spcAft>
                <a:spcPts val="0"/>
              </a:spcAft>
              <a:buClr>
                <a:schemeClr val="dk2"/>
              </a:buClr>
              <a:buSzPts val="1620"/>
              <a:buFont typeface="Arial"/>
              <a:buNone/>
            </a:pPr>
            <a:endParaRPr sz="1800" b="0" i="0" u="none" strike="noStrike" cap="none">
              <a:solidFill>
                <a:schemeClr val="dk1"/>
              </a:solidFill>
              <a:latin typeface="Helvetica Neue"/>
              <a:ea typeface="Helvetica Neue"/>
              <a:cs typeface="Helvetica Neue"/>
              <a:sym typeface="Helvetica Neue"/>
            </a:endParaRPr>
          </a:p>
          <a:p>
            <a:pPr marL="342900" marR="0" lvl="0" indent="-342900" algn="l" rtl="0">
              <a:spcBef>
                <a:spcPts val="630"/>
              </a:spcBef>
              <a:spcAft>
                <a:spcPts val="0"/>
              </a:spcAft>
              <a:buClr>
                <a:schemeClr val="dk2"/>
              </a:buClr>
              <a:buSzPts val="1620"/>
              <a:buFont typeface="Arial"/>
              <a:buChar char="●"/>
            </a:pPr>
            <a:r>
              <a:rPr lang="en-US" sz="1800" b="0" i="0" u="none" strike="noStrike" cap="none">
                <a:solidFill>
                  <a:schemeClr val="dk1"/>
                </a:solidFill>
                <a:latin typeface="Helvetica Neue"/>
                <a:ea typeface="Helvetica Neue"/>
                <a:cs typeface="Helvetica Neue"/>
                <a:sym typeface="Helvetica Neue"/>
              </a:rPr>
              <a:t>Can use an existing primary key value as the identifier: </a:t>
            </a:r>
            <a:endParaRPr/>
          </a:p>
          <a:p>
            <a:pPr marL="342900" marR="0" lvl="0" indent="-342900" algn="l" rtl="0">
              <a:spcBef>
                <a:spcPts val="630"/>
              </a:spcBef>
              <a:spcAft>
                <a:spcPts val="0"/>
              </a:spcAft>
              <a:buClr>
                <a:schemeClr val="dk2"/>
              </a:buClr>
              <a:buSzPts val="1620"/>
              <a:buFont typeface="Arial"/>
              <a:buNone/>
            </a:pPr>
            <a:r>
              <a:rPr lang="en-US" sz="1800" b="1" i="0" u="none" strike="noStrike" cap="none">
                <a:solidFill>
                  <a:schemeClr val="dk1"/>
                </a:solidFill>
                <a:latin typeface="Helvetica Neue"/>
                <a:ea typeface="Helvetica Neue"/>
                <a:cs typeface="Helvetica Neue"/>
                <a:sym typeface="Helvetica Neue"/>
              </a:rPr>
              <a:t>	create type </a:t>
            </a:r>
            <a:r>
              <a:rPr lang="en-US" sz="1800" b="0" i="1" u="none" strike="noStrike" cap="none">
                <a:solidFill>
                  <a:schemeClr val="dk1"/>
                </a:solidFill>
                <a:latin typeface="Helvetica Neue"/>
                <a:ea typeface="Helvetica Neue"/>
                <a:cs typeface="Helvetica Neue"/>
                <a:sym typeface="Helvetica Neue"/>
              </a:rPr>
              <a:t>Person</a:t>
            </a:r>
            <a:br>
              <a:rPr lang="en-US" sz="1800" b="0" i="1" u="none" strike="noStrike" cap="none">
                <a:solidFill>
                  <a:schemeClr val="dk1"/>
                </a:solidFill>
                <a:latin typeface="Helvetica Neue"/>
                <a:ea typeface="Helvetica Neue"/>
                <a:cs typeface="Helvetica Neue"/>
                <a:sym typeface="Helvetica Neue"/>
              </a:rPr>
            </a:br>
            <a:r>
              <a:rPr lang="en-US" sz="1800" b="0" i="1" u="none" strike="noStrike" cap="none">
                <a:solidFill>
                  <a:schemeClr val="dk1"/>
                </a:solidFill>
                <a:latin typeface="Helvetica Neue"/>
                <a:ea typeface="Helvetica Neue"/>
                <a:cs typeface="Helvetica Neue"/>
                <a:sym typeface="Helvetica Neue"/>
              </a:rPr>
              <a:t>      </a:t>
            </a:r>
            <a:r>
              <a:rPr lang="en-US" sz="1800" b="0" i="0" u="none" strike="noStrike" cap="none">
                <a:solidFill>
                  <a:schemeClr val="dk1"/>
                </a:solidFill>
                <a:latin typeface="Helvetica Neue"/>
                <a:ea typeface="Helvetica Neue"/>
                <a:cs typeface="Helvetica Neue"/>
                <a:sym typeface="Helvetica Neue"/>
              </a:rPr>
              <a:t>(</a:t>
            </a:r>
            <a:r>
              <a:rPr lang="en-US" sz="1800" b="0" i="1" u="none" strike="noStrike" cap="none">
                <a:solidFill>
                  <a:schemeClr val="dk1"/>
                </a:solidFill>
                <a:latin typeface="Helvetica Neue"/>
                <a:ea typeface="Helvetica Neue"/>
                <a:cs typeface="Helvetica Neue"/>
                <a:sym typeface="Helvetica Neue"/>
              </a:rPr>
              <a:t>name </a:t>
            </a:r>
            <a:r>
              <a:rPr lang="en-US" sz="1800" b="1" i="0" u="none" strike="noStrike" cap="none">
                <a:solidFill>
                  <a:schemeClr val="dk1"/>
                </a:solidFill>
                <a:latin typeface="Helvetica Neue"/>
                <a:ea typeface="Helvetica Neue"/>
                <a:cs typeface="Helvetica Neue"/>
                <a:sym typeface="Helvetica Neue"/>
              </a:rPr>
              <a:t>varchar </a:t>
            </a:r>
            <a:r>
              <a:rPr lang="en-US" sz="1800" b="0" i="0" u="none" strike="noStrike" cap="none">
                <a:solidFill>
                  <a:schemeClr val="dk1"/>
                </a:solidFill>
                <a:latin typeface="Helvetica Neue"/>
                <a:ea typeface="Helvetica Neue"/>
                <a:cs typeface="Helvetica Neue"/>
                <a:sym typeface="Helvetica Neue"/>
              </a:rPr>
              <a:t>(20) </a:t>
            </a:r>
            <a:r>
              <a:rPr lang="en-US" sz="1800" b="1" i="0" u="none" strike="noStrike" cap="none">
                <a:solidFill>
                  <a:schemeClr val="dk1"/>
                </a:solidFill>
                <a:latin typeface="Helvetica Neue"/>
                <a:ea typeface="Helvetica Neue"/>
                <a:cs typeface="Helvetica Neue"/>
                <a:sym typeface="Helvetica Neue"/>
              </a:rPr>
              <a:t>primary key</a:t>
            </a:r>
            <a:r>
              <a:rPr lang="en-US" sz="1800" b="0" i="0" u="none" strike="noStrike" cap="none">
                <a:solidFill>
                  <a:schemeClr val="dk1"/>
                </a:solidFill>
                <a:latin typeface="Helvetica Neue"/>
                <a:ea typeface="Helvetica Neue"/>
                <a:cs typeface="Helvetica Neue"/>
                <a:sym typeface="Helvetica Neue"/>
              </a:rPr>
              <a:t>,</a:t>
            </a:r>
            <a:br>
              <a:rPr lang="en-US" sz="1800" b="0" i="0" u="none" strike="noStrike" cap="none">
                <a:solidFill>
                  <a:schemeClr val="dk1"/>
                </a:solidFill>
                <a:latin typeface="Helvetica Neue"/>
                <a:ea typeface="Helvetica Neue"/>
                <a:cs typeface="Helvetica Neue"/>
                <a:sym typeface="Helvetica Neue"/>
              </a:rPr>
            </a:br>
            <a:r>
              <a:rPr lang="en-US" sz="1800" b="0" i="0" u="none" strike="noStrike" cap="none">
                <a:solidFill>
                  <a:schemeClr val="dk1"/>
                </a:solidFill>
                <a:latin typeface="Helvetica Neue"/>
                <a:ea typeface="Helvetica Neue"/>
                <a:cs typeface="Helvetica Neue"/>
                <a:sym typeface="Helvetica Neue"/>
              </a:rPr>
              <a:t>       </a:t>
            </a:r>
            <a:r>
              <a:rPr lang="en-US" sz="1800" b="0" i="1" u="none" strike="noStrike" cap="none">
                <a:solidFill>
                  <a:schemeClr val="dk1"/>
                </a:solidFill>
                <a:latin typeface="Helvetica Neue"/>
                <a:ea typeface="Helvetica Neue"/>
                <a:cs typeface="Helvetica Neue"/>
                <a:sym typeface="Helvetica Neue"/>
              </a:rPr>
              <a:t>address </a:t>
            </a:r>
            <a:r>
              <a:rPr lang="en-US" sz="1800" b="1" i="0" u="none" strike="noStrike" cap="none">
                <a:solidFill>
                  <a:schemeClr val="dk1"/>
                </a:solidFill>
                <a:latin typeface="Helvetica Neue"/>
                <a:ea typeface="Helvetica Neue"/>
                <a:cs typeface="Helvetica Neue"/>
                <a:sym typeface="Helvetica Neue"/>
              </a:rPr>
              <a:t>varchar</a:t>
            </a:r>
            <a:r>
              <a:rPr lang="en-US" sz="1800" b="0" i="0" u="none" strike="noStrike" cap="none">
                <a:solidFill>
                  <a:schemeClr val="dk1"/>
                </a:solidFill>
                <a:latin typeface="Helvetica Neue"/>
                <a:ea typeface="Helvetica Neue"/>
                <a:cs typeface="Helvetica Neue"/>
                <a:sym typeface="Helvetica Neue"/>
              </a:rPr>
              <a:t>(20))</a:t>
            </a:r>
            <a:br>
              <a:rPr lang="en-US" sz="1800" b="0" i="0" u="none" strike="noStrike" cap="none">
                <a:solidFill>
                  <a:schemeClr val="dk1"/>
                </a:solidFill>
                <a:latin typeface="Helvetica Neue"/>
                <a:ea typeface="Helvetica Neue"/>
                <a:cs typeface="Helvetica Neue"/>
                <a:sym typeface="Helvetica Neue"/>
              </a:rPr>
            </a:br>
            <a:r>
              <a:rPr lang="en-US" sz="1800" b="0" i="0" u="none" strike="noStrike" cap="none">
                <a:solidFill>
                  <a:schemeClr val="dk1"/>
                </a:solidFill>
                <a:latin typeface="Helvetica Neue"/>
                <a:ea typeface="Helvetica Neue"/>
                <a:cs typeface="Helvetica Neue"/>
                <a:sym typeface="Helvetica Neue"/>
              </a:rPr>
              <a:t>    </a:t>
            </a:r>
            <a:r>
              <a:rPr lang="en-US" sz="1800" b="1" i="0" u="none" strike="noStrike" cap="none">
                <a:solidFill>
                  <a:schemeClr val="dk1"/>
                </a:solidFill>
                <a:latin typeface="Helvetica Neue"/>
                <a:ea typeface="Helvetica Neue"/>
                <a:cs typeface="Helvetica Neue"/>
                <a:sym typeface="Helvetica Neue"/>
              </a:rPr>
              <a:t>ref from </a:t>
            </a:r>
            <a:r>
              <a:rPr lang="en-US" sz="1800" b="0" i="0" u="none" strike="noStrike" cap="none">
                <a:solidFill>
                  <a:schemeClr val="dk1"/>
                </a:solidFill>
                <a:latin typeface="Helvetica Neue"/>
                <a:ea typeface="Helvetica Neue"/>
                <a:cs typeface="Helvetica Neue"/>
                <a:sym typeface="Helvetica Neue"/>
              </a:rPr>
              <a:t>(</a:t>
            </a:r>
            <a:r>
              <a:rPr lang="en-US" sz="1800" b="0" i="1" u="none" strike="noStrike" cap="none">
                <a:solidFill>
                  <a:schemeClr val="dk1"/>
                </a:solidFill>
                <a:latin typeface="Helvetica Neue"/>
                <a:ea typeface="Helvetica Neue"/>
                <a:cs typeface="Helvetica Neue"/>
                <a:sym typeface="Helvetica Neue"/>
              </a:rPr>
              <a:t>name</a:t>
            </a:r>
            <a:r>
              <a:rPr lang="en-US" sz="1800" b="0" i="0" u="none" strike="noStrike" cap="none">
                <a:solidFill>
                  <a:schemeClr val="dk1"/>
                </a:solidFill>
                <a:latin typeface="Helvetica Neue"/>
                <a:ea typeface="Helvetica Neue"/>
                <a:cs typeface="Helvetica Neue"/>
                <a:sym typeface="Helvetica Neue"/>
              </a:rPr>
              <a:t>)</a:t>
            </a:r>
            <a:br>
              <a:rPr lang="en-US" sz="1800" b="0" i="0" u="none" strike="noStrike" cap="none">
                <a:solidFill>
                  <a:schemeClr val="dk1"/>
                </a:solidFill>
                <a:latin typeface="Helvetica Neue"/>
                <a:ea typeface="Helvetica Neue"/>
                <a:cs typeface="Helvetica Neue"/>
                <a:sym typeface="Helvetica Neue"/>
              </a:rPr>
            </a:br>
            <a:r>
              <a:rPr lang="en-US" sz="1800" b="1" i="0" u="none" strike="noStrike" cap="none">
                <a:solidFill>
                  <a:schemeClr val="dk1"/>
                </a:solidFill>
                <a:latin typeface="Helvetica Neue"/>
                <a:ea typeface="Helvetica Neue"/>
                <a:cs typeface="Helvetica Neue"/>
                <a:sym typeface="Helvetica Neue"/>
              </a:rPr>
              <a:t>create table </a:t>
            </a:r>
            <a:r>
              <a:rPr lang="en-US" sz="1800" b="0" i="1" u="none" strike="noStrike" cap="none">
                <a:solidFill>
                  <a:schemeClr val="dk1"/>
                </a:solidFill>
                <a:latin typeface="Helvetica Neue"/>
                <a:ea typeface="Helvetica Neue"/>
                <a:cs typeface="Helvetica Neue"/>
                <a:sym typeface="Helvetica Neue"/>
              </a:rPr>
              <a:t>people </a:t>
            </a:r>
            <a:r>
              <a:rPr lang="en-US" sz="1800" b="1" i="0" u="none" strike="noStrike" cap="none">
                <a:solidFill>
                  <a:schemeClr val="dk1"/>
                </a:solidFill>
                <a:latin typeface="Helvetica Neue"/>
                <a:ea typeface="Helvetica Neue"/>
                <a:cs typeface="Helvetica Neue"/>
                <a:sym typeface="Helvetica Neue"/>
              </a:rPr>
              <a:t>of </a:t>
            </a:r>
            <a:r>
              <a:rPr lang="en-US" sz="1800" b="0" i="1" u="none" strike="noStrike" cap="none">
                <a:solidFill>
                  <a:schemeClr val="dk1"/>
                </a:solidFill>
                <a:latin typeface="Helvetica Neue"/>
                <a:ea typeface="Helvetica Neue"/>
                <a:cs typeface="Helvetica Neue"/>
                <a:sym typeface="Helvetica Neue"/>
              </a:rPr>
              <a:t>Person</a:t>
            </a:r>
            <a:br>
              <a:rPr lang="en-US" sz="1800" b="0" i="1" u="none" strike="noStrike" cap="none">
                <a:solidFill>
                  <a:schemeClr val="dk1"/>
                </a:solidFill>
                <a:latin typeface="Helvetica Neue"/>
                <a:ea typeface="Helvetica Neue"/>
                <a:cs typeface="Helvetica Neue"/>
                <a:sym typeface="Helvetica Neue"/>
              </a:rPr>
            </a:br>
            <a:r>
              <a:rPr lang="en-US" sz="1800" b="0" i="1" u="none" strike="noStrike" cap="none">
                <a:solidFill>
                  <a:schemeClr val="dk1"/>
                </a:solidFill>
                <a:latin typeface="Helvetica Neue"/>
                <a:ea typeface="Helvetica Neue"/>
                <a:cs typeface="Helvetica Neue"/>
                <a:sym typeface="Helvetica Neue"/>
              </a:rPr>
              <a:t>    </a:t>
            </a:r>
            <a:r>
              <a:rPr lang="en-US" sz="1800" b="1" i="0" u="none" strike="noStrike" cap="none">
                <a:solidFill>
                  <a:schemeClr val="dk1"/>
                </a:solidFill>
                <a:latin typeface="Helvetica Neue"/>
                <a:ea typeface="Helvetica Neue"/>
                <a:cs typeface="Helvetica Neue"/>
                <a:sym typeface="Helvetica Neue"/>
              </a:rPr>
              <a:t>ref is </a:t>
            </a:r>
            <a:r>
              <a:rPr lang="en-US" sz="1800" b="0" i="1" u="none" strike="noStrike" cap="none">
                <a:solidFill>
                  <a:schemeClr val="dk1"/>
                </a:solidFill>
                <a:latin typeface="Helvetica Neue"/>
                <a:ea typeface="Helvetica Neue"/>
                <a:cs typeface="Helvetica Neue"/>
                <a:sym typeface="Helvetica Neue"/>
              </a:rPr>
              <a:t>person_id </a:t>
            </a:r>
            <a:r>
              <a:rPr lang="en-US" sz="1800" b="1" i="0" u="none" strike="noStrike" cap="none">
                <a:solidFill>
                  <a:schemeClr val="dk1"/>
                </a:solidFill>
                <a:latin typeface="Helvetica Neue"/>
                <a:ea typeface="Helvetica Neue"/>
                <a:cs typeface="Helvetica Neue"/>
                <a:sym typeface="Helvetica Neue"/>
              </a:rPr>
              <a:t>derived</a:t>
            </a:r>
            <a:endParaRPr/>
          </a:p>
          <a:p>
            <a:pPr marL="342900" marR="0" lvl="0" indent="-342900" algn="l" rtl="0">
              <a:spcBef>
                <a:spcPts val="630"/>
              </a:spcBef>
              <a:spcAft>
                <a:spcPts val="0"/>
              </a:spcAft>
              <a:buClr>
                <a:schemeClr val="dk2"/>
              </a:buClr>
              <a:buSzPts val="1620"/>
              <a:buFont typeface="Arial"/>
              <a:buChar char="●"/>
            </a:pPr>
            <a:r>
              <a:rPr lang="en-US" sz="1800" b="0" i="0" u="none" strike="noStrike" cap="none">
                <a:solidFill>
                  <a:schemeClr val="dk1"/>
                </a:solidFill>
                <a:latin typeface="Helvetica Neue"/>
                <a:ea typeface="Helvetica Neue"/>
                <a:cs typeface="Helvetica Neue"/>
                <a:sym typeface="Helvetica Neue"/>
              </a:rPr>
              <a:t>When inserting a tuple for </a:t>
            </a:r>
            <a:r>
              <a:rPr lang="en-US" sz="1800" b="0" i="1" u="none" strike="noStrike" cap="none">
                <a:solidFill>
                  <a:schemeClr val="dk1"/>
                </a:solidFill>
                <a:latin typeface="Helvetica Neue"/>
                <a:ea typeface="Helvetica Neue"/>
                <a:cs typeface="Helvetica Neue"/>
                <a:sym typeface="Helvetica Neue"/>
              </a:rPr>
              <a:t>departments</a:t>
            </a:r>
            <a:r>
              <a:rPr lang="en-US" sz="1800" b="0" i="0" u="none" strike="noStrike" cap="none">
                <a:solidFill>
                  <a:schemeClr val="dk1"/>
                </a:solidFill>
                <a:latin typeface="Helvetica Neue"/>
                <a:ea typeface="Helvetica Neue"/>
                <a:cs typeface="Helvetica Neue"/>
                <a:sym typeface="Helvetica Neue"/>
              </a:rPr>
              <a:t>, we can then use</a:t>
            </a:r>
            <a:endParaRPr/>
          </a:p>
          <a:p>
            <a:pPr marL="342900" marR="0" lvl="0" indent="-342900" algn="l" rtl="0">
              <a:spcBef>
                <a:spcPts val="630"/>
              </a:spcBef>
              <a:spcAft>
                <a:spcPts val="0"/>
              </a:spcAft>
              <a:buClr>
                <a:schemeClr val="dk2"/>
              </a:buClr>
              <a:buSzPts val="1620"/>
              <a:buFont typeface="Arial"/>
              <a:buNone/>
            </a:pPr>
            <a:r>
              <a:rPr lang="en-US" sz="1800" b="1" i="0" u="none" strike="noStrike" cap="none">
                <a:solidFill>
                  <a:schemeClr val="dk1"/>
                </a:solidFill>
                <a:latin typeface="Helvetica Neue"/>
                <a:ea typeface="Helvetica Neue"/>
                <a:cs typeface="Helvetica Neue"/>
                <a:sym typeface="Helvetica Neue"/>
              </a:rPr>
              <a:t>	insert into </a:t>
            </a:r>
            <a:r>
              <a:rPr lang="en-US" sz="1800" b="0" i="1" u="none" strike="noStrike" cap="none">
                <a:solidFill>
                  <a:schemeClr val="dk1"/>
                </a:solidFill>
                <a:latin typeface="Helvetica Neue"/>
                <a:ea typeface="Helvetica Neue"/>
                <a:cs typeface="Helvetica Neue"/>
                <a:sym typeface="Helvetica Neue"/>
              </a:rPr>
              <a:t>departments</a:t>
            </a:r>
            <a:r>
              <a:rPr lang="en-US" sz="1800" b="1" i="0" u="none" strike="noStrike" cap="none">
                <a:solidFill>
                  <a:schemeClr val="dk1"/>
                </a:solidFill>
                <a:latin typeface="Helvetica Neue"/>
                <a:ea typeface="Helvetica Neue"/>
                <a:cs typeface="Helvetica Neue"/>
                <a:sym typeface="Helvetica Neue"/>
              </a:rPr>
              <a:t/>
            </a:r>
            <a:br>
              <a:rPr lang="en-US" sz="1800" b="1" i="0" u="none" strike="noStrike" cap="none">
                <a:solidFill>
                  <a:schemeClr val="dk1"/>
                </a:solidFill>
                <a:latin typeface="Helvetica Neue"/>
                <a:ea typeface="Helvetica Neue"/>
                <a:cs typeface="Helvetica Neue"/>
                <a:sym typeface="Helvetica Neue"/>
              </a:rPr>
            </a:br>
            <a:r>
              <a:rPr lang="en-US" sz="1800" b="1" i="0" u="none" strike="noStrike" cap="none">
                <a:solidFill>
                  <a:schemeClr val="dk1"/>
                </a:solidFill>
                <a:latin typeface="Helvetica Neue"/>
                <a:ea typeface="Helvetica Neue"/>
                <a:cs typeface="Helvetica Neue"/>
                <a:sym typeface="Helvetica Neue"/>
              </a:rPr>
              <a:t>    values</a:t>
            </a:r>
            <a:r>
              <a:rPr lang="en-US" sz="1800" b="0" i="0" u="none" strike="noStrike" cap="none">
                <a:solidFill>
                  <a:schemeClr val="dk1"/>
                </a:solidFill>
                <a:latin typeface="Helvetica Neue"/>
                <a:ea typeface="Helvetica Neue"/>
                <a:cs typeface="Helvetica Neue"/>
                <a:sym typeface="Helvetica Neue"/>
              </a:rPr>
              <a:t>(`CS’,`John’)</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49"/>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3200" b="1" i="0" u="none" strike="noStrike" cap="none">
                <a:solidFill>
                  <a:schemeClr val="dk2"/>
                </a:solidFill>
                <a:latin typeface="Helvetica Neue"/>
                <a:ea typeface="Helvetica Neue"/>
                <a:cs typeface="Helvetica Neue"/>
                <a:sym typeface="Helvetica Neue"/>
              </a:rPr>
              <a:t>Path Expressions</a:t>
            </a:r>
            <a:endParaRPr/>
          </a:p>
        </p:txBody>
      </p:sp>
      <p:sp>
        <p:nvSpPr>
          <p:cNvPr id="438" name="Google Shape;438;p49"/>
          <p:cNvSpPr txBox="1">
            <a:spLocks noGrp="1"/>
          </p:cNvSpPr>
          <p:nvPr>
            <p:ph type="body" idx="4294967295"/>
          </p:nvPr>
        </p:nvSpPr>
        <p:spPr>
          <a:xfrm>
            <a:off x="1482725" y="1093788"/>
            <a:ext cx="7661275" cy="4903787"/>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2"/>
              </a:buClr>
              <a:buSzPts val="1620"/>
              <a:buFont typeface="Arial"/>
              <a:buChar char="●"/>
            </a:pPr>
            <a:r>
              <a:rPr lang="en-US" sz="1800" b="0" i="0" u="none" strike="noStrike" cap="none">
                <a:solidFill>
                  <a:schemeClr val="dk1"/>
                </a:solidFill>
                <a:latin typeface="Helvetica Neue"/>
                <a:ea typeface="Helvetica Neue"/>
                <a:cs typeface="Helvetica Neue"/>
                <a:sym typeface="Helvetica Neue"/>
              </a:rPr>
              <a:t>Find the names and addresses of the heads of all departments:</a:t>
            </a:r>
            <a:endParaRPr/>
          </a:p>
          <a:p>
            <a:pPr marL="342900" marR="0" lvl="0" indent="-342900" algn="l" rtl="0">
              <a:lnSpc>
                <a:spcPct val="90000"/>
              </a:lnSpc>
              <a:spcBef>
                <a:spcPts val="630"/>
              </a:spcBef>
              <a:spcAft>
                <a:spcPts val="0"/>
              </a:spcAft>
              <a:buClr>
                <a:schemeClr val="dk2"/>
              </a:buClr>
              <a:buSzPts val="1620"/>
              <a:buFont typeface="Arial"/>
              <a:buNone/>
            </a:pPr>
            <a:r>
              <a:rPr lang="en-US" sz="1800" b="1" i="0" u="none" strike="noStrike" cap="none">
                <a:solidFill>
                  <a:schemeClr val="dk1"/>
                </a:solidFill>
                <a:latin typeface="Helvetica Neue"/>
                <a:ea typeface="Helvetica Neue"/>
                <a:cs typeface="Helvetica Neue"/>
                <a:sym typeface="Helvetica Neue"/>
              </a:rPr>
              <a:t>		select </a:t>
            </a:r>
            <a:r>
              <a:rPr lang="en-US" sz="1800" b="0" i="1" u="none" strike="noStrike" cap="none">
                <a:solidFill>
                  <a:schemeClr val="dk1"/>
                </a:solidFill>
                <a:latin typeface="Helvetica Neue"/>
                <a:ea typeface="Helvetica Neue"/>
                <a:cs typeface="Helvetica Neue"/>
                <a:sym typeface="Helvetica Neue"/>
              </a:rPr>
              <a:t>head </a:t>
            </a:r>
            <a:r>
              <a:rPr lang="en-US" sz="1800" b="0" i="0" u="none" strike="noStrike" cap="none">
                <a:solidFill>
                  <a:schemeClr val="dk1"/>
                </a:solidFill>
                <a:latin typeface="Tahoma"/>
                <a:ea typeface="Tahoma"/>
                <a:cs typeface="Tahoma"/>
                <a:sym typeface="Tahoma"/>
              </a:rPr>
              <a:t>–&gt;</a:t>
            </a:r>
            <a:r>
              <a:rPr lang="en-US" sz="1800" b="0" i="1" u="none" strike="noStrike" cap="none">
                <a:solidFill>
                  <a:schemeClr val="dk1"/>
                </a:solidFill>
                <a:latin typeface="Helvetica Neue"/>
                <a:ea typeface="Helvetica Neue"/>
                <a:cs typeface="Helvetica Neue"/>
                <a:sym typeface="Helvetica Neue"/>
              </a:rPr>
              <a:t>name</a:t>
            </a:r>
            <a:r>
              <a:rPr lang="en-US" sz="1800" b="0" i="0" u="none" strike="noStrike" cap="none">
                <a:solidFill>
                  <a:schemeClr val="dk1"/>
                </a:solidFill>
                <a:latin typeface="Helvetica Neue"/>
                <a:ea typeface="Helvetica Neue"/>
                <a:cs typeface="Helvetica Neue"/>
                <a:sym typeface="Helvetica Neue"/>
              </a:rPr>
              <a:t>, </a:t>
            </a:r>
            <a:r>
              <a:rPr lang="en-US" sz="1800" b="0" i="1" u="none" strike="noStrike" cap="none">
                <a:solidFill>
                  <a:schemeClr val="dk1"/>
                </a:solidFill>
                <a:latin typeface="Helvetica Neue"/>
                <a:ea typeface="Helvetica Neue"/>
                <a:cs typeface="Helvetica Neue"/>
                <a:sym typeface="Helvetica Neue"/>
              </a:rPr>
              <a:t>head </a:t>
            </a:r>
            <a:r>
              <a:rPr lang="en-US" sz="1800" b="0" i="0" u="none" strike="noStrike" cap="none">
                <a:solidFill>
                  <a:schemeClr val="dk1"/>
                </a:solidFill>
                <a:latin typeface="Tahoma"/>
                <a:ea typeface="Tahoma"/>
                <a:cs typeface="Tahoma"/>
                <a:sym typeface="Tahoma"/>
              </a:rPr>
              <a:t>–&gt;</a:t>
            </a:r>
            <a:r>
              <a:rPr lang="en-US" sz="1800" b="0" i="1" u="none" strike="noStrike" cap="none">
                <a:solidFill>
                  <a:schemeClr val="dk1"/>
                </a:solidFill>
                <a:latin typeface="Helvetica Neue"/>
                <a:ea typeface="Helvetica Neue"/>
                <a:cs typeface="Helvetica Neue"/>
                <a:sym typeface="Helvetica Neue"/>
              </a:rPr>
              <a:t>address</a:t>
            </a:r>
            <a:br>
              <a:rPr lang="en-US" sz="1800" b="0" i="1" u="none" strike="noStrike" cap="none">
                <a:solidFill>
                  <a:schemeClr val="dk1"/>
                </a:solidFill>
                <a:latin typeface="Helvetica Neue"/>
                <a:ea typeface="Helvetica Neue"/>
                <a:cs typeface="Helvetica Neue"/>
                <a:sym typeface="Helvetica Neue"/>
              </a:rPr>
            </a:br>
            <a:r>
              <a:rPr lang="en-US" sz="1800" b="1" i="0" u="none" strike="noStrike" cap="none">
                <a:solidFill>
                  <a:schemeClr val="dk1"/>
                </a:solidFill>
                <a:latin typeface="Helvetica Neue"/>
                <a:ea typeface="Helvetica Neue"/>
                <a:cs typeface="Helvetica Neue"/>
                <a:sym typeface="Helvetica Neue"/>
              </a:rPr>
              <a:t>	from </a:t>
            </a:r>
            <a:r>
              <a:rPr lang="en-US" sz="1800" b="0" i="1" u="none" strike="noStrike" cap="none">
                <a:solidFill>
                  <a:schemeClr val="dk1"/>
                </a:solidFill>
                <a:latin typeface="Helvetica Neue"/>
                <a:ea typeface="Helvetica Neue"/>
                <a:cs typeface="Helvetica Neue"/>
                <a:sym typeface="Helvetica Neue"/>
              </a:rPr>
              <a:t>departments</a:t>
            </a:r>
            <a:endParaRPr/>
          </a:p>
          <a:p>
            <a:pPr marL="342900" marR="0" lvl="0" indent="-342900" algn="l" rtl="0">
              <a:lnSpc>
                <a:spcPct val="90000"/>
              </a:lnSpc>
              <a:spcBef>
                <a:spcPts val="630"/>
              </a:spcBef>
              <a:spcAft>
                <a:spcPts val="0"/>
              </a:spcAft>
              <a:buClr>
                <a:schemeClr val="dk2"/>
              </a:buClr>
              <a:buSzPts val="1620"/>
              <a:buFont typeface="Arial"/>
              <a:buChar char="●"/>
            </a:pPr>
            <a:r>
              <a:rPr lang="en-US" sz="1800" b="0" i="0" u="none" strike="noStrike" cap="none">
                <a:solidFill>
                  <a:schemeClr val="dk1"/>
                </a:solidFill>
                <a:latin typeface="Helvetica Neue"/>
                <a:ea typeface="Helvetica Neue"/>
                <a:cs typeface="Helvetica Neue"/>
                <a:sym typeface="Helvetica Neue"/>
              </a:rPr>
              <a:t>An expression such as “head</a:t>
            </a:r>
            <a:r>
              <a:rPr lang="en-US" sz="1800" b="0" i="0" u="none" strike="noStrike" cap="none">
                <a:solidFill>
                  <a:schemeClr val="dk1"/>
                </a:solidFill>
                <a:latin typeface="Tahoma"/>
                <a:ea typeface="Tahoma"/>
                <a:cs typeface="Tahoma"/>
                <a:sym typeface="Tahoma"/>
              </a:rPr>
              <a:t>–&gt;</a:t>
            </a:r>
            <a:r>
              <a:rPr lang="en-US" sz="1800" b="0" i="0" u="none" strike="noStrike" cap="none">
                <a:solidFill>
                  <a:schemeClr val="dk1"/>
                </a:solidFill>
                <a:latin typeface="Helvetica Neue"/>
                <a:ea typeface="Helvetica Neue"/>
                <a:cs typeface="Helvetica Neue"/>
                <a:sym typeface="Helvetica Neue"/>
              </a:rPr>
              <a:t>name” is called a </a:t>
            </a:r>
            <a:r>
              <a:rPr lang="en-US" sz="1800" b="1" i="0" u="none" strike="noStrike" cap="none">
                <a:solidFill>
                  <a:srgbClr val="003399"/>
                </a:solidFill>
                <a:latin typeface="Helvetica Neue"/>
                <a:ea typeface="Helvetica Neue"/>
                <a:cs typeface="Helvetica Neue"/>
                <a:sym typeface="Helvetica Neue"/>
              </a:rPr>
              <a:t>path expression</a:t>
            </a:r>
            <a:endParaRPr/>
          </a:p>
          <a:p>
            <a:pPr marL="342900" marR="0" lvl="0" indent="-342900" algn="l" rtl="0">
              <a:lnSpc>
                <a:spcPct val="90000"/>
              </a:lnSpc>
              <a:spcBef>
                <a:spcPts val="630"/>
              </a:spcBef>
              <a:spcAft>
                <a:spcPts val="0"/>
              </a:spcAft>
              <a:buClr>
                <a:schemeClr val="dk2"/>
              </a:buClr>
              <a:buSzPts val="1620"/>
              <a:buFont typeface="Arial"/>
              <a:buChar char="●"/>
            </a:pPr>
            <a:r>
              <a:rPr lang="en-US" sz="1800" b="0" i="0" u="none" strike="noStrike" cap="none">
                <a:solidFill>
                  <a:schemeClr val="dk1"/>
                </a:solidFill>
                <a:latin typeface="Helvetica Neue"/>
                <a:ea typeface="Helvetica Neue"/>
                <a:cs typeface="Helvetica Neue"/>
                <a:sym typeface="Helvetica Neue"/>
              </a:rPr>
              <a:t>Path expressions help avoid explicit joins</a:t>
            </a:r>
            <a:endParaRPr/>
          </a:p>
          <a:p>
            <a:pPr marL="742950" marR="0" lvl="1" indent="-285750" algn="l" rtl="0">
              <a:lnSpc>
                <a:spcPct val="90000"/>
              </a:lnSpc>
              <a:spcBef>
                <a:spcPts val="630"/>
              </a:spcBef>
              <a:spcAft>
                <a:spcPts val="0"/>
              </a:spcAft>
              <a:buClr>
                <a:schemeClr val="folHlink"/>
              </a:buClr>
              <a:buSzPts val="1440"/>
              <a:buFont typeface="Arial"/>
              <a:buChar char="●"/>
            </a:pPr>
            <a:r>
              <a:rPr lang="en-US" sz="1800" b="0" i="0" u="none" strike="noStrike" cap="none">
                <a:solidFill>
                  <a:schemeClr val="dk1"/>
                </a:solidFill>
                <a:latin typeface="Helvetica Neue"/>
                <a:ea typeface="Helvetica Neue"/>
                <a:cs typeface="Helvetica Neue"/>
                <a:sym typeface="Helvetica Neue"/>
              </a:rPr>
              <a:t>If department head were not a reference, a join of </a:t>
            </a:r>
            <a:r>
              <a:rPr lang="en-US" sz="1800" b="0" i="1" u="none" strike="noStrike" cap="none">
                <a:solidFill>
                  <a:schemeClr val="dk1"/>
                </a:solidFill>
                <a:latin typeface="Helvetica Neue"/>
                <a:ea typeface="Helvetica Neue"/>
                <a:cs typeface="Helvetica Neue"/>
                <a:sym typeface="Helvetica Neue"/>
              </a:rPr>
              <a:t>departments</a:t>
            </a:r>
            <a:r>
              <a:rPr lang="en-US" sz="1800" b="0" i="0" u="none" strike="noStrike" cap="none">
                <a:solidFill>
                  <a:schemeClr val="dk1"/>
                </a:solidFill>
                <a:latin typeface="Helvetica Neue"/>
                <a:ea typeface="Helvetica Neue"/>
                <a:cs typeface="Helvetica Neue"/>
                <a:sym typeface="Helvetica Neue"/>
              </a:rPr>
              <a:t> with </a:t>
            </a:r>
            <a:r>
              <a:rPr lang="en-US" sz="1800" b="0" i="1" u="none" strike="noStrike" cap="none">
                <a:solidFill>
                  <a:schemeClr val="dk1"/>
                </a:solidFill>
                <a:latin typeface="Helvetica Neue"/>
                <a:ea typeface="Helvetica Neue"/>
                <a:cs typeface="Helvetica Neue"/>
                <a:sym typeface="Helvetica Neue"/>
              </a:rPr>
              <a:t>people</a:t>
            </a:r>
            <a:r>
              <a:rPr lang="en-US" sz="1800" b="0" i="0" u="none" strike="noStrike" cap="none">
                <a:solidFill>
                  <a:schemeClr val="dk1"/>
                </a:solidFill>
                <a:latin typeface="Helvetica Neue"/>
                <a:ea typeface="Helvetica Neue"/>
                <a:cs typeface="Helvetica Neue"/>
                <a:sym typeface="Helvetica Neue"/>
              </a:rPr>
              <a:t> would be required to get at the address</a:t>
            </a:r>
            <a:endParaRPr/>
          </a:p>
          <a:p>
            <a:pPr marL="742950" marR="0" lvl="1" indent="-285750" algn="l" rtl="0">
              <a:lnSpc>
                <a:spcPct val="90000"/>
              </a:lnSpc>
              <a:spcBef>
                <a:spcPts val="630"/>
              </a:spcBef>
              <a:spcAft>
                <a:spcPts val="0"/>
              </a:spcAft>
              <a:buClr>
                <a:schemeClr val="folHlink"/>
              </a:buClr>
              <a:buSzPts val="1440"/>
              <a:buFont typeface="Arial"/>
              <a:buChar char="●"/>
            </a:pPr>
            <a:r>
              <a:rPr lang="en-US" sz="1800" b="0" i="0" u="none" strike="noStrike" cap="none">
                <a:solidFill>
                  <a:schemeClr val="dk1"/>
                </a:solidFill>
                <a:latin typeface="Helvetica Neue"/>
                <a:ea typeface="Helvetica Neue"/>
                <a:cs typeface="Helvetica Neue"/>
                <a:sym typeface="Helvetica Neue"/>
              </a:rPr>
              <a:t>Makes expressing the query much easier for the user</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50"/>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3200" b="1" i="0" u="none" strike="noStrike" cap="none">
                <a:solidFill>
                  <a:schemeClr val="dk2"/>
                </a:solidFill>
                <a:latin typeface="Helvetica Neue"/>
                <a:ea typeface="Helvetica Neue"/>
                <a:cs typeface="Helvetica Neue"/>
                <a:sym typeface="Helvetica Neue"/>
              </a:rPr>
              <a:t>Implementing O-R Features</a:t>
            </a:r>
            <a:endParaRPr/>
          </a:p>
        </p:txBody>
      </p:sp>
      <p:sp>
        <p:nvSpPr>
          <p:cNvPr id="445" name="Google Shape;445;p50"/>
          <p:cNvSpPr txBox="1">
            <a:spLocks noGrp="1"/>
          </p:cNvSpPr>
          <p:nvPr>
            <p:ph type="body" idx="1"/>
          </p:nvPr>
        </p:nvSpPr>
        <p:spPr>
          <a:xfrm>
            <a:off x="814388" y="1093788"/>
            <a:ext cx="7661275" cy="4903787"/>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2"/>
              </a:buClr>
              <a:buSzPts val="1620"/>
              <a:buFont typeface="Arial"/>
              <a:buChar char="●"/>
            </a:pPr>
            <a:r>
              <a:rPr lang="en-US" sz="1800" b="0" i="0" u="none" strike="noStrike" cap="none">
                <a:solidFill>
                  <a:schemeClr val="dk1"/>
                </a:solidFill>
                <a:latin typeface="Helvetica Neue"/>
                <a:ea typeface="Helvetica Neue"/>
                <a:cs typeface="Helvetica Neue"/>
                <a:sym typeface="Helvetica Neue"/>
              </a:rPr>
              <a:t>Similar to how E-R features are mapped onto relation schemas</a:t>
            </a:r>
            <a:endParaRPr/>
          </a:p>
          <a:p>
            <a:pPr marL="342900" marR="0" lvl="0" indent="-342900" algn="l" rtl="0">
              <a:spcBef>
                <a:spcPts val="630"/>
              </a:spcBef>
              <a:spcAft>
                <a:spcPts val="0"/>
              </a:spcAft>
              <a:buClr>
                <a:schemeClr val="dk2"/>
              </a:buClr>
              <a:buSzPts val="1620"/>
              <a:buFont typeface="Arial"/>
              <a:buChar char="●"/>
            </a:pPr>
            <a:r>
              <a:rPr lang="en-US" sz="1800" b="0" i="0" u="none" strike="noStrike" cap="none">
                <a:solidFill>
                  <a:schemeClr val="dk1"/>
                </a:solidFill>
                <a:latin typeface="Helvetica Neue"/>
                <a:ea typeface="Helvetica Neue"/>
                <a:cs typeface="Helvetica Neue"/>
                <a:sym typeface="Helvetica Neue"/>
              </a:rPr>
              <a:t>Subtable implementation</a:t>
            </a:r>
            <a:endParaRPr/>
          </a:p>
          <a:p>
            <a:pPr marL="742950" marR="0" lvl="1" indent="-285750" algn="l" rtl="0">
              <a:spcBef>
                <a:spcPts val="630"/>
              </a:spcBef>
              <a:spcAft>
                <a:spcPts val="0"/>
              </a:spcAft>
              <a:buClr>
                <a:schemeClr val="folHlink"/>
              </a:buClr>
              <a:buSzPts val="1440"/>
              <a:buFont typeface="Arial"/>
              <a:buChar char="●"/>
            </a:pPr>
            <a:r>
              <a:rPr lang="en-US" sz="1800" b="0" i="0" u="none" strike="noStrike" cap="none">
                <a:solidFill>
                  <a:schemeClr val="dk1"/>
                </a:solidFill>
                <a:latin typeface="Helvetica Neue"/>
                <a:ea typeface="Helvetica Neue"/>
                <a:cs typeface="Helvetica Neue"/>
                <a:sym typeface="Helvetica Neue"/>
              </a:rPr>
              <a:t>Each table stores primary key and those attributes defined in that table</a:t>
            </a:r>
            <a:endParaRPr/>
          </a:p>
          <a:p>
            <a:pPr marL="742950" marR="0" lvl="1" indent="-285750" algn="l" rtl="0">
              <a:spcBef>
                <a:spcPts val="630"/>
              </a:spcBef>
              <a:spcAft>
                <a:spcPts val="0"/>
              </a:spcAft>
              <a:buClr>
                <a:schemeClr val="folHlink"/>
              </a:buClr>
              <a:buSzPts val="1440"/>
              <a:buFont typeface="Arial"/>
              <a:buNone/>
            </a:pPr>
            <a:r>
              <a:rPr lang="en-US" sz="1800" b="0" i="0" u="none" strike="noStrike" cap="none">
                <a:solidFill>
                  <a:schemeClr val="dk1"/>
                </a:solidFill>
                <a:latin typeface="Helvetica Neue"/>
                <a:ea typeface="Helvetica Neue"/>
                <a:cs typeface="Helvetica Neue"/>
                <a:sym typeface="Helvetica Neue"/>
              </a:rPr>
              <a:t>or,</a:t>
            </a:r>
            <a:endParaRPr/>
          </a:p>
          <a:p>
            <a:pPr marL="742950" marR="0" lvl="1" indent="-285750" algn="l" rtl="0">
              <a:spcBef>
                <a:spcPts val="630"/>
              </a:spcBef>
              <a:spcAft>
                <a:spcPts val="0"/>
              </a:spcAft>
              <a:buClr>
                <a:schemeClr val="folHlink"/>
              </a:buClr>
              <a:buSzPts val="1440"/>
              <a:buFont typeface="Arial"/>
              <a:buChar char="●"/>
            </a:pPr>
            <a:r>
              <a:rPr lang="en-US" sz="1800" b="0" i="0" u="none" strike="noStrike" cap="none">
                <a:solidFill>
                  <a:schemeClr val="dk1"/>
                </a:solidFill>
                <a:latin typeface="Helvetica Neue"/>
                <a:ea typeface="Helvetica Neue"/>
                <a:cs typeface="Helvetica Neue"/>
                <a:sym typeface="Helvetica Neue"/>
              </a:rPr>
              <a:t>Each table stores both locally defined and inherited attributes</a:t>
            </a:r>
            <a:endParaRPr/>
          </a:p>
          <a:p>
            <a:pPr marL="742950" marR="0" lvl="1" indent="-194309" algn="l" rtl="0">
              <a:spcBef>
                <a:spcPts val="630"/>
              </a:spcBef>
              <a:spcAft>
                <a:spcPts val="0"/>
              </a:spcAft>
              <a:buClr>
                <a:schemeClr val="folHlink"/>
              </a:buClr>
              <a:buSzPts val="1440"/>
              <a:buFont typeface="Arial"/>
              <a:buNone/>
            </a:pPr>
            <a:endParaRPr sz="1800" b="0" i="0" u="none" strike="noStrike" cap="none">
              <a:solidFill>
                <a:schemeClr val="dk1"/>
              </a:solidFill>
              <a:latin typeface="Helvetica Neue"/>
              <a:ea typeface="Helvetica Neue"/>
              <a:cs typeface="Helvetica Neue"/>
              <a:sym typeface="Helvetica Neue"/>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51"/>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3200" b="1" i="0" u="none" strike="noStrike" cap="none">
                <a:solidFill>
                  <a:schemeClr val="dk2"/>
                </a:solidFill>
                <a:latin typeface="Helvetica Neue"/>
                <a:ea typeface="Helvetica Neue"/>
                <a:cs typeface="Helvetica Neue"/>
                <a:sym typeface="Helvetica Neue"/>
              </a:rPr>
              <a:t>Persistent Programming Languages</a:t>
            </a:r>
            <a:endParaRPr/>
          </a:p>
        </p:txBody>
      </p:sp>
      <p:sp>
        <p:nvSpPr>
          <p:cNvPr id="452" name="Google Shape;452;p51"/>
          <p:cNvSpPr txBox="1">
            <a:spLocks noGrp="1"/>
          </p:cNvSpPr>
          <p:nvPr>
            <p:ph type="body" idx="1"/>
          </p:nvPr>
        </p:nvSpPr>
        <p:spPr>
          <a:xfrm>
            <a:off x="814388" y="1093788"/>
            <a:ext cx="7661275" cy="4903787"/>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2"/>
              </a:buClr>
              <a:buSzPts val="1620"/>
              <a:buFont typeface="Arial"/>
              <a:buChar char="●"/>
            </a:pPr>
            <a:r>
              <a:rPr lang="en-US" sz="1800" b="0" i="0" u="none" strike="noStrike" cap="none">
                <a:solidFill>
                  <a:schemeClr val="dk1"/>
                </a:solidFill>
                <a:latin typeface="Helvetica Neue"/>
                <a:ea typeface="Helvetica Neue"/>
                <a:cs typeface="Helvetica Neue"/>
                <a:sym typeface="Helvetica Neue"/>
              </a:rPr>
              <a:t>Languages extended with constructs to handle persistent data</a:t>
            </a:r>
            <a:endParaRPr/>
          </a:p>
          <a:p>
            <a:pPr marL="342900" marR="0" lvl="0" indent="-342900" algn="l" rtl="0">
              <a:spcBef>
                <a:spcPts val="630"/>
              </a:spcBef>
              <a:spcAft>
                <a:spcPts val="0"/>
              </a:spcAft>
              <a:buClr>
                <a:schemeClr val="dk2"/>
              </a:buClr>
              <a:buSzPts val="1620"/>
              <a:buFont typeface="Arial"/>
              <a:buChar char="●"/>
            </a:pPr>
            <a:r>
              <a:rPr lang="en-US" sz="1800" b="0" i="0" u="none" strike="noStrike" cap="none">
                <a:solidFill>
                  <a:schemeClr val="dk1"/>
                </a:solidFill>
                <a:latin typeface="Helvetica Neue"/>
                <a:ea typeface="Helvetica Neue"/>
                <a:cs typeface="Helvetica Neue"/>
                <a:sym typeface="Helvetica Neue"/>
              </a:rPr>
              <a:t>Programmer can manipulate persistent data directly</a:t>
            </a:r>
            <a:endParaRPr/>
          </a:p>
          <a:p>
            <a:pPr marL="742950" marR="0" lvl="1" indent="-285750" algn="l" rtl="0">
              <a:spcBef>
                <a:spcPts val="630"/>
              </a:spcBef>
              <a:spcAft>
                <a:spcPts val="0"/>
              </a:spcAft>
              <a:buClr>
                <a:schemeClr val="folHlink"/>
              </a:buClr>
              <a:buSzPts val="1440"/>
              <a:buFont typeface="Arial"/>
              <a:buChar char="●"/>
            </a:pPr>
            <a:r>
              <a:rPr lang="en-US" sz="1800" b="0" i="0" u="none" strike="noStrike" cap="none">
                <a:solidFill>
                  <a:schemeClr val="dk1"/>
                </a:solidFill>
                <a:latin typeface="Helvetica Neue"/>
                <a:ea typeface="Helvetica Neue"/>
                <a:cs typeface="Helvetica Neue"/>
                <a:sym typeface="Helvetica Neue"/>
              </a:rPr>
              <a:t>no need to fetch it into memory and store it back to disk (unlike embedded SQL)</a:t>
            </a:r>
            <a:endParaRPr/>
          </a:p>
          <a:p>
            <a:pPr marL="342900" marR="0" lvl="0" indent="-342900" algn="l" rtl="0">
              <a:spcBef>
                <a:spcPts val="630"/>
              </a:spcBef>
              <a:spcAft>
                <a:spcPts val="0"/>
              </a:spcAft>
              <a:buClr>
                <a:schemeClr val="dk2"/>
              </a:buClr>
              <a:buSzPts val="1620"/>
              <a:buFont typeface="Arial"/>
              <a:buChar char="●"/>
            </a:pPr>
            <a:r>
              <a:rPr lang="en-US" sz="1800" b="0" i="0" u="none" strike="noStrike" cap="none">
                <a:solidFill>
                  <a:schemeClr val="dk1"/>
                </a:solidFill>
                <a:latin typeface="Helvetica Neue"/>
                <a:ea typeface="Helvetica Neue"/>
                <a:cs typeface="Helvetica Neue"/>
                <a:sym typeface="Helvetica Neue"/>
              </a:rPr>
              <a:t>Persistent objects:</a:t>
            </a:r>
            <a:endParaRPr/>
          </a:p>
          <a:p>
            <a:pPr marL="742950" marR="0" lvl="1" indent="-285750" algn="l" rtl="0">
              <a:spcBef>
                <a:spcPts val="630"/>
              </a:spcBef>
              <a:spcAft>
                <a:spcPts val="0"/>
              </a:spcAft>
              <a:buClr>
                <a:schemeClr val="folHlink"/>
              </a:buClr>
              <a:buSzPts val="1440"/>
              <a:buFont typeface="Arial"/>
              <a:buChar char="●"/>
            </a:pPr>
            <a:r>
              <a:rPr lang="en-US" sz="1800" b="1" i="0" u="none" strike="noStrike" cap="none">
                <a:solidFill>
                  <a:srgbClr val="003399"/>
                </a:solidFill>
                <a:latin typeface="Helvetica Neue"/>
                <a:ea typeface="Helvetica Neue"/>
                <a:cs typeface="Helvetica Neue"/>
                <a:sym typeface="Helvetica Neue"/>
              </a:rPr>
              <a:t>Persistence by class</a:t>
            </a:r>
            <a:r>
              <a:rPr lang="en-US" sz="1800" b="0" i="0" u="none" strike="noStrike" cap="none">
                <a:solidFill>
                  <a:schemeClr val="dk1"/>
                </a:solidFill>
                <a:latin typeface="Helvetica Neue"/>
                <a:ea typeface="Helvetica Neue"/>
                <a:cs typeface="Helvetica Neue"/>
                <a:sym typeface="Helvetica Neue"/>
              </a:rPr>
              <a:t> - explicit declaration of persistence</a:t>
            </a:r>
            <a:endParaRPr/>
          </a:p>
          <a:p>
            <a:pPr marL="742950" marR="0" lvl="1" indent="-285750" algn="l" rtl="0">
              <a:spcBef>
                <a:spcPts val="630"/>
              </a:spcBef>
              <a:spcAft>
                <a:spcPts val="0"/>
              </a:spcAft>
              <a:buClr>
                <a:schemeClr val="folHlink"/>
              </a:buClr>
              <a:buSzPts val="1440"/>
              <a:buFont typeface="Arial"/>
              <a:buChar char="●"/>
            </a:pPr>
            <a:r>
              <a:rPr lang="en-US" sz="1800" b="1" i="0" u="none" strike="noStrike" cap="none">
                <a:solidFill>
                  <a:srgbClr val="003399"/>
                </a:solidFill>
                <a:latin typeface="Helvetica Neue"/>
                <a:ea typeface="Helvetica Neue"/>
                <a:cs typeface="Helvetica Neue"/>
                <a:sym typeface="Helvetica Neue"/>
              </a:rPr>
              <a:t>Persistence by creation</a:t>
            </a:r>
            <a:r>
              <a:rPr lang="en-US" sz="1800" b="0" i="0" u="none" strike="noStrike" cap="none">
                <a:solidFill>
                  <a:schemeClr val="dk1"/>
                </a:solidFill>
                <a:latin typeface="Helvetica Neue"/>
                <a:ea typeface="Helvetica Neue"/>
                <a:cs typeface="Helvetica Neue"/>
                <a:sym typeface="Helvetica Neue"/>
              </a:rPr>
              <a:t> - special syntax to create persistent objects</a:t>
            </a:r>
            <a:endParaRPr/>
          </a:p>
          <a:p>
            <a:pPr marL="742950" marR="0" lvl="1" indent="-285750" algn="l" rtl="0">
              <a:spcBef>
                <a:spcPts val="630"/>
              </a:spcBef>
              <a:spcAft>
                <a:spcPts val="0"/>
              </a:spcAft>
              <a:buClr>
                <a:schemeClr val="folHlink"/>
              </a:buClr>
              <a:buSzPts val="1440"/>
              <a:buFont typeface="Arial"/>
              <a:buChar char="●"/>
            </a:pPr>
            <a:r>
              <a:rPr lang="en-US" sz="1800" b="1" i="0" u="none" strike="noStrike" cap="none">
                <a:solidFill>
                  <a:srgbClr val="003399"/>
                </a:solidFill>
                <a:latin typeface="Helvetica Neue"/>
                <a:ea typeface="Helvetica Neue"/>
                <a:cs typeface="Helvetica Neue"/>
                <a:sym typeface="Helvetica Neue"/>
              </a:rPr>
              <a:t>Persistence by marking</a:t>
            </a:r>
            <a:r>
              <a:rPr lang="en-US" sz="1800" b="0" i="0" u="none" strike="noStrike" cap="none">
                <a:solidFill>
                  <a:schemeClr val="dk1"/>
                </a:solidFill>
                <a:latin typeface="Helvetica Neue"/>
                <a:ea typeface="Helvetica Neue"/>
                <a:cs typeface="Helvetica Neue"/>
                <a:sym typeface="Helvetica Neue"/>
              </a:rPr>
              <a:t> - make objects persistent after creation </a:t>
            </a:r>
            <a:endParaRPr/>
          </a:p>
          <a:p>
            <a:pPr marL="742950" marR="0" lvl="1" indent="-285750" algn="l" rtl="0">
              <a:spcBef>
                <a:spcPts val="630"/>
              </a:spcBef>
              <a:spcAft>
                <a:spcPts val="0"/>
              </a:spcAft>
              <a:buClr>
                <a:schemeClr val="folHlink"/>
              </a:buClr>
              <a:buSzPts val="1440"/>
              <a:buFont typeface="Arial"/>
              <a:buChar char="●"/>
            </a:pPr>
            <a:r>
              <a:rPr lang="en-US" sz="1800" b="1" i="0" u="none" strike="noStrike" cap="none">
                <a:solidFill>
                  <a:srgbClr val="003399"/>
                </a:solidFill>
                <a:latin typeface="Helvetica Neue"/>
                <a:ea typeface="Helvetica Neue"/>
                <a:cs typeface="Helvetica Neue"/>
                <a:sym typeface="Helvetica Neue"/>
              </a:rPr>
              <a:t>Persistence by reachability</a:t>
            </a:r>
            <a:r>
              <a:rPr lang="en-US" sz="1800" b="0" i="0" u="none" strike="noStrike" cap="none">
                <a:solidFill>
                  <a:schemeClr val="dk1"/>
                </a:solidFill>
                <a:latin typeface="Helvetica Neue"/>
                <a:ea typeface="Helvetica Neue"/>
                <a:cs typeface="Helvetica Neue"/>
                <a:sym typeface="Helvetica Neue"/>
              </a:rPr>
              <a:t> - object is persistent if it is declared explicitly to be so or is reachable from a persistent object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3200" b="1" i="0" u="none" strike="noStrike" cap="none">
                <a:solidFill>
                  <a:schemeClr val="dk2"/>
                </a:solidFill>
                <a:latin typeface="Helvetica Neue"/>
                <a:ea typeface="Helvetica Neue"/>
                <a:cs typeface="Helvetica Neue"/>
                <a:sym typeface="Helvetica Neue"/>
              </a:rPr>
              <a:t>Object database concepts (1)</a:t>
            </a:r>
            <a:endParaRPr/>
          </a:p>
        </p:txBody>
      </p:sp>
      <p:sp>
        <p:nvSpPr>
          <p:cNvPr id="80" name="Google Shape;80;p16"/>
          <p:cNvSpPr txBox="1"/>
          <p:nvPr/>
        </p:nvSpPr>
        <p:spPr>
          <a:xfrm>
            <a:off x="588963" y="1301750"/>
            <a:ext cx="8555037" cy="45116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i="0" u="none" strike="noStrike" cap="none" dirty="0">
                <a:solidFill>
                  <a:srgbClr val="000000"/>
                </a:solidFill>
                <a:latin typeface="Helvetica Neue"/>
                <a:ea typeface="Helvetica Neue"/>
                <a:cs typeface="Helvetica Neue"/>
                <a:sym typeface="Helvetica Neue"/>
              </a:rPr>
              <a:t>Complex objects, object identity</a:t>
            </a:r>
            <a:r>
              <a:rPr lang="en-US" sz="2000" b="0" i="0" u="none" strike="noStrike" cap="none" dirty="0">
                <a:solidFill>
                  <a:srgbClr val="000000"/>
                </a:solidFill>
                <a:latin typeface="Helvetica Neue"/>
                <a:ea typeface="Helvetica Neue"/>
                <a:cs typeface="Helvetica Neue"/>
                <a:sym typeface="Helvetica Neue"/>
              </a:rPr>
              <a:t>. Objects have arbitrary complexity. Each object has </a:t>
            </a:r>
            <a:r>
              <a:rPr lang="en-US" sz="2000" b="1" i="0" u="none" strike="noStrike" cap="none" dirty="0">
                <a:solidFill>
                  <a:srgbClr val="000000"/>
                </a:solidFill>
                <a:latin typeface="Helvetica Neue"/>
                <a:ea typeface="Helvetica Neue"/>
                <a:cs typeface="Helvetica Neue"/>
                <a:sym typeface="Helvetica Neue"/>
              </a:rPr>
              <a:t>identity</a:t>
            </a:r>
            <a:r>
              <a:rPr lang="en-US" sz="2000" b="0" i="0" u="none" strike="noStrike" cap="none" dirty="0">
                <a:solidFill>
                  <a:srgbClr val="000000"/>
                </a:solidFill>
                <a:latin typeface="Helvetica Neue"/>
                <a:ea typeface="Helvetica Neue"/>
                <a:cs typeface="Helvetica Neue"/>
                <a:sym typeface="Helvetica Neue"/>
              </a:rPr>
              <a:t>, i.e. </a:t>
            </a:r>
            <a:r>
              <a:rPr lang="en-US" sz="2000" dirty="0">
                <a:solidFill>
                  <a:srgbClr val="FF0000"/>
                </a:solidFill>
                <a:sym typeface="Helvetica Neue"/>
              </a:rPr>
              <a:t>a unique internal </a:t>
            </a:r>
            <a:r>
              <a:rPr lang="en-US" sz="2000" dirty="0" err="1">
                <a:solidFill>
                  <a:srgbClr val="FF0000"/>
                </a:solidFill>
                <a:sym typeface="Helvetica Neue"/>
              </a:rPr>
              <a:t>identitifier</a:t>
            </a:r>
            <a:r>
              <a:rPr lang="en-US" sz="2000" dirty="0">
                <a:solidFill>
                  <a:srgbClr val="FF0000"/>
                </a:solidFill>
                <a:sym typeface="Helvetica Neue"/>
              </a:rPr>
              <a:t> (OID) </a:t>
            </a:r>
            <a:r>
              <a:rPr lang="en-US" sz="2000" b="0" i="0" u="none" strike="noStrike" cap="none" dirty="0">
                <a:solidFill>
                  <a:srgbClr val="000000"/>
                </a:solidFill>
                <a:latin typeface="Helvetica Neue"/>
                <a:ea typeface="Helvetica Neue"/>
                <a:cs typeface="Helvetica Neue"/>
                <a:sym typeface="Helvetica Neue"/>
              </a:rPr>
              <a:t>(with no meaning in the problem domain), and Each object has one or more </a:t>
            </a:r>
            <a:r>
              <a:rPr lang="en-US" sz="2000" b="1" i="1" u="none" strike="noStrike" cap="none" dirty="0">
                <a:solidFill>
                  <a:srgbClr val="000000"/>
                </a:solidFill>
                <a:latin typeface="Helvetica Neue"/>
                <a:ea typeface="Helvetica Neue"/>
                <a:cs typeface="Helvetica Neue"/>
                <a:sym typeface="Helvetica Neue"/>
              </a:rPr>
              <a:t>external</a:t>
            </a:r>
            <a:r>
              <a:rPr lang="en-US" sz="2000" b="1" i="0" u="none" strike="noStrike" cap="none" dirty="0">
                <a:solidFill>
                  <a:srgbClr val="000000"/>
                </a:solidFill>
                <a:latin typeface="Helvetica Neue"/>
                <a:ea typeface="Helvetica Neue"/>
                <a:cs typeface="Helvetica Neue"/>
                <a:sym typeface="Helvetica Neue"/>
              </a:rPr>
              <a:t> names</a:t>
            </a:r>
            <a:r>
              <a:rPr lang="en-US" sz="2000" b="0" i="0" u="none" strike="noStrike" cap="none" dirty="0">
                <a:solidFill>
                  <a:srgbClr val="000000"/>
                </a:solidFill>
                <a:latin typeface="Helvetica Neue"/>
                <a:ea typeface="Helvetica Neue"/>
                <a:cs typeface="Helvetica Neue"/>
                <a:sym typeface="Helvetica Neue"/>
              </a:rPr>
              <a:t>.</a:t>
            </a:r>
            <a:endParaRPr dirty="0"/>
          </a:p>
          <a:p>
            <a:pPr marL="0" marR="0" lvl="0" indent="0" algn="l" rtl="0">
              <a:spcBef>
                <a:spcPts val="2000"/>
              </a:spcBef>
              <a:spcAft>
                <a:spcPts val="0"/>
              </a:spcAft>
              <a:buNone/>
            </a:pPr>
            <a:r>
              <a:rPr lang="en-US" sz="2000" b="1" i="0" u="none" strike="noStrike" cap="none" dirty="0">
                <a:solidFill>
                  <a:srgbClr val="000000"/>
                </a:solidFill>
                <a:latin typeface="Helvetica Neue"/>
                <a:ea typeface="Helvetica Neue"/>
                <a:cs typeface="Helvetica Neue"/>
                <a:sym typeface="Helvetica Neue"/>
              </a:rPr>
              <a:t>Relationships, associations, links</a:t>
            </a:r>
            <a:r>
              <a:rPr lang="en-US" sz="2000" b="0" i="0" u="none" strike="noStrike" cap="none" dirty="0">
                <a:solidFill>
                  <a:srgbClr val="000000"/>
                </a:solidFill>
                <a:latin typeface="Helvetica Neue"/>
                <a:ea typeface="Helvetica Neue"/>
                <a:cs typeface="Helvetica Neue"/>
                <a:sym typeface="Helvetica Neue"/>
              </a:rPr>
              <a:t>. Objects are connected by conceptual links. For instance, the </a:t>
            </a:r>
            <a:r>
              <a:rPr lang="en-US" sz="2000" b="0" i="1" u="none" strike="noStrike" cap="none" dirty="0">
                <a:solidFill>
                  <a:srgbClr val="000000"/>
                </a:solidFill>
                <a:latin typeface="Helvetica Neue"/>
                <a:ea typeface="Helvetica Neue"/>
                <a:cs typeface="Helvetica Neue"/>
                <a:sym typeface="Helvetica Neue"/>
              </a:rPr>
              <a:t>Employee</a:t>
            </a:r>
            <a:r>
              <a:rPr lang="en-US" sz="2000" b="0" i="0" u="none" strike="noStrike" cap="none" dirty="0">
                <a:solidFill>
                  <a:srgbClr val="000000"/>
                </a:solidFill>
                <a:latin typeface="Helvetica Neue"/>
                <a:ea typeface="Helvetica Neue"/>
                <a:cs typeface="Helvetica Neue"/>
                <a:sym typeface="Helvetica Neue"/>
              </a:rPr>
              <a:t> and </a:t>
            </a:r>
            <a:r>
              <a:rPr lang="en-US" sz="2000" b="0" i="1" u="none" strike="noStrike" cap="none" dirty="0">
                <a:solidFill>
                  <a:srgbClr val="000000"/>
                </a:solidFill>
                <a:latin typeface="Helvetica Neue"/>
                <a:ea typeface="Helvetica Neue"/>
                <a:cs typeface="Helvetica Neue"/>
                <a:sym typeface="Helvetica Neue"/>
              </a:rPr>
              <a:t>Department</a:t>
            </a:r>
            <a:r>
              <a:rPr lang="en-US" sz="2000" b="0" i="0" u="none" strike="noStrike" cap="none" dirty="0">
                <a:solidFill>
                  <a:srgbClr val="000000"/>
                </a:solidFill>
                <a:latin typeface="Helvetica Neue"/>
                <a:ea typeface="Helvetica Neue"/>
                <a:cs typeface="Helvetica Neue"/>
                <a:sym typeface="Helvetica Neue"/>
              </a:rPr>
              <a:t> objects can be connected by a link </a:t>
            </a:r>
            <a:r>
              <a:rPr lang="en-US" sz="2000" b="0" i="1" u="none" strike="noStrike" cap="none" dirty="0" err="1">
                <a:solidFill>
                  <a:srgbClr val="000000"/>
                </a:solidFill>
                <a:latin typeface="Helvetica Neue"/>
                <a:ea typeface="Helvetica Neue"/>
                <a:cs typeface="Helvetica Neue"/>
                <a:sym typeface="Helvetica Neue"/>
              </a:rPr>
              <a:t>worksFor</a:t>
            </a:r>
            <a:r>
              <a:rPr lang="en-US" sz="2000" b="0" i="0" u="none" strike="noStrike" cap="none" dirty="0">
                <a:solidFill>
                  <a:srgbClr val="000000"/>
                </a:solidFill>
                <a:latin typeface="Helvetica Neue"/>
                <a:ea typeface="Helvetica Neue"/>
                <a:cs typeface="Helvetica Neue"/>
                <a:sym typeface="Helvetica Neue"/>
              </a:rPr>
              <a:t>. </a:t>
            </a:r>
            <a:endParaRPr dirty="0"/>
          </a:p>
          <a:p>
            <a:pPr marL="0" marR="0" lvl="0" indent="0" algn="l" rtl="0">
              <a:spcBef>
                <a:spcPts val="2000"/>
              </a:spcBef>
              <a:spcAft>
                <a:spcPts val="0"/>
              </a:spcAft>
              <a:buNone/>
            </a:pPr>
            <a:r>
              <a:rPr lang="en-US" sz="2000" b="1" i="0" u="none" strike="noStrike" cap="none" dirty="0">
                <a:solidFill>
                  <a:srgbClr val="000000"/>
                </a:solidFill>
                <a:latin typeface="Helvetica Neue"/>
                <a:ea typeface="Helvetica Neue"/>
                <a:cs typeface="Helvetica Neue"/>
                <a:sym typeface="Helvetica Neue"/>
              </a:rPr>
              <a:t>Encapsulation and information hiding</a:t>
            </a:r>
            <a:r>
              <a:rPr lang="en-US" sz="2000" b="0" i="0" u="none" strike="noStrike" cap="none" dirty="0">
                <a:solidFill>
                  <a:srgbClr val="000000"/>
                </a:solidFill>
                <a:latin typeface="Helvetica Neue"/>
                <a:ea typeface="Helvetica Neue"/>
                <a:cs typeface="Helvetica Neue"/>
                <a:sym typeface="Helvetica Neue"/>
              </a:rPr>
              <a:t>. The internal properties of an object are subdivided into two parts: </a:t>
            </a:r>
            <a:r>
              <a:rPr lang="en-US" sz="2000" b="1" i="0" u="none" strike="noStrike" cap="none" dirty="0">
                <a:solidFill>
                  <a:srgbClr val="000000"/>
                </a:solidFill>
                <a:latin typeface="Helvetica Neue"/>
                <a:ea typeface="Helvetica Neue"/>
                <a:cs typeface="Helvetica Neue"/>
                <a:sym typeface="Helvetica Neue"/>
              </a:rPr>
              <a:t>public</a:t>
            </a:r>
            <a:r>
              <a:rPr lang="en-US" sz="2000" b="0" i="0" u="none" strike="noStrike" cap="none" dirty="0">
                <a:solidFill>
                  <a:srgbClr val="000000"/>
                </a:solidFill>
                <a:latin typeface="Helvetica Neue"/>
                <a:ea typeface="Helvetica Neue"/>
                <a:cs typeface="Helvetica Neue"/>
                <a:sym typeface="Helvetica Neue"/>
              </a:rPr>
              <a:t> and </a:t>
            </a:r>
            <a:r>
              <a:rPr lang="en-US" sz="2000" b="1" i="0" u="none" strike="noStrike" cap="none" dirty="0">
                <a:solidFill>
                  <a:srgbClr val="000000"/>
                </a:solidFill>
                <a:latin typeface="Helvetica Neue"/>
                <a:ea typeface="Helvetica Neue"/>
                <a:cs typeface="Helvetica Neue"/>
                <a:sym typeface="Helvetica Neue"/>
              </a:rPr>
              <a:t>private</a:t>
            </a:r>
            <a:r>
              <a:rPr lang="en-US" sz="2000" b="0" i="0" u="none" strike="noStrike" cap="none" dirty="0">
                <a:solidFill>
                  <a:srgbClr val="000000"/>
                </a:solidFill>
                <a:latin typeface="Helvetica Neue"/>
                <a:ea typeface="Helvetica Neue"/>
                <a:cs typeface="Helvetica Neue"/>
                <a:sym typeface="Helvetica Neue"/>
              </a:rPr>
              <a:t> (invisible from the outside).</a:t>
            </a:r>
            <a:endParaRPr dirty="0"/>
          </a:p>
          <a:p>
            <a:pPr marL="0" marR="0" lvl="0" indent="0" algn="l" rtl="0">
              <a:spcBef>
                <a:spcPts val="2000"/>
              </a:spcBef>
              <a:spcAft>
                <a:spcPts val="0"/>
              </a:spcAft>
              <a:buNone/>
            </a:pPr>
            <a:r>
              <a:rPr lang="en-US" sz="2000" b="1" i="0" u="none" strike="noStrike" cap="none" dirty="0">
                <a:solidFill>
                  <a:srgbClr val="000000"/>
                </a:solidFill>
                <a:latin typeface="Helvetica Neue"/>
                <a:ea typeface="Helvetica Neue"/>
                <a:cs typeface="Helvetica Neue"/>
                <a:sym typeface="Helvetica Neue"/>
              </a:rPr>
              <a:t>Classes, types, interfaces</a:t>
            </a:r>
            <a:r>
              <a:rPr lang="en-US" sz="2000" b="0" i="0" u="none" strike="noStrike" cap="none" dirty="0">
                <a:solidFill>
                  <a:srgbClr val="000000"/>
                </a:solidFill>
                <a:latin typeface="Helvetica Neue"/>
                <a:ea typeface="Helvetica Neue"/>
                <a:cs typeface="Helvetica Neue"/>
                <a:sym typeface="Helvetica Neue"/>
              </a:rPr>
              <a:t>. Each object is an instance of one or more classes. Objects are instantiated according to information presented in the class. The class contains the properties that are common for some collection of objects (objects’ invariants). Each object has a type. Objects are accessible via their interfaces.</a:t>
            </a:r>
            <a:endParaRPr dirty="0"/>
          </a:p>
        </p:txBody>
      </p:sp>
      <p:sp>
        <p:nvSpPr>
          <p:cNvPr id="81" name="Google Shape;81;p16"/>
          <p:cNvSpPr/>
          <p:nvPr/>
        </p:nvSpPr>
        <p:spPr>
          <a:xfrm>
            <a:off x="174625" y="2498725"/>
            <a:ext cx="338138" cy="327025"/>
          </a:xfrm>
          <a:prstGeom prst="star4">
            <a:avLst>
              <a:gd name="adj" fmla="val 12500"/>
            </a:avLst>
          </a:prstGeom>
          <a:gradFill>
            <a:gsLst>
              <a:gs pos="0">
                <a:srgbClr val="FC0128"/>
              </a:gs>
              <a:gs pos="100000">
                <a:srgbClr val="B1001C"/>
              </a:gs>
            </a:gsLst>
            <a:path path="circle">
              <a:fillToRect l="50000" t="50000" r="50000" b="50000"/>
            </a:path>
            <a:tileRect/>
          </a:gra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800" b="0" i="0" u="none" strike="noStrike" cap="none">
              <a:solidFill>
                <a:srgbClr val="000000"/>
              </a:solidFill>
              <a:latin typeface="Times"/>
              <a:ea typeface="Times"/>
              <a:cs typeface="Times"/>
              <a:sym typeface="Times"/>
            </a:endParaRPr>
          </a:p>
        </p:txBody>
      </p:sp>
      <p:sp>
        <p:nvSpPr>
          <p:cNvPr id="82" name="Google Shape;82;p16"/>
          <p:cNvSpPr/>
          <p:nvPr/>
        </p:nvSpPr>
        <p:spPr>
          <a:xfrm>
            <a:off x="174625" y="1323975"/>
            <a:ext cx="338138" cy="327025"/>
          </a:xfrm>
          <a:prstGeom prst="star4">
            <a:avLst>
              <a:gd name="adj" fmla="val 12500"/>
            </a:avLst>
          </a:prstGeom>
          <a:gradFill>
            <a:gsLst>
              <a:gs pos="0">
                <a:srgbClr val="FC0128"/>
              </a:gs>
              <a:gs pos="100000">
                <a:srgbClr val="B1001C"/>
              </a:gs>
            </a:gsLst>
            <a:path path="circle">
              <a:fillToRect l="50000" t="50000" r="50000" b="50000"/>
            </a:path>
            <a:tileRect/>
          </a:gra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800" b="0" i="0" u="none" strike="noStrike" cap="none">
              <a:solidFill>
                <a:srgbClr val="000000"/>
              </a:solidFill>
              <a:latin typeface="Times"/>
              <a:ea typeface="Times"/>
              <a:cs typeface="Times"/>
              <a:sym typeface="Times"/>
            </a:endParaRPr>
          </a:p>
        </p:txBody>
      </p:sp>
      <p:sp>
        <p:nvSpPr>
          <p:cNvPr id="83" name="Google Shape;83;p16"/>
          <p:cNvSpPr/>
          <p:nvPr/>
        </p:nvSpPr>
        <p:spPr>
          <a:xfrm>
            <a:off x="174625" y="4549775"/>
            <a:ext cx="338138" cy="327025"/>
          </a:xfrm>
          <a:prstGeom prst="star4">
            <a:avLst>
              <a:gd name="adj" fmla="val 12500"/>
            </a:avLst>
          </a:prstGeom>
          <a:gradFill>
            <a:gsLst>
              <a:gs pos="0">
                <a:srgbClr val="FC0128"/>
              </a:gs>
              <a:gs pos="100000">
                <a:srgbClr val="B1001C"/>
              </a:gs>
            </a:gsLst>
            <a:path path="circle">
              <a:fillToRect l="50000" t="50000" r="50000" b="50000"/>
            </a:path>
            <a:tileRect/>
          </a:gra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800" b="0" i="0" u="none" strike="noStrike" cap="none">
              <a:solidFill>
                <a:srgbClr val="000000"/>
              </a:solidFill>
              <a:latin typeface="Times"/>
              <a:ea typeface="Times"/>
              <a:cs typeface="Times"/>
              <a:sym typeface="Times"/>
            </a:endParaRPr>
          </a:p>
        </p:txBody>
      </p:sp>
      <p:sp>
        <p:nvSpPr>
          <p:cNvPr id="84" name="Google Shape;84;p16"/>
          <p:cNvSpPr/>
          <p:nvPr/>
        </p:nvSpPr>
        <p:spPr>
          <a:xfrm>
            <a:off x="174625" y="3686175"/>
            <a:ext cx="338138" cy="327025"/>
          </a:xfrm>
          <a:prstGeom prst="star4">
            <a:avLst>
              <a:gd name="adj" fmla="val 12500"/>
            </a:avLst>
          </a:prstGeom>
          <a:gradFill>
            <a:gsLst>
              <a:gs pos="0">
                <a:srgbClr val="FC0128"/>
              </a:gs>
              <a:gs pos="100000">
                <a:srgbClr val="B1001C"/>
              </a:gs>
            </a:gsLst>
            <a:path path="circle">
              <a:fillToRect l="50000" t="50000" r="50000" b="50000"/>
            </a:path>
            <a:tileRect/>
          </a:gra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800" b="0" i="0" u="none" strike="noStrike" cap="none">
              <a:solidFill>
                <a:srgbClr val="000000"/>
              </a:solidFill>
              <a:latin typeface="Times"/>
              <a:ea typeface="Times"/>
              <a:cs typeface="Times"/>
              <a:sym typeface="Time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52"/>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3200" b="1" i="0" u="none" strike="noStrike" cap="none">
                <a:solidFill>
                  <a:schemeClr val="dk2"/>
                </a:solidFill>
                <a:latin typeface="Helvetica Neue"/>
                <a:ea typeface="Helvetica Neue"/>
                <a:cs typeface="Helvetica Neue"/>
                <a:sym typeface="Helvetica Neue"/>
              </a:rPr>
              <a:t>Object Identity and Pointers</a:t>
            </a:r>
            <a:endParaRPr/>
          </a:p>
        </p:txBody>
      </p:sp>
      <p:sp>
        <p:nvSpPr>
          <p:cNvPr id="459" name="Google Shape;459;p52"/>
          <p:cNvSpPr txBox="1">
            <a:spLocks noGrp="1"/>
          </p:cNvSpPr>
          <p:nvPr>
            <p:ph type="body" idx="1"/>
          </p:nvPr>
        </p:nvSpPr>
        <p:spPr>
          <a:xfrm>
            <a:off x="814388" y="1093788"/>
            <a:ext cx="7661275" cy="4903787"/>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2"/>
              </a:buClr>
              <a:buSzPts val="1620"/>
              <a:buFont typeface="Arial"/>
              <a:buChar char="●"/>
            </a:pPr>
            <a:r>
              <a:rPr lang="en-US" sz="1800" b="0" i="0" u="none" strike="noStrike" cap="none">
                <a:solidFill>
                  <a:schemeClr val="dk1"/>
                </a:solidFill>
                <a:latin typeface="Helvetica Neue"/>
                <a:ea typeface="Helvetica Neue"/>
                <a:cs typeface="Helvetica Neue"/>
                <a:sym typeface="Helvetica Neue"/>
              </a:rPr>
              <a:t>Degrees of permanence of object identity</a:t>
            </a:r>
            <a:endParaRPr/>
          </a:p>
          <a:p>
            <a:pPr marL="742950" marR="0" lvl="1" indent="-285750" algn="l" rtl="0">
              <a:spcBef>
                <a:spcPts val="630"/>
              </a:spcBef>
              <a:spcAft>
                <a:spcPts val="0"/>
              </a:spcAft>
              <a:buClr>
                <a:schemeClr val="folHlink"/>
              </a:buClr>
              <a:buSzPts val="1440"/>
              <a:buFont typeface="Arial"/>
              <a:buChar char="●"/>
            </a:pPr>
            <a:r>
              <a:rPr lang="en-US" sz="1800" b="1" i="0" u="none" strike="noStrike" cap="none">
                <a:solidFill>
                  <a:schemeClr val="dk1"/>
                </a:solidFill>
                <a:latin typeface="Helvetica Neue"/>
                <a:ea typeface="Helvetica Neue"/>
                <a:cs typeface="Helvetica Neue"/>
                <a:sym typeface="Helvetica Neue"/>
              </a:rPr>
              <a:t>Intraprocedure</a:t>
            </a:r>
            <a:r>
              <a:rPr lang="en-US" sz="1800" b="0" i="0" u="none" strike="noStrike" cap="none">
                <a:solidFill>
                  <a:schemeClr val="dk1"/>
                </a:solidFill>
                <a:latin typeface="Helvetica Neue"/>
                <a:ea typeface="Helvetica Neue"/>
                <a:cs typeface="Helvetica Neue"/>
                <a:sym typeface="Helvetica Neue"/>
              </a:rPr>
              <a:t>: only during execution of a single procedure</a:t>
            </a:r>
            <a:endParaRPr/>
          </a:p>
          <a:p>
            <a:pPr marL="742950" marR="0" lvl="1" indent="-285750" algn="l" rtl="0">
              <a:spcBef>
                <a:spcPts val="630"/>
              </a:spcBef>
              <a:spcAft>
                <a:spcPts val="0"/>
              </a:spcAft>
              <a:buClr>
                <a:schemeClr val="folHlink"/>
              </a:buClr>
              <a:buSzPts val="1440"/>
              <a:buFont typeface="Arial"/>
              <a:buChar char="●"/>
            </a:pPr>
            <a:r>
              <a:rPr lang="en-US" sz="1800" b="1" i="0" u="none" strike="noStrike" cap="none">
                <a:solidFill>
                  <a:schemeClr val="dk1"/>
                </a:solidFill>
                <a:latin typeface="Helvetica Neue"/>
                <a:ea typeface="Helvetica Neue"/>
                <a:cs typeface="Helvetica Neue"/>
                <a:sym typeface="Helvetica Neue"/>
              </a:rPr>
              <a:t>Intraprogram</a:t>
            </a:r>
            <a:r>
              <a:rPr lang="en-US" sz="1800" b="0" i="0" u="none" strike="noStrike" cap="none">
                <a:solidFill>
                  <a:schemeClr val="dk1"/>
                </a:solidFill>
                <a:latin typeface="Helvetica Neue"/>
                <a:ea typeface="Helvetica Neue"/>
                <a:cs typeface="Helvetica Neue"/>
                <a:sym typeface="Helvetica Neue"/>
              </a:rPr>
              <a:t>: only during execution of a single program or query</a:t>
            </a:r>
            <a:endParaRPr/>
          </a:p>
          <a:p>
            <a:pPr marL="742950" marR="0" lvl="1" indent="-285750" algn="l" rtl="0">
              <a:spcBef>
                <a:spcPts val="630"/>
              </a:spcBef>
              <a:spcAft>
                <a:spcPts val="0"/>
              </a:spcAft>
              <a:buClr>
                <a:schemeClr val="folHlink"/>
              </a:buClr>
              <a:buSzPts val="1440"/>
              <a:buFont typeface="Arial"/>
              <a:buChar char="●"/>
            </a:pPr>
            <a:r>
              <a:rPr lang="en-US" sz="1800" b="1" i="0" u="none" strike="noStrike" cap="none">
                <a:solidFill>
                  <a:schemeClr val="dk1"/>
                </a:solidFill>
                <a:latin typeface="Helvetica Neue"/>
                <a:ea typeface="Helvetica Neue"/>
                <a:cs typeface="Helvetica Neue"/>
                <a:sym typeface="Helvetica Neue"/>
              </a:rPr>
              <a:t>Interprogram</a:t>
            </a:r>
            <a:r>
              <a:rPr lang="en-US" sz="1800" b="0" i="0" u="none" strike="noStrike" cap="none">
                <a:solidFill>
                  <a:schemeClr val="dk1"/>
                </a:solidFill>
                <a:latin typeface="Helvetica Neue"/>
                <a:ea typeface="Helvetica Neue"/>
                <a:cs typeface="Helvetica Neue"/>
                <a:sym typeface="Helvetica Neue"/>
              </a:rPr>
              <a:t>: across program executions, but not if data-storage format on disk changes</a:t>
            </a:r>
            <a:endParaRPr/>
          </a:p>
          <a:p>
            <a:pPr marL="742950" marR="0" lvl="1" indent="-285750" algn="l" rtl="0">
              <a:spcBef>
                <a:spcPts val="630"/>
              </a:spcBef>
              <a:spcAft>
                <a:spcPts val="0"/>
              </a:spcAft>
              <a:buClr>
                <a:schemeClr val="folHlink"/>
              </a:buClr>
              <a:buSzPts val="1440"/>
              <a:buFont typeface="Arial"/>
              <a:buChar char="●"/>
            </a:pPr>
            <a:r>
              <a:rPr lang="en-US" sz="1800" b="1" i="0" u="none" strike="noStrike" cap="none">
                <a:solidFill>
                  <a:schemeClr val="dk1"/>
                </a:solidFill>
                <a:latin typeface="Helvetica Neue"/>
                <a:ea typeface="Helvetica Neue"/>
                <a:cs typeface="Helvetica Neue"/>
                <a:sym typeface="Helvetica Neue"/>
              </a:rPr>
              <a:t>Persistent</a:t>
            </a:r>
            <a:r>
              <a:rPr lang="en-US" sz="1800" b="0" i="0" u="none" strike="noStrike" cap="none">
                <a:solidFill>
                  <a:schemeClr val="dk1"/>
                </a:solidFill>
                <a:latin typeface="Helvetica Neue"/>
                <a:ea typeface="Helvetica Neue"/>
                <a:cs typeface="Helvetica Neue"/>
                <a:sym typeface="Helvetica Neue"/>
              </a:rPr>
              <a:t>: interprogram, plus persistent across data reorganizations</a:t>
            </a:r>
            <a:endParaRPr/>
          </a:p>
          <a:p>
            <a:pPr marL="342900" marR="0" lvl="0" indent="-342900" algn="l" rtl="0">
              <a:spcBef>
                <a:spcPts val="630"/>
              </a:spcBef>
              <a:spcAft>
                <a:spcPts val="0"/>
              </a:spcAft>
              <a:buClr>
                <a:schemeClr val="dk2"/>
              </a:buClr>
              <a:buSzPts val="1620"/>
              <a:buFont typeface="Arial"/>
              <a:buChar char="●"/>
            </a:pPr>
            <a:r>
              <a:rPr lang="en-US" sz="1800" b="0" i="0" u="none" strike="noStrike" cap="none">
                <a:solidFill>
                  <a:schemeClr val="dk1"/>
                </a:solidFill>
                <a:latin typeface="Helvetica Neue"/>
                <a:ea typeface="Helvetica Neue"/>
                <a:cs typeface="Helvetica Neue"/>
                <a:sym typeface="Helvetica Neue"/>
              </a:rPr>
              <a:t>Persistent versions of C++ and Java have been implemented</a:t>
            </a:r>
            <a:endParaRPr/>
          </a:p>
          <a:p>
            <a:pPr marL="742950" marR="0" lvl="1" indent="-285750" algn="l" rtl="0">
              <a:spcBef>
                <a:spcPts val="630"/>
              </a:spcBef>
              <a:spcAft>
                <a:spcPts val="0"/>
              </a:spcAft>
              <a:buClr>
                <a:schemeClr val="folHlink"/>
              </a:buClr>
              <a:buSzPts val="1440"/>
              <a:buFont typeface="Arial"/>
              <a:buChar char="●"/>
            </a:pPr>
            <a:r>
              <a:rPr lang="en-US" sz="1800" b="0" i="0" u="none" strike="noStrike" cap="none">
                <a:solidFill>
                  <a:schemeClr val="dk1"/>
                </a:solidFill>
                <a:latin typeface="Helvetica Neue"/>
                <a:ea typeface="Helvetica Neue"/>
                <a:cs typeface="Helvetica Neue"/>
                <a:sym typeface="Helvetica Neue"/>
              </a:rPr>
              <a:t>C++</a:t>
            </a:r>
            <a:endParaRPr/>
          </a:p>
          <a:p>
            <a:pPr marL="1085850" marR="0" lvl="2" indent="-228600" algn="l" rtl="0">
              <a:spcBef>
                <a:spcPts val="630"/>
              </a:spcBef>
              <a:spcAft>
                <a:spcPts val="0"/>
              </a:spcAft>
              <a:buClr>
                <a:srgbClr val="33CC33"/>
              </a:buClr>
              <a:buSzPts val="1350"/>
              <a:buFont typeface="Arimo"/>
              <a:buChar char="4"/>
            </a:pPr>
            <a:r>
              <a:rPr lang="en-US" sz="1800" b="0" i="0" u="none" strike="noStrike" cap="none">
                <a:solidFill>
                  <a:schemeClr val="dk1"/>
                </a:solidFill>
                <a:latin typeface="Helvetica Neue"/>
                <a:ea typeface="Helvetica Neue"/>
                <a:cs typeface="Helvetica Neue"/>
                <a:sym typeface="Helvetica Neue"/>
              </a:rPr>
              <a:t>ODMG C++</a:t>
            </a:r>
            <a:endParaRPr/>
          </a:p>
          <a:p>
            <a:pPr marL="1085850" marR="0" lvl="2" indent="-228600" algn="l" rtl="0">
              <a:spcBef>
                <a:spcPts val="630"/>
              </a:spcBef>
              <a:spcAft>
                <a:spcPts val="0"/>
              </a:spcAft>
              <a:buClr>
                <a:srgbClr val="33CC33"/>
              </a:buClr>
              <a:buSzPts val="1350"/>
              <a:buFont typeface="Arimo"/>
              <a:buChar char="4"/>
            </a:pPr>
            <a:r>
              <a:rPr lang="en-US" sz="1800" b="0" i="0" u="none" strike="noStrike" cap="none">
                <a:solidFill>
                  <a:schemeClr val="dk1"/>
                </a:solidFill>
                <a:latin typeface="Helvetica Neue"/>
                <a:ea typeface="Helvetica Neue"/>
                <a:cs typeface="Helvetica Neue"/>
                <a:sym typeface="Helvetica Neue"/>
              </a:rPr>
              <a:t>ObjectStore</a:t>
            </a:r>
            <a:endParaRPr/>
          </a:p>
          <a:p>
            <a:pPr marL="742950" marR="0" lvl="1" indent="-285750" algn="l" rtl="0">
              <a:spcBef>
                <a:spcPts val="630"/>
              </a:spcBef>
              <a:spcAft>
                <a:spcPts val="0"/>
              </a:spcAft>
              <a:buClr>
                <a:schemeClr val="folHlink"/>
              </a:buClr>
              <a:buSzPts val="1440"/>
              <a:buFont typeface="Arial"/>
              <a:buChar char="●"/>
            </a:pPr>
            <a:r>
              <a:rPr lang="en-US" sz="1800" b="0" i="0" u="none" strike="noStrike" cap="none">
                <a:solidFill>
                  <a:schemeClr val="dk1"/>
                </a:solidFill>
                <a:latin typeface="Helvetica Neue"/>
                <a:ea typeface="Helvetica Neue"/>
                <a:cs typeface="Helvetica Neue"/>
                <a:sym typeface="Helvetica Neue"/>
              </a:rPr>
              <a:t>Java</a:t>
            </a:r>
            <a:endParaRPr/>
          </a:p>
          <a:p>
            <a:pPr marL="1085850" marR="0" lvl="2" indent="-228600" algn="l" rtl="0">
              <a:spcBef>
                <a:spcPts val="630"/>
              </a:spcBef>
              <a:spcAft>
                <a:spcPts val="0"/>
              </a:spcAft>
              <a:buClr>
                <a:srgbClr val="33CC33"/>
              </a:buClr>
              <a:buSzPts val="1350"/>
              <a:buFont typeface="Arimo"/>
              <a:buChar char="4"/>
            </a:pPr>
            <a:r>
              <a:rPr lang="en-US" sz="1800" b="0" i="0" u="none" strike="noStrike" cap="none">
                <a:solidFill>
                  <a:schemeClr val="dk1"/>
                </a:solidFill>
                <a:latin typeface="Helvetica Neue"/>
                <a:ea typeface="Helvetica Neue"/>
                <a:cs typeface="Helvetica Neue"/>
                <a:sym typeface="Helvetica Neue"/>
              </a:rPr>
              <a:t>Java Database Objects (JDO)</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53"/>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3200" b="1" i="0" u="none" strike="noStrike" cap="none">
                <a:solidFill>
                  <a:schemeClr val="dk2"/>
                </a:solidFill>
                <a:latin typeface="Helvetica Neue"/>
                <a:ea typeface="Helvetica Neue"/>
                <a:cs typeface="Helvetica Neue"/>
                <a:sym typeface="Helvetica Neue"/>
              </a:rPr>
              <a:t>Persistent C++ Systems</a:t>
            </a:r>
            <a:endParaRPr/>
          </a:p>
        </p:txBody>
      </p:sp>
      <p:sp>
        <p:nvSpPr>
          <p:cNvPr id="465" name="Google Shape;465;p53"/>
          <p:cNvSpPr txBox="1">
            <a:spLocks noGrp="1"/>
          </p:cNvSpPr>
          <p:nvPr>
            <p:ph type="body" idx="1"/>
          </p:nvPr>
        </p:nvSpPr>
        <p:spPr>
          <a:xfrm>
            <a:off x="814388" y="1093788"/>
            <a:ext cx="7661275" cy="4903787"/>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2"/>
              </a:buClr>
              <a:buSzPts val="1620"/>
              <a:buFont typeface="Arial"/>
              <a:buChar char="●"/>
            </a:pPr>
            <a:r>
              <a:rPr lang="en-US" sz="1800" b="0" i="0" u="none" strike="noStrike" cap="none">
                <a:solidFill>
                  <a:schemeClr val="dk1"/>
                </a:solidFill>
                <a:latin typeface="Helvetica Neue"/>
                <a:ea typeface="Helvetica Neue"/>
                <a:cs typeface="Helvetica Neue"/>
                <a:sym typeface="Helvetica Neue"/>
              </a:rPr>
              <a:t>Extensions of C++ language to support persistent storage of objects</a:t>
            </a:r>
            <a:endParaRPr/>
          </a:p>
          <a:p>
            <a:pPr marL="342900" marR="0" lvl="0" indent="-342900" algn="l" rtl="0">
              <a:lnSpc>
                <a:spcPct val="90000"/>
              </a:lnSpc>
              <a:spcBef>
                <a:spcPts val="630"/>
              </a:spcBef>
              <a:spcAft>
                <a:spcPts val="0"/>
              </a:spcAft>
              <a:buClr>
                <a:schemeClr val="dk2"/>
              </a:buClr>
              <a:buSzPts val="1620"/>
              <a:buFont typeface="Arial"/>
              <a:buChar char="●"/>
            </a:pPr>
            <a:r>
              <a:rPr lang="en-US" sz="1800" b="0" i="0" u="none" strike="noStrike" cap="none">
                <a:solidFill>
                  <a:schemeClr val="dk1"/>
                </a:solidFill>
                <a:latin typeface="Helvetica Neue"/>
                <a:ea typeface="Helvetica Neue"/>
                <a:cs typeface="Helvetica Neue"/>
                <a:sym typeface="Helvetica Neue"/>
              </a:rPr>
              <a:t>Several proposals, ODMG standard proposed, but not much action of late</a:t>
            </a:r>
            <a:endParaRPr/>
          </a:p>
          <a:p>
            <a:pPr marL="742950" marR="0" lvl="1" indent="-285750" algn="l" rtl="0">
              <a:lnSpc>
                <a:spcPct val="90000"/>
              </a:lnSpc>
              <a:spcBef>
                <a:spcPts val="630"/>
              </a:spcBef>
              <a:spcAft>
                <a:spcPts val="0"/>
              </a:spcAft>
              <a:buClr>
                <a:schemeClr val="folHlink"/>
              </a:buClr>
              <a:buSzPts val="1440"/>
              <a:buFont typeface="Arial"/>
              <a:buChar char="●"/>
            </a:pPr>
            <a:r>
              <a:rPr lang="en-US" sz="1800" b="1" i="0" u="none" strike="noStrike" cap="none">
                <a:solidFill>
                  <a:schemeClr val="dk1"/>
                </a:solidFill>
                <a:latin typeface="Helvetica Neue"/>
                <a:ea typeface="Helvetica Neue"/>
                <a:cs typeface="Helvetica Neue"/>
                <a:sym typeface="Helvetica Neue"/>
              </a:rPr>
              <a:t>persistent pointers</a:t>
            </a:r>
            <a:r>
              <a:rPr lang="en-US" sz="1800" b="0" i="0" u="none" strike="noStrike" cap="none">
                <a:solidFill>
                  <a:schemeClr val="dk1"/>
                </a:solidFill>
                <a:latin typeface="Helvetica Neue"/>
                <a:ea typeface="Helvetica Neue"/>
                <a:cs typeface="Helvetica Neue"/>
                <a:sym typeface="Helvetica Neue"/>
              </a:rPr>
              <a:t>: e.g. d_Ref&lt;T&gt;</a:t>
            </a:r>
            <a:endParaRPr/>
          </a:p>
          <a:p>
            <a:pPr marL="742950" marR="0" lvl="1" indent="-285750" algn="l" rtl="0">
              <a:lnSpc>
                <a:spcPct val="90000"/>
              </a:lnSpc>
              <a:spcBef>
                <a:spcPts val="630"/>
              </a:spcBef>
              <a:spcAft>
                <a:spcPts val="0"/>
              </a:spcAft>
              <a:buClr>
                <a:schemeClr val="folHlink"/>
              </a:buClr>
              <a:buSzPts val="1440"/>
              <a:buFont typeface="Arial"/>
              <a:buChar char="●"/>
            </a:pPr>
            <a:r>
              <a:rPr lang="en-US" sz="1800" b="1" i="0" u="none" strike="noStrike" cap="none">
                <a:solidFill>
                  <a:schemeClr val="dk1"/>
                </a:solidFill>
                <a:latin typeface="Helvetica Neue"/>
                <a:ea typeface="Helvetica Neue"/>
                <a:cs typeface="Helvetica Neue"/>
                <a:sym typeface="Helvetica Neue"/>
              </a:rPr>
              <a:t>creation of persistent objects</a:t>
            </a:r>
            <a:r>
              <a:rPr lang="en-US" sz="1800" b="0" i="0" u="none" strike="noStrike" cap="none">
                <a:solidFill>
                  <a:schemeClr val="dk1"/>
                </a:solidFill>
                <a:latin typeface="Helvetica Neue"/>
                <a:ea typeface="Helvetica Neue"/>
                <a:cs typeface="Helvetica Neue"/>
                <a:sym typeface="Helvetica Neue"/>
              </a:rPr>
              <a:t>: e.g. new (db) T()</a:t>
            </a:r>
            <a:endParaRPr/>
          </a:p>
          <a:p>
            <a:pPr marL="742950" marR="0" lvl="1" indent="-285750" algn="l" rtl="0">
              <a:lnSpc>
                <a:spcPct val="90000"/>
              </a:lnSpc>
              <a:spcBef>
                <a:spcPts val="630"/>
              </a:spcBef>
              <a:spcAft>
                <a:spcPts val="0"/>
              </a:spcAft>
              <a:buClr>
                <a:schemeClr val="folHlink"/>
              </a:buClr>
              <a:buSzPts val="1440"/>
              <a:buFont typeface="Arial"/>
              <a:buChar char="●"/>
            </a:pPr>
            <a:r>
              <a:rPr lang="en-US" sz="1800" b="1" i="0" u="none" strike="noStrike" cap="none">
                <a:solidFill>
                  <a:schemeClr val="dk1"/>
                </a:solidFill>
                <a:latin typeface="Helvetica Neue"/>
                <a:ea typeface="Helvetica Neue"/>
                <a:cs typeface="Helvetica Neue"/>
                <a:sym typeface="Helvetica Neue"/>
              </a:rPr>
              <a:t>Class extents</a:t>
            </a:r>
            <a:r>
              <a:rPr lang="en-US" sz="1800" b="0" i="0" u="none" strike="noStrike" cap="none">
                <a:solidFill>
                  <a:schemeClr val="dk1"/>
                </a:solidFill>
                <a:latin typeface="Helvetica Neue"/>
                <a:ea typeface="Helvetica Neue"/>
                <a:cs typeface="Helvetica Neue"/>
                <a:sym typeface="Helvetica Neue"/>
              </a:rPr>
              <a:t>: access to all persistent objects of a particular class</a:t>
            </a:r>
            <a:endParaRPr/>
          </a:p>
          <a:p>
            <a:pPr marL="742950" marR="0" lvl="1" indent="-285750" algn="l" rtl="0">
              <a:lnSpc>
                <a:spcPct val="90000"/>
              </a:lnSpc>
              <a:spcBef>
                <a:spcPts val="630"/>
              </a:spcBef>
              <a:spcAft>
                <a:spcPts val="0"/>
              </a:spcAft>
              <a:buClr>
                <a:schemeClr val="folHlink"/>
              </a:buClr>
              <a:buSzPts val="1440"/>
              <a:buFont typeface="Arial"/>
              <a:buChar char="●"/>
            </a:pPr>
            <a:r>
              <a:rPr lang="en-US" sz="1800" b="1" i="0" u="none" strike="noStrike" cap="none">
                <a:solidFill>
                  <a:schemeClr val="dk1"/>
                </a:solidFill>
                <a:latin typeface="Helvetica Neue"/>
                <a:ea typeface="Helvetica Neue"/>
                <a:cs typeface="Helvetica Neue"/>
                <a:sym typeface="Helvetica Neue"/>
              </a:rPr>
              <a:t>Relationships: </a:t>
            </a:r>
            <a:r>
              <a:rPr lang="en-US" sz="1800" b="0" i="0" u="none" strike="noStrike" cap="none">
                <a:solidFill>
                  <a:schemeClr val="dk1"/>
                </a:solidFill>
                <a:latin typeface="Helvetica Neue"/>
                <a:ea typeface="Helvetica Neue"/>
                <a:cs typeface="Helvetica Neue"/>
                <a:sym typeface="Helvetica Neue"/>
              </a:rPr>
              <a:t>Represented by pointers stored in related objects</a:t>
            </a:r>
            <a:endParaRPr/>
          </a:p>
          <a:p>
            <a:pPr marL="1085850" marR="0" lvl="2" indent="-228600" algn="l" rtl="0">
              <a:lnSpc>
                <a:spcPct val="90000"/>
              </a:lnSpc>
              <a:spcBef>
                <a:spcPts val="630"/>
              </a:spcBef>
              <a:spcAft>
                <a:spcPts val="0"/>
              </a:spcAft>
              <a:buClr>
                <a:srgbClr val="33CC33"/>
              </a:buClr>
              <a:buSzPts val="1350"/>
              <a:buFont typeface="Arimo"/>
              <a:buChar char="4"/>
            </a:pPr>
            <a:r>
              <a:rPr lang="en-US" sz="1800" b="0" i="0" u="none" strike="noStrike" cap="none">
                <a:solidFill>
                  <a:schemeClr val="dk1"/>
                </a:solidFill>
                <a:latin typeface="Helvetica Neue"/>
                <a:ea typeface="Helvetica Neue"/>
                <a:cs typeface="Helvetica Neue"/>
                <a:sym typeface="Helvetica Neue"/>
              </a:rPr>
              <a:t>Issue: consistency of pointers</a:t>
            </a:r>
            <a:endParaRPr/>
          </a:p>
          <a:p>
            <a:pPr marL="1085850" marR="0" lvl="2" indent="-228600" algn="l" rtl="0">
              <a:lnSpc>
                <a:spcPct val="90000"/>
              </a:lnSpc>
              <a:spcBef>
                <a:spcPts val="630"/>
              </a:spcBef>
              <a:spcAft>
                <a:spcPts val="0"/>
              </a:spcAft>
              <a:buClr>
                <a:srgbClr val="33CC33"/>
              </a:buClr>
              <a:buSzPts val="1350"/>
              <a:buFont typeface="Arimo"/>
              <a:buChar char="4"/>
            </a:pPr>
            <a:r>
              <a:rPr lang="en-US" sz="1800" b="0" i="0" u="none" strike="noStrike" cap="none">
                <a:solidFill>
                  <a:schemeClr val="dk1"/>
                </a:solidFill>
                <a:latin typeface="Helvetica Neue"/>
                <a:ea typeface="Helvetica Neue"/>
                <a:cs typeface="Helvetica Neue"/>
                <a:sym typeface="Helvetica Neue"/>
              </a:rPr>
              <a:t>Solution: extension to type system to automatically maintain back-references</a:t>
            </a:r>
            <a:endParaRPr/>
          </a:p>
          <a:p>
            <a:pPr marL="742950" marR="0" lvl="1" indent="-285750" algn="l" rtl="0">
              <a:lnSpc>
                <a:spcPct val="90000"/>
              </a:lnSpc>
              <a:spcBef>
                <a:spcPts val="630"/>
              </a:spcBef>
              <a:spcAft>
                <a:spcPts val="0"/>
              </a:spcAft>
              <a:buClr>
                <a:schemeClr val="folHlink"/>
              </a:buClr>
              <a:buSzPts val="1440"/>
              <a:buFont typeface="Arial"/>
              <a:buChar char="●"/>
            </a:pPr>
            <a:r>
              <a:rPr lang="en-US" sz="1800" b="1" i="0" u="none" strike="noStrike" cap="none">
                <a:solidFill>
                  <a:schemeClr val="dk1"/>
                </a:solidFill>
                <a:latin typeface="Helvetica Neue"/>
                <a:ea typeface="Helvetica Neue"/>
                <a:cs typeface="Helvetica Neue"/>
                <a:sym typeface="Helvetica Neue"/>
              </a:rPr>
              <a:t>Iterator interface</a:t>
            </a:r>
            <a:endParaRPr/>
          </a:p>
          <a:p>
            <a:pPr marL="742950" marR="0" lvl="1" indent="-285750" algn="l" rtl="0">
              <a:lnSpc>
                <a:spcPct val="90000"/>
              </a:lnSpc>
              <a:spcBef>
                <a:spcPts val="630"/>
              </a:spcBef>
              <a:spcAft>
                <a:spcPts val="0"/>
              </a:spcAft>
              <a:buClr>
                <a:schemeClr val="folHlink"/>
              </a:buClr>
              <a:buSzPts val="1440"/>
              <a:buFont typeface="Arial"/>
              <a:buChar char="●"/>
            </a:pPr>
            <a:r>
              <a:rPr lang="en-US" sz="1800" b="1" i="0" u="none" strike="noStrike" cap="none">
                <a:solidFill>
                  <a:schemeClr val="dk1"/>
                </a:solidFill>
                <a:latin typeface="Helvetica Neue"/>
                <a:ea typeface="Helvetica Neue"/>
                <a:cs typeface="Helvetica Neue"/>
                <a:sym typeface="Helvetica Neue"/>
              </a:rPr>
              <a:t>Transactions</a:t>
            </a:r>
            <a:endParaRPr/>
          </a:p>
          <a:p>
            <a:pPr marL="742950" marR="0" lvl="1" indent="-285750" algn="l" rtl="0">
              <a:lnSpc>
                <a:spcPct val="90000"/>
              </a:lnSpc>
              <a:spcBef>
                <a:spcPts val="630"/>
              </a:spcBef>
              <a:spcAft>
                <a:spcPts val="0"/>
              </a:spcAft>
              <a:buClr>
                <a:schemeClr val="folHlink"/>
              </a:buClr>
              <a:buSzPts val="1440"/>
              <a:buFont typeface="Arial"/>
              <a:buChar char="●"/>
            </a:pPr>
            <a:r>
              <a:rPr lang="en-US" sz="1800" b="1" i="0" u="none" strike="noStrike" cap="none">
                <a:solidFill>
                  <a:schemeClr val="dk1"/>
                </a:solidFill>
                <a:latin typeface="Helvetica Neue"/>
                <a:ea typeface="Helvetica Neue"/>
                <a:cs typeface="Helvetica Neue"/>
                <a:sym typeface="Helvetica Neue"/>
              </a:rPr>
              <a:t>Updates: </a:t>
            </a:r>
            <a:r>
              <a:rPr lang="en-US" sz="1800" b="0" i="0" u="none" strike="noStrike" cap="none">
                <a:solidFill>
                  <a:schemeClr val="dk1"/>
                </a:solidFill>
                <a:latin typeface="Helvetica Neue"/>
                <a:ea typeface="Helvetica Neue"/>
                <a:cs typeface="Helvetica Neue"/>
                <a:sym typeface="Helvetica Neue"/>
              </a:rPr>
              <a:t>mark_modified() function to tell system that a persistent object that was fetched into memory has been updated</a:t>
            </a:r>
            <a:endParaRPr sz="1800" b="1" i="0" u="none" strike="noStrike" cap="none">
              <a:solidFill>
                <a:schemeClr val="dk1"/>
              </a:solidFill>
              <a:latin typeface="Helvetica Neue"/>
              <a:ea typeface="Helvetica Neue"/>
              <a:cs typeface="Helvetica Neue"/>
              <a:sym typeface="Helvetica Neue"/>
            </a:endParaRPr>
          </a:p>
          <a:p>
            <a:pPr marL="742950" marR="0" lvl="1" indent="-285750" algn="l" rtl="0">
              <a:lnSpc>
                <a:spcPct val="90000"/>
              </a:lnSpc>
              <a:spcBef>
                <a:spcPts val="630"/>
              </a:spcBef>
              <a:spcAft>
                <a:spcPts val="0"/>
              </a:spcAft>
              <a:buClr>
                <a:schemeClr val="folHlink"/>
              </a:buClr>
              <a:buSzPts val="1440"/>
              <a:buFont typeface="Arial"/>
              <a:buChar char="●"/>
            </a:pPr>
            <a:r>
              <a:rPr lang="en-US" sz="1800" b="1" i="0" u="none" strike="noStrike" cap="none">
                <a:solidFill>
                  <a:schemeClr val="dk1"/>
                </a:solidFill>
                <a:latin typeface="Helvetica Neue"/>
                <a:ea typeface="Helvetica Neue"/>
                <a:cs typeface="Helvetica Neue"/>
                <a:sym typeface="Helvetica Neue"/>
              </a:rPr>
              <a:t>Query language</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54"/>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3200" b="1" i="0" u="none" strike="noStrike" cap="none">
                <a:solidFill>
                  <a:schemeClr val="dk2"/>
                </a:solidFill>
                <a:latin typeface="Helvetica Neue"/>
                <a:ea typeface="Helvetica Neue"/>
                <a:cs typeface="Helvetica Neue"/>
                <a:sym typeface="Helvetica Neue"/>
              </a:rPr>
              <a:t>Persistent Java Systems</a:t>
            </a:r>
            <a:endParaRPr/>
          </a:p>
        </p:txBody>
      </p:sp>
      <p:sp>
        <p:nvSpPr>
          <p:cNvPr id="471" name="Google Shape;471;p54"/>
          <p:cNvSpPr txBox="1">
            <a:spLocks noGrp="1"/>
          </p:cNvSpPr>
          <p:nvPr>
            <p:ph type="body" idx="1"/>
          </p:nvPr>
        </p:nvSpPr>
        <p:spPr>
          <a:xfrm>
            <a:off x="814388" y="1093788"/>
            <a:ext cx="7950200" cy="5238750"/>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2"/>
              </a:buClr>
              <a:buSzPts val="1620"/>
              <a:buFont typeface="Arial"/>
              <a:buChar char="●"/>
            </a:pPr>
            <a:r>
              <a:rPr lang="en-US" sz="1800" b="0" i="0" u="none" strike="noStrike" cap="none">
                <a:solidFill>
                  <a:schemeClr val="dk1"/>
                </a:solidFill>
                <a:latin typeface="Helvetica Neue"/>
                <a:ea typeface="Helvetica Neue"/>
                <a:cs typeface="Helvetica Neue"/>
                <a:sym typeface="Helvetica Neue"/>
              </a:rPr>
              <a:t>Standard for adding persistence to Java : </a:t>
            </a:r>
            <a:r>
              <a:rPr lang="en-US" sz="1800" b="1" i="0" u="none" strike="noStrike" cap="none">
                <a:solidFill>
                  <a:srgbClr val="003399"/>
                </a:solidFill>
                <a:latin typeface="Helvetica Neue"/>
                <a:ea typeface="Helvetica Neue"/>
                <a:cs typeface="Helvetica Neue"/>
                <a:sym typeface="Helvetica Neue"/>
              </a:rPr>
              <a:t>Java Database Objects (JDO)</a:t>
            </a:r>
            <a:endParaRPr sz="1800" b="0" i="0" u="none" strike="noStrike" cap="none">
              <a:solidFill>
                <a:schemeClr val="dk1"/>
              </a:solidFill>
              <a:latin typeface="Helvetica Neue"/>
              <a:ea typeface="Helvetica Neue"/>
              <a:cs typeface="Helvetica Neue"/>
              <a:sym typeface="Helvetica Neue"/>
            </a:endParaRPr>
          </a:p>
          <a:p>
            <a:pPr marL="742950" marR="0" lvl="1" indent="-285750" algn="l" rtl="0">
              <a:lnSpc>
                <a:spcPct val="90000"/>
              </a:lnSpc>
              <a:spcBef>
                <a:spcPts val="630"/>
              </a:spcBef>
              <a:spcAft>
                <a:spcPts val="0"/>
              </a:spcAft>
              <a:buClr>
                <a:schemeClr val="folHlink"/>
              </a:buClr>
              <a:buSzPts val="1440"/>
              <a:buFont typeface="Arial"/>
              <a:buChar char="●"/>
            </a:pPr>
            <a:r>
              <a:rPr lang="en-US" sz="1800" b="0" i="0" u="none" strike="noStrike" cap="none">
                <a:solidFill>
                  <a:schemeClr val="dk1"/>
                </a:solidFill>
                <a:latin typeface="Helvetica Neue"/>
                <a:ea typeface="Helvetica Neue"/>
                <a:cs typeface="Helvetica Neue"/>
                <a:sym typeface="Helvetica Neue"/>
              </a:rPr>
              <a:t>Persistence by reachability</a:t>
            </a:r>
            <a:endParaRPr/>
          </a:p>
          <a:p>
            <a:pPr marL="742950" marR="0" lvl="1" indent="-285750" algn="l" rtl="0">
              <a:lnSpc>
                <a:spcPct val="90000"/>
              </a:lnSpc>
              <a:spcBef>
                <a:spcPts val="630"/>
              </a:spcBef>
              <a:spcAft>
                <a:spcPts val="0"/>
              </a:spcAft>
              <a:buClr>
                <a:schemeClr val="folHlink"/>
              </a:buClr>
              <a:buSzPts val="1440"/>
              <a:buFont typeface="Arial"/>
              <a:buChar char="●"/>
            </a:pPr>
            <a:r>
              <a:rPr lang="en-US" sz="1800" b="0" i="0" u="none" strike="noStrike" cap="none">
                <a:solidFill>
                  <a:schemeClr val="dk1"/>
                </a:solidFill>
                <a:latin typeface="Helvetica Neue"/>
                <a:ea typeface="Helvetica Neue"/>
                <a:cs typeface="Helvetica Neue"/>
                <a:sym typeface="Helvetica Neue"/>
              </a:rPr>
              <a:t>Byte code enhancement</a:t>
            </a:r>
            <a:endParaRPr/>
          </a:p>
          <a:p>
            <a:pPr marL="1085850" marR="0" lvl="2" indent="-228600" algn="l" rtl="0">
              <a:lnSpc>
                <a:spcPct val="90000"/>
              </a:lnSpc>
              <a:spcBef>
                <a:spcPts val="630"/>
              </a:spcBef>
              <a:spcAft>
                <a:spcPts val="0"/>
              </a:spcAft>
              <a:buClr>
                <a:srgbClr val="33CC33"/>
              </a:buClr>
              <a:buSzPts val="1350"/>
              <a:buFont typeface="Arimo"/>
              <a:buChar char="4"/>
            </a:pPr>
            <a:r>
              <a:rPr lang="en-US" sz="1800" b="0" i="0" u="none" strike="noStrike" cap="none">
                <a:solidFill>
                  <a:schemeClr val="dk1"/>
                </a:solidFill>
                <a:latin typeface="Helvetica Neue"/>
                <a:ea typeface="Helvetica Neue"/>
                <a:cs typeface="Helvetica Neue"/>
                <a:sym typeface="Helvetica Neue"/>
              </a:rPr>
              <a:t>Classes separately declared as persistent</a:t>
            </a:r>
            <a:endParaRPr/>
          </a:p>
          <a:p>
            <a:pPr marL="1085850" marR="0" lvl="2" indent="-228600" algn="l" rtl="0">
              <a:lnSpc>
                <a:spcPct val="90000"/>
              </a:lnSpc>
              <a:spcBef>
                <a:spcPts val="630"/>
              </a:spcBef>
              <a:spcAft>
                <a:spcPts val="0"/>
              </a:spcAft>
              <a:buClr>
                <a:srgbClr val="33CC33"/>
              </a:buClr>
              <a:buSzPts val="1350"/>
              <a:buFont typeface="Arimo"/>
              <a:buChar char="4"/>
            </a:pPr>
            <a:r>
              <a:rPr lang="en-US" sz="1800" b="0" i="0" u="none" strike="noStrike" cap="none">
                <a:solidFill>
                  <a:schemeClr val="dk1"/>
                </a:solidFill>
                <a:latin typeface="Helvetica Neue"/>
                <a:ea typeface="Helvetica Neue"/>
                <a:cs typeface="Helvetica Neue"/>
                <a:sym typeface="Helvetica Neue"/>
              </a:rPr>
              <a:t>Byte code modifier program modifies class byte code to support persistence</a:t>
            </a:r>
            <a:endParaRPr/>
          </a:p>
          <a:p>
            <a:pPr marL="1428750" marR="0" lvl="3" indent="-228600" algn="l" rtl="0">
              <a:lnSpc>
                <a:spcPct val="90000"/>
              </a:lnSpc>
              <a:spcBef>
                <a:spcPts val="630"/>
              </a:spcBef>
              <a:spcAft>
                <a:spcPts val="0"/>
              </a:spcAft>
              <a:buClr>
                <a:schemeClr val="hlink"/>
              </a:buClr>
              <a:buSzPts val="1800"/>
              <a:buFont typeface="Times New Roman"/>
              <a:buChar char="–"/>
            </a:pPr>
            <a:r>
              <a:rPr lang="en-US" sz="1800" b="0" i="0" u="none" strike="noStrike" cap="none">
                <a:solidFill>
                  <a:schemeClr val="dk1"/>
                </a:solidFill>
                <a:latin typeface="Helvetica Neue"/>
                <a:ea typeface="Helvetica Neue"/>
                <a:cs typeface="Helvetica Neue"/>
                <a:sym typeface="Helvetica Neue"/>
              </a:rPr>
              <a:t>E.g. Fetch object on demand</a:t>
            </a:r>
            <a:endParaRPr/>
          </a:p>
          <a:p>
            <a:pPr marL="1428750" marR="0" lvl="3" indent="-228600" algn="l" rtl="0">
              <a:lnSpc>
                <a:spcPct val="90000"/>
              </a:lnSpc>
              <a:spcBef>
                <a:spcPts val="630"/>
              </a:spcBef>
              <a:spcAft>
                <a:spcPts val="0"/>
              </a:spcAft>
              <a:buClr>
                <a:schemeClr val="hlink"/>
              </a:buClr>
              <a:buSzPts val="1800"/>
              <a:buFont typeface="Times New Roman"/>
              <a:buChar char="–"/>
            </a:pPr>
            <a:r>
              <a:rPr lang="en-US" sz="1800" b="0" i="0" u="none" strike="noStrike" cap="none">
                <a:solidFill>
                  <a:schemeClr val="dk1"/>
                </a:solidFill>
                <a:latin typeface="Helvetica Neue"/>
                <a:ea typeface="Helvetica Neue"/>
                <a:cs typeface="Helvetica Neue"/>
                <a:sym typeface="Helvetica Neue"/>
              </a:rPr>
              <a:t>Mark modified objects to be written back to database</a:t>
            </a:r>
            <a:endParaRPr/>
          </a:p>
          <a:p>
            <a:pPr marL="742950" marR="0" lvl="1" indent="-285750" algn="l" rtl="0">
              <a:lnSpc>
                <a:spcPct val="90000"/>
              </a:lnSpc>
              <a:spcBef>
                <a:spcPts val="630"/>
              </a:spcBef>
              <a:spcAft>
                <a:spcPts val="0"/>
              </a:spcAft>
              <a:buClr>
                <a:schemeClr val="folHlink"/>
              </a:buClr>
              <a:buSzPts val="1440"/>
              <a:buFont typeface="Arial"/>
              <a:buChar char="●"/>
            </a:pPr>
            <a:r>
              <a:rPr lang="en-US" sz="1800" b="0" i="0" u="none" strike="noStrike" cap="none">
                <a:solidFill>
                  <a:schemeClr val="dk1"/>
                </a:solidFill>
                <a:latin typeface="Helvetica Neue"/>
                <a:ea typeface="Helvetica Neue"/>
                <a:cs typeface="Helvetica Neue"/>
                <a:sym typeface="Helvetica Neue"/>
              </a:rPr>
              <a:t>Database mapping</a:t>
            </a:r>
            <a:endParaRPr/>
          </a:p>
          <a:p>
            <a:pPr marL="1085850" marR="0" lvl="2" indent="-228600" algn="l" rtl="0">
              <a:lnSpc>
                <a:spcPct val="90000"/>
              </a:lnSpc>
              <a:spcBef>
                <a:spcPts val="630"/>
              </a:spcBef>
              <a:spcAft>
                <a:spcPts val="0"/>
              </a:spcAft>
              <a:buClr>
                <a:srgbClr val="33CC33"/>
              </a:buClr>
              <a:buSzPts val="1350"/>
              <a:buFont typeface="Arimo"/>
              <a:buChar char="4"/>
            </a:pPr>
            <a:r>
              <a:rPr lang="en-US" sz="1800" b="0" i="0" u="none" strike="noStrike" cap="none">
                <a:solidFill>
                  <a:schemeClr val="dk1"/>
                </a:solidFill>
                <a:latin typeface="Helvetica Neue"/>
                <a:ea typeface="Helvetica Neue"/>
                <a:cs typeface="Helvetica Neue"/>
                <a:sym typeface="Helvetica Neue"/>
              </a:rPr>
              <a:t>Allows objects to be stored in a relational database</a:t>
            </a:r>
            <a:endParaRPr/>
          </a:p>
          <a:p>
            <a:pPr marL="742950" marR="0" lvl="1" indent="-285750" algn="l" rtl="0">
              <a:lnSpc>
                <a:spcPct val="90000"/>
              </a:lnSpc>
              <a:spcBef>
                <a:spcPts val="630"/>
              </a:spcBef>
              <a:spcAft>
                <a:spcPts val="0"/>
              </a:spcAft>
              <a:buClr>
                <a:schemeClr val="folHlink"/>
              </a:buClr>
              <a:buSzPts val="1440"/>
              <a:buFont typeface="Arial"/>
              <a:buChar char="●"/>
            </a:pPr>
            <a:r>
              <a:rPr lang="en-US" sz="1800" b="0" i="0" u="none" strike="noStrike" cap="none">
                <a:solidFill>
                  <a:schemeClr val="dk1"/>
                </a:solidFill>
                <a:latin typeface="Helvetica Neue"/>
                <a:ea typeface="Helvetica Neue"/>
                <a:cs typeface="Helvetica Neue"/>
                <a:sym typeface="Helvetica Neue"/>
              </a:rPr>
              <a:t>Class extents</a:t>
            </a:r>
            <a:endParaRPr/>
          </a:p>
          <a:p>
            <a:pPr marL="742950" marR="0" lvl="1" indent="-285750" algn="l" rtl="0">
              <a:lnSpc>
                <a:spcPct val="90000"/>
              </a:lnSpc>
              <a:spcBef>
                <a:spcPts val="630"/>
              </a:spcBef>
              <a:spcAft>
                <a:spcPts val="0"/>
              </a:spcAft>
              <a:buClr>
                <a:schemeClr val="folHlink"/>
              </a:buClr>
              <a:buSzPts val="1440"/>
              <a:buFont typeface="Arial"/>
              <a:buChar char="●"/>
            </a:pPr>
            <a:r>
              <a:rPr lang="en-US" sz="1800" b="0" i="0" u="none" strike="noStrike" cap="none">
                <a:solidFill>
                  <a:schemeClr val="dk1"/>
                </a:solidFill>
                <a:latin typeface="Helvetica Neue"/>
                <a:ea typeface="Helvetica Neue"/>
                <a:cs typeface="Helvetica Neue"/>
                <a:sym typeface="Helvetica Neue"/>
              </a:rPr>
              <a:t>Single reference type</a:t>
            </a:r>
            <a:endParaRPr/>
          </a:p>
          <a:p>
            <a:pPr marL="1085850" marR="0" lvl="2" indent="-228600" algn="l" rtl="0">
              <a:lnSpc>
                <a:spcPct val="90000"/>
              </a:lnSpc>
              <a:spcBef>
                <a:spcPts val="630"/>
              </a:spcBef>
              <a:spcAft>
                <a:spcPts val="0"/>
              </a:spcAft>
              <a:buClr>
                <a:srgbClr val="33CC33"/>
              </a:buClr>
              <a:buSzPts val="1350"/>
              <a:buFont typeface="Arimo"/>
              <a:buChar char="4"/>
            </a:pPr>
            <a:r>
              <a:rPr lang="en-US" sz="1800" b="0" i="0" u="none" strike="noStrike" cap="none">
                <a:solidFill>
                  <a:schemeClr val="dk1"/>
                </a:solidFill>
                <a:latin typeface="Helvetica Neue"/>
                <a:ea typeface="Helvetica Neue"/>
                <a:cs typeface="Helvetica Neue"/>
                <a:sym typeface="Helvetica Neue"/>
              </a:rPr>
              <a:t>no difference between in-memory pointer and persistent pointer</a:t>
            </a:r>
            <a:endParaRPr/>
          </a:p>
          <a:p>
            <a:pPr marL="1085850" marR="0" lvl="2" indent="-228600" algn="l" rtl="0">
              <a:lnSpc>
                <a:spcPct val="90000"/>
              </a:lnSpc>
              <a:spcBef>
                <a:spcPts val="630"/>
              </a:spcBef>
              <a:spcAft>
                <a:spcPts val="0"/>
              </a:spcAft>
              <a:buClr>
                <a:srgbClr val="33CC33"/>
              </a:buClr>
              <a:buSzPts val="1350"/>
              <a:buFont typeface="Arimo"/>
              <a:buChar char="4"/>
            </a:pPr>
            <a:r>
              <a:rPr lang="en-US" sz="1800" b="0" i="0" u="none" strike="noStrike" cap="none">
                <a:solidFill>
                  <a:schemeClr val="dk1"/>
                </a:solidFill>
                <a:latin typeface="Helvetica Neue"/>
                <a:ea typeface="Helvetica Neue"/>
                <a:cs typeface="Helvetica Neue"/>
                <a:sym typeface="Helvetica Neue"/>
              </a:rPr>
              <a:t>Implementation technique based on </a:t>
            </a:r>
            <a:r>
              <a:rPr lang="en-US" sz="1800" b="1" i="0" u="none" strike="noStrike" cap="none">
                <a:solidFill>
                  <a:srgbClr val="003399"/>
                </a:solidFill>
                <a:latin typeface="Helvetica Neue"/>
                <a:ea typeface="Helvetica Neue"/>
                <a:cs typeface="Helvetica Neue"/>
                <a:sym typeface="Helvetica Neue"/>
              </a:rPr>
              <a:t>hollow objects</a:t>
            </a:r>
            <a:r>
              <a:rPr lang="en-US" sz="1800" b="1" i="0" u="none" strike="noStrike" cap="none">
                <a:solidFill>
                  <a:schemeClr val="dk1"/>
                </a:solidFill>
                <a:latin typeface="Helvetica Neue"/>
                <a:ea typeface="Helvetica Neue"/>
                <a:cs typeface="Helvetica Neue"/>
                <a:sym typeface="Helvetica Neue"/>
              </a:rPr>
              <a:t> </a:t>
            </a:r>
            <a:r>
              <a:rPr lang="en-US" sz="1800" b="0" i="0" u="none" strike="noStrike" cap="none">
                <a:solidFill>
                  <a:schemeClr val="dk1"/>
                </a:solidFill>
                <a:latin typeface="Helvetica Neue"/>
                <a:ea typeface="Helvetica Neue"/>
                <a:cs typeface="Helvetica Neue"/>
                <a:sym typeface="Helvetica Neue"/>
              </a:rPr>
              <a:t>(a.k.a. </a:t>
            </a:r>
            <a:r>
              <a:rPr lang="en-US" sz="1800" b="1" i="0" u="none" strike="noStrike" cap="none">
                <a:solidFill>
                  <a:srgbClr val="003399"/>
                </a:solidFill>
                <a:latin typeface="Helvetica Neue"/>
                <a:ea typeface="Helvetica Neue"/>
                <a:cs typeface="Helvetica Neue"/>
                <a:sym typeface="Helvetica Neue"/>
              </a:rPr>
              <a:t>pointer swizzling</a:t>
            </a:r>
            <a:r>
              <a:rPr lang="en-US" sz="1800" b="0" i="0" u="none" strike="noStrike" cap="none">
                <a:solidFill>
                  <a:schemeClr val="dk1"/>
                </a:solidFill>
                <a:latin typeface="Helvetica Neue"/>
                <a:ea typeface="Helvetica Neue"/>
                <a:cs typeface="Helvetica Neue"/>
                <a:sym typeface="Helvetica Neue"/>
              </a:rPr>
              <a:t>)</a:t>
            </a:r>
            <a:endParaRPr sz="1800" b="1" i="0" u="none" strike="noStrike" cap="none">
              <a:solidFill>
                <a:schemeClr val="dk1"/>
              </a:solidFill>
              <a:latin typeface="Helvetica Neue"/>
              <a:ea typeface="Helvetica Neue"/>
              <a:cs typeface="Helvetica Neue"/>
              <a:sym typeface="Helvetica Neue"/>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55"/>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3200" b="1" i="0" u="none" strike="noStrike" cap="none">
                <a:solidFill>
                  <a:schemeClr val="dk2"/>
                </a:solidFill>
                <a:latin typeface="Helvetica Neue"/>
                <a:ea typeface="Helvetica Neue"/>
                <a:cs typeface="Helvetica Neue"/>
                <a:sym typeface="Helvetica Neue"/>
              </a:rPr>
              <a:t>Object-Relational Mapping</a:t>
            </a:r>
            <a:endParaRPr/>
          </a:p>
        </p:txBody>
      </p:sp>
      <p:sp>
        <p:nvSpPr>
          <p:cNvPr id="477" name="Google Shape;477;p55"/>
          <p:cNvSpPr txBox="1">
            <a:spLocks noGrp="1"/>
          </p:cNvSpPr>
          <p:nvPr>
            <p:ph type="body" idx="1"/>
          </p:nvPr>
        </p:nvSpPr>
        <p:spPr>
          <a:xfrm>
            <a:off x="814388" y="1093788"/>
            <a:ext cx="7661275" cy="4903787"/>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2"/>
              </a:buClr>
              <a:buSzPts val="1620"/>
              <a:buFont typeface="Arial"/>
              <a:buChar char="●"/>
            </a:pPr>
            <a:r>
              <a:rPr lang="en-US" sz="1800" b="1" i="0" u="none" strike="noStrike" cap="none">
                <a:solidFill>
                  <a:srgbClr val="003399"/>
                </a:solidFill>
                <a:latin typeface="Helvetica Neue"/>
                <a:ea typeface="Helvetica Neue"/>
                <a:cs typeface="Helvetica Neue"/>
                <a:sym typeface="Helvetica Neue"/>
              </a:rPr>
              <a:t>Object-Relational Mapping (ORM)</a:t>
            </a:r>
            <a:r>
              <a:rPr lang="en-US" sz="1800" b="0" i="0" u="none" strike="noStrike" cap="none">
                <a:solidFill>
                  <a:schemeClr val="dk1"/>
                </a:solidFill>
                <a:latin typeface="Helvetica Neue"/>
                <a:ea typeface="Helvetica Neue"/>
                <a:cs typeface="Helvetica Neue"/>
                <a:sym typeface="Helvetica Neue"/>
              </a:rPr>
              <a:t> systems built on top of traditional relational databases</a:t>
            </a:r>
            <a:endParaRPr/>
          </a:p>
          <a:p>
            <a:pPr marL="342900" marR="0" lvl="0" indent="-342900" algn="l" rtl="0">
              <a:lnSpc>
                <a:spcPct val="90000"/>
              </a:lnSpc>
              <a:spcBef>
                <a:spcPts val="630"/>
              </a:spcBef>
              <a:spcAft>
                <a:spcPts val="0"/>
              </a:spcAft>
              <a:buClr>
                <a:schemeClr val="dk2"/>
              </a:buClr>
              <a:buSzPts val="1620"/>
              <a:buFont typeface="Arial"/>
              <a:buChar char="●"/>
            </a:pPr>
            <a:r>
              <a:rPr lang="en-US" sz="1800" b="0" i="0" u="none" strike="noStrike" cap="none">
                <a:solidFill>
                  <a:schemeClr val="dk1"/>
                </a:solidFill>
                <a:latin typeface="Helvetica Neue"/>
                <a:ea typeface="Helvetica Neue"/>
                <a:cs typeface="Helvetica Neue"/>
                <a:sym typeface="Helvetica Neue"/>
              </a:rPr>
              <a:t>Implementor provides a mapping from objects to relations</a:t>
            </a:r>
            <a:endParaRPr/>
          </a:p>
          <a:p>
            <a:pPr marL="742950" marR="0" lvl="1" indent="-285750" algn="l" rtl="0">
              <a:lnSpc>
                <a:spcPct val="90000"/>
              </a:lnSpc>
              <a:spcBef>
                <a:spcPts val="630"/>
              </a:spcBef>
              <a:spcAft>
                <a:spcPts val="0"/>
              </a:spcAft>
              <a:buClr>
                <a:schemeClr val="folHlink"/>
              </a:buClr>
              <a:buSzPts val="1440"/>
              <a:buFont typeface="Arial"/>
              <a:buChar char="●"/>
            </a:pPr>
            <a:r>
              <a:rPr lang="en-US" sz="1800" b="0" i="0" u="none" strike="noStrike" cap="none">
                <a:solidFill>
                  <a:schemeClr val="dk1"/>
                </a:solidFill>
                <a:latin typeface="Helvetica Neue"/>
                <a:ea typeface="Helvetica Neue"/>
                <a:cs typeface="Helvetica Neue"/>
                <a:sym typeface="Helvetica Neue"/>
              </a:rPr>
              <a:t>Objects are purely transient, no permanent object identity</a:t>
            </a:r>
            <a:endParaRPr/>
          </a:p>
          <a:p>
            <a:pPr marL="342900" marR="0" lvl="0" indent="-342900" algn="l" rtl="0">
              <a:lnSpc>
                <a:spcPct val="90000"/>
              </a:lnSpc>
              <a:spcBef>
                <a:spcPts val="630"/>
              </a:spcBef>
              <a:spcAft>
                <a:spcPts val="0"/>
              </a:spcAft>
              <a:buClr>
                <a:schemeClr val="dk2"/>
              </a:buClr>
              <a:buSzPts val="1620"/>
              <a:buFont typeface="Arial"/>
              <a:buChar char="●"/>
            </a:pPr>
            <a:r>
              <a:rPr lang="en-US" sz="1800" b="0" i="0" u="none" strike="noStrike" cap="none">
                <a:solidFill>
                  <a:schemeClr val="dk1"/>
                </a:solidFill>
                <a:latin typeface="Helvetica Neue"/>
                <a:ea typeface="Helvetica Neue"/>
                <a:cs typeface="Helvetica Neue"/>
                <a:sym typeface="Helvetica Neue"/>
              </a:rPr>
              <a:t>Objects can be retried from database</a:t>
            </a:r>
            <a:endParaRPr/>
          </a:p>
          <a:p>
            <a:pPr marL="742950" marR="0" lvl="1" indent="-285750" algn="l" rtl="0">
              <a:lnSpc>
                <a:spcPct val="90000"/>
              </a:lnSpc>
              <a:spcBef>
                <a:spcPts val="630"/>
              </a:spcBef>
              <a:spcAft>
                <a:spcPts val="0"/>
              </a:spcAft>
              <a:buClr>
                <a:schemeClr val="folHlink"/>
              </a:buClr>
              <a:buSzPts val="1440"/>
              <a:buFont typeface="Arial"/>
              <a:buChar char="●"/>
            </a:pPr>
            <a:r>
              <a:rPr lang="en-US" sz="1800" b="0" i="0" u="none" strike="noStrike" cap="none">
                <a:solidFill>
                  <a:schemeClr val="dk1"/>
                </a:solidFill>
                <a:latin typeface="Helvetica Neue"/>
                <a:ea typeface="Helvetica Neue"/>
                <a:cs typeface="Helvetica Neue"/>
                <a:sym typeface="Helvetica Neue"/>
              </a:rPr>
              <a:t>System uses mapping to fetch relevant data from relations and construct objects</a:t>
            </a:r>
            <a:endParaRPr/>
          </a:p>
          <a:p>
            <a:pPr marL="742950" marR="0" lvl="1" indent="-285750" algn="l" rtl="0">
              <a:lnSpc>
                <a:spcPct val="90000"/>
              </a:lnSpc>
              <a:spcBef>
                <a:spcPts val="630"/>
              </a:spcBef>
              <a:spcAft>
                <a:spcPts val="0"/>
              </a:spcAft>
              <a:buClr>
                <a:schemeClr val="folHlink"/>
              </a:buClr>
              <a:buSzPts val="1440"/>
              <a:buFont typeface="Arial"/>
              <a:buChar char="●"/>
            </a:pPr>
            <a:r>
              <a:rPr lang="en-US" sz="1800" b="0" i="0" u="none" strike="noStrike" cap="none">
                <a:solidFill>
                  <a:schemeClr val="dk1"/>
                </a:solidFill>
                <a:latin typeface="Helvetica Neue"/>
                <a:ea typeface="Helvetica Neue"/>
                <a:cs typeface="Helvetica Neue"/>
                <a:sym typeface="Helvetica Neue"/>
              </a:rPr>
              <a:t>Updated objects are stored back in database by generating corresponding update/insert/delete statements</a:t>
            </a:r>
            <a:endParaRPr/>
          </a:p>
          <a:p>
            <a:pPr marL="342900" marR="0" lvl="0" indent="-342900" algn="l" rtl="0">
              <a:lnSpc>
                <a:spcPct val="90000"/>
              </a:lnSpc>
              <a:spcBef>
                <a:spcPts val="630"/>
              </a:spcBef>
              <a:spcAft>
                <a:spcPts val="0"/>
              </a:spcAft>
              <a:buClr>
                <a:schemeClr val="dk2"/>
              </a:buClr>
              <a:buSzPts val="1620"/>
              <a:buFont typeface="Arial"/>
              <a:buChar char="●"/>
            </a:pPr>
            <a:r>
              <a:rPr lang="en-US" sz="1800" b="0" i="0" u="none" strike="noStrike" cap="none">
                <a:solidFill>
                  <a:schemeClr val="dk1"/>
                </a:solidFill>
                <a:latin typeface="Helvetica Neue"/>
                <a:ea typeface="Helvetica Neue"/>
                <a:cs typeface="Helvetica Neue"/>
                <a:sym typeface="Helvetica Neue"/>
              </a:rPr>
              <a:t>The </a:t>
            </a:r>
            <a:r>
              <a:rPr lang="en-US" sz="1800" b="1" i="0" u="none" strike="noStrike" cap="none">
                <a:solidFill>
                  <a:srgbClr val="003399"/>
                </a:solidFill>
                <a:latin typeface="Helvetica Neue"/>
                <a:ea typeface="Helvetica Neue"/>
                <a:cs typeface="Helvetica Neue"/>
                <a:sym typeface="Helvetica Neue"/>
              </a:rPr>
              <a:t>Hibernate</a:t>
            </a:r>
            <a:r>
              <a:rPr lang="en-US" sz="1800" b="0" i="0" u="none" strike="noStrike" cap="none">
                <a:solidFill>
                  <a:schemeClr val="dk1"/>
                </a:solidFill>
                <a:latin typeface="Helvetica Neue"/>
                <a:ea typeface="Helvetica Neue"/>
                <a:cs typeface="Helvetica Neue"/>
                <a:sym typeface="Helvetica Neue"/>
              </a:rPr>
              <a:t> ORM system is widely used</a:t>
            </a:r>
            <a:endParaRPr/>
          </a:p>
          <a:p>
            <a:pPr marL="742950" marR="0" lvl="1" indent="-285750" algn="l" rtl="0">
              <a:lnSpc>
                <a:spcPct val="90000"/>
              </a:lnSpc>
              <a:spcBef>
                <a:spcPts val="630"/>
              </a:spcBef>
              <a:spcAft>
                <a:spcPts val="0"/>
              </a:spcAft>
              <a:buClr>
                <a:schemeClr val="folHlink"/>
              </a:buClr>
              <a:buSzPts val="1440"/>
              <a:buFont typeface="Arial"/>
              <a:buChar char="●"/>
            </a:pPr>
            <a:r>
              <a:rPr lang="en-US" sz="1800" b="0" i="0" u="none" strike="noStrike" cap="none">
                <a:solidFill>
                  <a:schemeClr val="dk1"/>
                </a:solidFill>
                <a:latin typeface="Helvetica Neue"/>
                <a:ea typeface="Helvetica Neue"/>
                <a:cs typeface="Helvetica Neue"/>
                <a:sym typeface="Helvetica Neue"/>
              </a:rPr>
              <a:t>described in Section 9.4.2</a:t>
            </a:r>
            <a:endParaRPr/>
          </a:p>
          <a:p>
            <a:pPr marL="742950" marR="0" lvl="1" indent="-285750" algn="l" rtl="0">
              <a:lnSpc>
                <a:spcPct val="90000"/>
              </a:lnSpc>
              <a:spcBef>
                <a:spcPts val="630"/>
              </a:spcBef>
              <a:spcAft>
                <a:spcPts val="0"/>
              </a:spcAft>
              <a:buClr>
                <a:schemeClr val="folHlink"/>
              </a:buClr>
              <a:buSzPts val="1440"/>
              <a:buFont typeface="Arial"/>
              <a:buChar char="●"/>
            </a:pPr>
            <a:r>
              <a:rPr lang="en-US" sz="1800" b="0" i="0" u="none" strike="noStrike" cap="none">
                <a:solidFill>
                  <a:schemeClr val="dk1"/>
                </a:solidFill>
                <a:latin typeface="Helvetica Neue"/>
                <a:ea typeface="Helvetica Neue"/>
                <a:cs typeface="Helvetica Neue"/>
                <a:sym typeface="Helvetica Neue"/>
              </a:rPr>
              <a:t>Provides API to start/end transactions, fetch objects, etc</a:t>
            </a:r>
            <a:endParaRPr/>
          </a:p>
          <a:p>
            <a:pPr marL="742950" marR="0" lvl="1" indent="-285750" algn="l" rtl="0">
              <a:lnSpc>
                <a:spcPct val="90000"/>
              </a:lnSpc>
              <a:spcBef>
                <a:spcPts val="630"/>
              </a:spcBef>
              <a:spcAft>
                <a:spcPts val="0"/>
              </a:spcAft>
              <a:buClr>
                <a:schemeClr val="folHlink"/>
              </a:buClr>
              <a:buSzPts val="1440"/>
              <a:buFont typeface="Arial"/>
              <a:buChar char="●"/>
            </a:pPr>
            <a:r>
              <a:rPr lang="en-US" sz="1800" b="0" i="0" u="none" strike="noStrike" cap="none">
                <a:solidFill>
                  <a:schemeClr val="dk1"/>
                </a:solidFill>
                <a:latin typeface="Helvetica Neue"/>
                <a:ea typeface="Helvetica Neue"/>
                <a:cs typeface="Helvetica Neue"/>
                <a:sym typeface="Helvetica Neue"/>
              </a:rPr>
              <a:t>Provides query language operating direcly on object model</a:t>
            </a:r>
            <a:endParaRPr/>
          </a:p>
          <a:p>
            <a:pPr marL="1085850" marR="0" lvl="2" indent="-228600" algn="l" rtl="0">
              <a:lnSpc>
                <a:spcPct val="90000"/>
              </a:lnSpc>
              <a:spcBef>
                <a:spcPts val="630"/>
              </a:spcBef>
              <a:spcAft>
                <a:spcPts val="0"/>
              </a:spcAft>
              <a:buClr>
                <a:srgbClr val="33CC33"/>
              </a:buClr>
              <a:buSzPts val="1350"/>
              <a:buFont typeface="Arimo"/>
              <a:buChar char="4"/>
            </a:pPr>
            <a:r>
              <a:rPr lang="en-US" sz="1800" b="0" i="0" u="none" strike="noStrike" cap="none">
                <a:solidFill>
                  <a:schemeClr val="dk1"/>
                </a:solidFill>
                <a:latin typeface="Helvetica Neue"/>
                <a:ea typeface="Helvetica Neue"/>
                <a:cs typeface="Helvetica Neue"/>
                <a:sym typeface="Helvetica Neue"/>
              </a:rPr>
              <a:t>queries translated to SQL</a:t>
            </a:r>
            <a:endParaRPr/>
          </a:p>
          <a:p>
            <a:pPr marL="342900" marR="0" lvl="0" indent="-342900" algn="l" rtl="0">
              <a:lnSpc>
                <a:spcPct val="90000"/>
              </a:lnSpc>
              <a:spcBef>
                <a:spcPts val="630"/>
              </a:spcBef>
              <a:spcAft>
                <a:spcPts val="0"/>
              </a:spcAft>
              <a:buClr>
                <a:schemeClr val="dk2"/>
              </a:buClr>
              <a:buSzPts val="1620"/>
              <a:buFont typeface="Arial"/>
              <a:buChar char="●"/>
            </a:pPr>
            <a:r>
              <a:rPr lang="en-US" sz="1800" b="0" i="0" u="none" strike="noStrike" cap="none">
                <a:solidFill>
                  <a:schemeClr val="dk1"/>
                </a:solidFill>
                <a:latin typeface="Helvetica Neue"/>
                <a:ea typeface="Helvetica Neue"/>
                <a:cs typeface="Helvetica Neue"/>
                <a:sym typeface="Helvetica Neue"/>
              </a:rPr>
              <a:t>Limitations: overheads, especially for bulk updates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56"/>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3200" b="1" i="0" u="none" strike="noStrike" cap="none">
                <a:solidFill>
                  <a:schemeClr val="dk2"/>
                </a:solidFill>
                <a:latin typeface="Helvetica Neue"/>
                <a:ea typeface="Helvetica Neue"/>
                <a:cs typeface="Helvetica Neue"/>
                <a:sym typeface="Helvetica Neue"/>
              </a:rPr>
              <a:t>Comparison of O-O and O-R Databases</a:t>
            </a:r>
            <a:endParaRPr/>
          </a:p>
        </p:txBody>
      </p:sp>
      <p:sp>
        <p:nvSpPr>
          <p:cNvPr id="484" name="Google Shape;484;p56"/>
          <p:cNvSpPr txBox="1">
            <a:spLocks noGrp="1"/>
          </p:cNvSpPr>
          <p:nvPr>
            <p:ph type="body" idx="1"/>
          </p:nvPr>
        </p:nvSpPr>
        <p:spPr>
          <a:xfrm>
            <a:off x="660400" y="1003300"/>
            <a:ext cx="7848600" cy="4876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2"/>
              </a:buClr>
              <a:buSzPts val="1620"/>
              <a:buFont typeface="Arial"/>
              <a:buNone/>
            </a:pPr>
            <a:endParaRPr sz="1800" b="0" i="0" u="none" strike="noStrike" cap="none">
              <a:solidFill>
                <a:schemeClr val="dk1"/>
              </a:solidFill>
              <a:latin typeface="Helvetica Neue"/>
              <a:ea typeface="Helvetica Neue"/>
              <a:cs typeface="Helvetica Neue"/>
              <a:sym typeface="Helvetica Neue"/>
            </a:endParaRPr>
          </a:p>
          <a:p>
            <a:pPr marL="342900" marR="0" lvl="0" indent="-342900" algn="l" rtl="0">
              <a:lnSpc>
                <a:spcPct val="90000"/>
              </a:lnSpc>
              <a:spcBef>
                <a:spcPts val="630"/>
              </a:spcBef>
              <a:spcAft>
                <a:spcPts val="0"/>
              </a:spcAft>
              <a:buClr>
                <a:schemeClr val="dk2"/>
              </a:buClr>
              <a:buSzPts val="1620"/>
              <a:buFont typeface="Arial"/>
              <a:buChar char="●"/>
            </a:pPr>
            <a:r>
              <a:rPr lang="en-US" sz="1800" b="1" i="0" u="none" strike="noStrike" cap="none">
                <a:solidFill>
                  <a:schemeClr val="dk1"/>
                </a:solidFill>
                <a:latin typeface="Helvetica Neue"/>
                <a:ea typeface="Helvetica Neue"/>
                <a:cs typeface="Helvetica Neue"/>
                <a:sym typeface="Helvetica Neue"/>
              </a:rPr>
              <a:t>Relational systems</a:t>
            </a:r>
            <a:endParaRPr sz="1800" b="0" i="0" u="none" strike="noStrike" cap="none">
              <a:solidFill>
                <a:schemeClr val="dk1"/>
              </a:solidFill>
              <a:latin typeface="Helvetica Neue"/>
              <a:ea typeface="Helvetica Neue"/>
              <a:cs typeface="Helvetica Neue"/>
              <a:sym typeface="Helvetica Neue"/>
            </a:endParaRPr>
          </a:p>
          <a:p>
            <a:pPr marL="742950" marR="0" lvl="1" indent="-285750" algn="l" rtl="0">
              <a:lnSpc>
                <a:spcPct val="90000"/>
              </a:lnSpc>
              <a:spcBef>
                <a:spcPts val="630"/>
              </a:spcBef>
              <a:spcAft>
                <a:spcPts val="0"/>
              </a:spcAft>
              <a:buClr>
                <a:schemeClr val="folHlink"/>
              </a:buClr>
              <a:buSzPts val="1440"/>
              <a:buFont typeface="Arial"/>
              <a:buChar char="●"/>
            </a:pPr>
            <a:r>
              <a:rPr lang="en-US" sz="1800" b="0" i="0" u="none" strike="noStrike" cap="none">
                <a:solidFill>
                  <a:schemeClr val="dk1"/>
                </a:solidFill>
                <a:latin typeface="Helvetica Neue"/>
                <a:ea typeface="Helvetica Neue"/>
                <a:cs typeface="Helvetica Neue"/>
                <a:sym typeface="Helvetica Neue"/>
              </a:rPr>
              <a:t>simple data types, powerful query languages, high protection.</a:t>
            </a:r>
            <a:endParaRPr/>
          </a:p>
          <a:p>
            <a:pPr marL="342900" marR="0" lvl="0" indent="-342900" algn="l" rtl="0">
              <a:lnSpc>
                <a:spcPct val="90000"/>
              </a:lnSpc>
              <a:spcBef>
                <a:spcPts val="630"/>
              </a:spcBef>
              <a:spcAft>
                <a:spcPts val="0"/>
              </a:spcAft>
              <a:buClr>
                <a:schemeClr val="dk2"/>
              </a:buClr>
              <a:buSzPts val="1620"/>
              <a:buFont typeface="Arial"/>
              <a:buChar char="●"/>
            </a:pPr>
            <a:r>
              <a:rPr lang="en-US" sz="1800" b="1" i="0" u="none" strike="noStrike" cap="none">
                <a:solidFill>
                  <a:schemeClr val="dk1"/>
                </a:solidFill>
                <a:latin typeface="Helvetica Neue"/>
                <a:ea typeface="Helvetica Neue"/>
                <a:cs typeface="Helvetica Neue"/>
                <a:sym typeface="Helvetica Neue"/>
              </a:rPr>
              <a:t>Persistent-programming-language-based OODBs</a:t>
            </a:r>
            <a:endParaRPr sz="1800" b="0" i="0" u="none" strike="noStrike" cap="none">
              <a:solidFill>
                <a:schemeClr val="dk1"/>
              </a:solidFill>
              <a:latin typeface="Helvetica Neue"/>
              <a:ea typeface="Helvetica Neue"/>
              <a:cs typeface="Helvetica Neue"/>
              <a:sym typeface="Helvetica Neue"/>
            </a:endParaRPr>
          </a:p>
          <a:p>
            <a:pPr marL="742950" marR="0" lvl="1" indent="-285750" algn="l" rtl="0">
              <a:lnSpc>
                <a:spcPct val="90000"/>
              </a:lnSpc>
              <a:spcBef>
                <a:spcPts val="630"/>
              </a:spcBef>
              <a:spcAft>
                <a:spcPts val="0"/>
              </a:spcAft>
              <a:buClr>
                <a:schemeClr val="folHlink"/>
              </a:buClr>
              <a:buSzPts val="1440"/>
              <a:buFont typeface="Arial"/>
              <a:buChar char="●"/>
            </a:pPr>
            <a:r>
              <a:rPr lang="en-US" sz="1800" b="0" i="0" u="none" strike="noStrike" cap="none">
                <a:solidFill>
                  <a:schemeClr val="dk1"/>
                </a:solidFill>
                <a:latin typeface="Helvetica Neue"/>
                <a:ea typeface="Helvetica Neue"/>
                <a:cs typeface="Helvetica Neue"/>
                <a:sym typeface="Helvetica Neue"/>
              </a:rPr>
              <a:t>complex data types, integration with programming language, high performance.</a:t>
            </a:r>
            <a:endParaRPr/>
          </a:p>
          <a:p>
            <a:pPr marL="342900" marR="0" lvl="0" indent="-342900" algn="l" rtl="0">
              <a:lnSpc>
                <a:spcPct val="90000"/>
              </a:lnSpc>
              <a:spcBef>
                <a:spcPts val="630"/>
              </a:spcBef>
              <a:spcAft>
                <a:spcPts val="0"/>
              </a:spcAft>
              <a:buClr>
                <a:schemeClr val="dk2"/>
              </a:buClr>
              <a:buSzPts val="1620"/>
              <a:buFont typeface="Arial"/>
              <a:buChar char="●"/>
            </a:pPr>
            <a:r>
              <a:rPr lang="en-US" sz="1800" b="1" i="0" u="none" strike="noStrike" cap="none">
                <a:solidFill>
                  <a:schemeClr val="dk1"/>
                </a:solidFill>
                <a:latin typeface="Helvetica Neue"/>
                <a:ea typeface="Helvetica Neue"/>
                <a:cs typeface="Helvetica Neue"/>
                <a:sym typeface="Helvetica Neue"/>
              </a:rPr>
              <a:t>Object-relational systems</a:t>
            </a:r>
            <a:endParaRPr/>
          </a:p>
          <a:p>
            <a:pPr marL="742950" marR="0" lvl="1" indent="-285750" algn="l" rtl="0">
              <a:lnSpc>
                <a:spcPct val="90000"/>
              </a:lnSpc>
              <a:spcBef>
                <a:spcPts val="630"/>
              </a:spcBef>
              <a:spcAft>
                <a:spcPts val="0"/>
              </a:spcAft>
              <a:buClr>
                <a:schemeClr val="folHlink"/>
              </a:buClr>
              <a:buSzPts val="1440"/>
              <a:buFont typeface="Arial"/>
              <a:buChar char="●"/>
            </a:pPr>
            <a:r>
              <a:rPr lang="en-US" sz="1800" b="0" i="0" u="none" strike="noStrike" cap="none">
                <a:solidFill>
                  <a:schemeClr val="dk1"/>
                </a:solidFill>
                <a:latin typeface="Helvetica Neue"/>
                <a:ea typeface="Helvetica Neue"/>
                <a:cs typeface="Helvetica Neue"/>
                <a:sym typeface="Helvetica Neue"/>
              </a:rPr>
              <a:t>complex data types, powerful query languages, high protection.</a:t>
            </a:r>
            <a:endParaRPr/>
          </a:p>
          <a:p>
            <a:pPr marL="342900" marR="0" lvl="0" indent="-342900" algn="l" rtl="0">
              <a:lnSpc>
                <a:spcPct val="90000"/>
              </a:lnSpc>
              <a:spcBef>
                <a:spcPts val="630"/>
              </a:spcBef>
              <a:spcAft>
                <a:spcPts val="0"/>
              </a:spcAft>
              <a:buClr>
                <a:schemeClr val="dk2"/>
              </a:buClr>
              <a:buSzPts val="1620"/>
              <a:buFont typeface="Arial"/>
              <a:buChar char="●"/>
            </a:pPr>
            <a:r>
              <a:rPr lang="en-US" sz="1800" b="1" i="0" u="none" strike="noStrike" cap="none">
                <a:solidFill>
                  <a:schemeClr val="dk1"/>
                </a:solidFill>
                <a:latin typeface="Helvetica Neue"/>
                <a:ea typeface="Helvetica Neue"/>
                <a:cs typeface="Helvetica Neue"/>
                <a:sym typeface="Helvetica Neue"/>
              </a:rPr>
              <a:t>Object-relational mapping systems</a:t>
            </a:r>
            <a:endParaRPr/>
          </a:p>
          <a:p>
            <a:pPr marL="742950" marR="0" lvl="1" indent="-285750" algn="l" rtl="0">
              <a:lnSpc>
                <a:spcPct val="90000"/>
              </a:lnSpc>
              <a:spcBef>
                <a:spcPts val="630"/>
              </a:spcBef>
              <a:spcAft>
                <a:spcPts val="0"/>
              </a:spcAft>
              <a:buClr>
                <a:schemeClr val="folHlink"/>
              </a:buClr>
              <a:buSzPts val="1440"/>
              <a:buFont typeface="Arial"/>
              <a:buChar char="●"/>
            </a:pPr>
            <a:r>
              <a:rPr lang="en-US" sz="1800" b="0" i="0" u="none" strike="noStrike" cap="none">
                <a:solidFill>
                  <a:schemeClr val="dk1"/>
                </a:solidFill>
                <a:latin typeface="Helvetica Neue"/>
                <a:ea typeface="Helvetica Neue"/>
                <a:cs typeface="Helvetica Neue"/>
                <a:sym typeface="Helvetica Neue"/>
              </a:rPr>
              <a:t>complex data types integrated with programming language, but built as a layer on top of a relational database system</a:t>
            </a:r>
            <a:endParaRPr/>
          </a:p>
          <a:p>
            <a:pPr marL="342900" marR="0" lvl="0" indent="-342900" algn="l" rtl="0">
              <a:lnSpc>
                <a:spcPct val="90000"/>
              </a:lnSpc>
              <a:spcBef>
                <a:spcPts val="630"/>
              </a:spcBef>
              <a:spcAft>
                <a:spcPts val="0"/>
              </a:spcAft>
              <a:buClr>
                <a:schemeClr val="dk2"/>
              </a:buClr>
              <a:buSzPts val="1620"/>
              <a:buFont typeface="Arial"/>
              <a:buChar char="●"/>
            </a:pPr>
            <a:r>
              <a:rPr lang="en-US" sz="1800" b="0" i="0" u="none" strike="noStrike" cap="none">
                <a:solidFill>
                  <a:schemeClr val="dk1"/>
                </a:solidFill>
                <a:latin typeface="Helvetica Neue"/>
                <a:ea typeface="Helvetica Neue"/>
                <a:cs typeface="Helvetica Neue"/>
                <a:sym typeface="Helvetica Neue"/>
              </a:rPr>
              <a:t>Note: Many real systems blur these boundaries</a:t>
            </a:r>
            <a:endParaRPr/>
          </a:p>
          <a:p>
            <a:pPr marL="742950" marR="0" lvl="1" indent="-285750" algn="l" rtl="0">
              <a:lnSpc>
                <a:spcPct val="90000"/>
              </a:lnSpc>
              <a:spcBef>
                <a:spcPts val="630"/>
              </a:spcBef>
              <a:spcAft>
                <a:spcPts val="0"/>
              </a:spcAft>
              <a:buClr>
                <a:schemeClr val="folHlink"/>
              </a:buClr>
              <a:buSzPts val="1440"/>
              <a:buFont typeface="Arial"/>
              <a:buChar char="●"/>
            </a:pPr>
            <a:r>
              <a:rPr lang="en-US" sz="1800" b="0" i="0" u="none" strike="noStrike" cap="none">
                <a:solidFill>
                  <a:schemeClr val="dk1"/>
                </a:solidFill>
                <a:latin typeface="Helvetica Neue"/>
                <a:ea typeface="Helvetica Neue"/>
                <a:cs typeface="Helvetica Neue"/>
                <a:sym typeface="Helvetica Neue"/>
              </a:rPr>
              <a:t>E.g. persistent programming language built as a wrapper on a relational database offers first two benefits, but may have poor performance.</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57"/>
          <p:cNvSpPr txBox="1">
            <a:spLocks noGrp="1"/>
          </p:cNvSpPr>
          <p:nvPr>
            <p:ph type="ctrTitle"/>
          </p:nvPr>
        </p:nvSpPr>
        <p:spPr>
          <a:xfrm>
            <a:off x="685800" y="2286000"/>
            <a:ext cx="7772400" cy="11430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3200" b="1" i="0" u="none" strike="noStrike" cap="none">
                <a:solidFill>
                  <a:srgbClr val="CC3300"/>
                </a:solidFill>
                <a:latin typeface="Helvetica Neue"/>
                <a:ea typeface="Helvetica Neue"/>
                <a:cs typeface="Helvetica Neue"/>
                <a:sym typeface="Helvetica Neue"/>
              </a:rPr>
              <a:t>End of Chapter 22</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3200" b="1" i="0" u="none" strike="noStrike" cap="none">
                <a:solidFill>
                  <a:schemeClr val="dk2"/>
                </a:solidFill>
                <a:latin typeface="Helvetica Neue"/>
                <a:ea typeface="Helvetica Neue"/>
                <a:cs typeface="Helvetica Neue"/>
                <a:sym typeface="Helvetica Neue"/>
              </a:rPr>
              <a:t>Object database concepts (2)</a:t>
            </a:r>
            <a:endParaRPr/>
          </a:p>
        </p:txBody>
      </p:sp>
      <p:sp>
        <p:nvSpPr>
          <p:cNvPr id="90" name="Google Shape;90;p17"/>
          <p:cNvSpPr txBox="1"/>
          <p:nvPr/>
        </p:nvSpPr>
        <p:spPr>
          <a:xfrm>
            <a:off x="611188" y="984250"/>
            <a:ext cx="8531225" cy="50704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i="0" u="none" strike="noStrike" cap="none">
                <a:solidFill>
                  <a:srgbClr val="000000"/>
                </a:solidFill>
                <a:latin typeface="Helvetica Neue"/>
                <a:ea typeface="Helvetica Neue"/>
                <a:cs typeface="Helvetica Neue"/>
                <a:sym typeface="Helvetica Neue"/>
              </a:rPr>
              <a:t>Abstract data types (ADTs)</a:t>
            </a:r>
            <a:r>
              <a:rPr lang="en-US" sz="2000" b="0" i="0" u="none" strike="noStrike" cap="none">
                <a:solidFill>
                  <a:srgbClr val="000000"/>
                </a:solidFill>
                <a:latin typeface="Helvetica Neue"/>
                <a:ea typeface="Helvetica Neue"/>
                <a:cs typeface="Helvetica Neue"/>
                <a:sym typeface="Helvetica Neue"/>
              </a:rPr>
              <a:t>: a kind of a class, which assumes that any access to an object is limited to the predefined collection of operations.</a:t>
            </a:r>
            <a:endParaRPr/>
          </a:p>
          <a:p>
            <a:pPr marL="0" marR="0" lvl="0" indent="0" algn="l" rtl="0">
              <a:spcBef>
                <a:spcPts val="2000"/>
              </a:spcBef>
              <a:spcAft>
                <a:spcPts val="0"/>
              </a:spcAft>
              <a:buNone/>
            </a:pPr>
            <a:r>
              <a:rPr lang="en-US" sz="2000" b="1" i="0" u="none" strike="noStrike" cap="none">
                <a:solidFill>
                  <a:srgbClr val="000000"/>
                </a:solidFill>
                <a:latin typeface="Helvetica Neue"/>
                <a:ea typeface="Helvetica Neue"/>
                <a:cs typeface="Helvetica Neue"/>
                <a:sym typeface="Helvetica Neue"/>
              </a:rPr>
              <a:t>Operations, methods and messages</a:t>
            </a:r>
            <a:r>
              <a:rPr lang="en-US" sz="2000" b="0" i="0" u="none" strike="noStrike" cap="none">
                <a:solidFill>
                  <a:srgbClr val="000000"/>
                </a:solidFill>
                <a:latin typeface="Helvetica Neue"/>
                <a:ea typeface="Helvetica Neue"/>
                <a:cs typeface="Helvetica Neue"/>
                <a:sym typeface="Helvetica Neue"/>
              </a:rPr>
              <a:t>. An object is associated with a set of operations (methods). The object performs the operation after receiving a message with the name of operation to be performed (and its parameters).</a:t>
            </a:r>
            <a:endParaRPr/>
          </a:p>
          <a:p>
            <a:pPr marL="0" marR="0" lvl="0" indent="0" algn="l" rtl="0">
              <a:spcBef>
                <a:spcPts val="2000"/>
              </a:spcBef>
              <a:spcAft>
                <a:spcPts val="0"/>
              </a:spcAft>
              <a:buNone/>
            </a:pPr>
            <a:r>
              <a:rPr lang="en-US" sz="2000" b="1" i="0" u="none" strike="noStrike" cap="none">
                <a:solidFill>
                  <a:srgbClr val="000000"/>
                </a:solidFill>
                <a:latin typeface="Helvetica Neue"/>
                <a:ea typeface="Helvetica Neue"/>
                <a:cs typeface="Helvetica Neue"/>
                <a:sym typeface="Helvetica Neue"/>
              </a:rPr>
              <a:t>Inheritance</a:t>
            </a:r>
            <a:r>
              <a:rPr lang="en-US" sz="2000" b="0" i="0" u="none" strike="noStrike" cap="none">
                <a:solidFill>
                  <a:srgbClr val="000000"/>
                </a:solidFill>
                <a:latin typeface="Helvetica Neue"/>
                <a:ea typeface="Helvetica Neue"/>
                <a:cs typeface="Helvetica Neue"/>
                <a:sym typeface="Helvetica Neue"/>
              </a:rPr>
              <a:t>. Classes are organized in a hierarchy reflecting the hierarchy of real world concepts. For instance, the class </a:t>
            </a:r>
            <a:r>
              <a:rPr lang="en-US" sz="2000" b="0" i="1" u="none" strike="noStrike" cap="none">
                <a:solidFill>
                  <a:srgbClr val="000000"/>
                </a:solidFill>
                <a:latin typeface="Helvetica Neue"/>
                <a:ea typeface="Helvetica Neue"/>
                <a:cs typeface="Helvetica Neue"/>
                <a:sym typeface="Helvetica Neue"/>
              </a:rPr>
              <a:t>Person</a:t>
            </a:r>
            <a:r>
              <a:rPr lang="en-US" sz="2000" b="0" i="0" u="none" strike="noStrike" cap="none">
                <a:solidFill>
                  <a:srgbClr val="000000"/>
                </a:solidFill>
                <a:latin typeface="Helvetica Neue"/>
                <a:ea typeface="Helvetica Neue"/>
                <a:cs typeface="Helvetica Neue"/>
                <a:sym typeface="Helvetica Neue"/>
              </a:rPr>
              <a:t> is a superclass of the classes </a:t>
            </a:r>
            <a:r>
              <a:rPr lang="en-US" sz="2000" b="0" i="1" u="none" strike="noStrike" cap="none">
                <a:solidFill>
                  <a:srgbClr val="000000"/>
                </a:solidFill>
                <a:latin typeface="Helvetica Neue"/>
                <a:ea typeface="Helvetica Neue"/>
                <a:cs typeface="Helvetica Neue"/>
                <a:sym typeface="Helvetica Neue"/>
              </a:rPr>
              <a:t>Employee</a:t>
            </a:r>
            <a:r>
              <a:rPr lang="en-US" sz="2000" b="0" i="0" u="none" strike="noStrike" cap="none">
                <a:solidFill>
                  <a:srgbClr val="000000"/>
                </a:solidFill>
                <a:latin typeface="Helvetica Neue"/>
                <a:ea typeface="Helvetica Neue"/>
                <a:cs typeface="Helvetica Neue"/>
                <a:sym typeface="Helvetica Neue"/>
              </a:rPr>
              <a:t> and </a:t>
            </a:r>
            <a:r>
              <a:rPr lang="en-US" sz="2000" b="0" i="1" u="none" strike="noStrike" cap="none">
                <a:solidFill>
                  <a:srgbClr val="000000"/>
                </a:solidFill>
                <a:latin typeface="Helvetica Neue"/>
                <a:ea typeface="Helvetica Neue"/>
                <a:cs typeface="Helvetica Neue"/>
                <a:sym typeface="Helvetica Neue"/>
              </a:rPr>
              <a:t>Student</a:t>
            </a:r>
            <a:r>
              <a:rPr lang="en-US" sz="2000" b="0" i="0" u="none" strike="noStrike" cap="none">
                <a:solidFill>
                  <a:srgbClr val="000000"/>
                </a:solidFill>
                <a:latin typeface="Helvetica Neue"/>
                <a:ea typeface="Helvetica Neue"/>
                <a:cs typeface="Helvetica Neue"/>
                <a:sym typeface="Helvetica Neue"/>
              </a:rPr>
              <a:t>. </a:t>
            </a:r>
            <a:endParaRPr/>
          </a:p>
          <a:p>
            <a:pPr marL="0" marR="0" lvl="0" indent="0" algn="l" rtl="0">
              <a:spcBef>
                <a:spcPts val="2000"/>
              </a:spcBef>
              <a:spcAft>
                <a:spcPts val="0"/>
              </a:spcAft>
              <a:buNone/>
            </a:pPr>
            <a:r>
              <a:rPr lang="en-US" sz="2000" b="1" i="0" u="none" strike="noStrike" cap="none">
                <a:solidFill>
                  <a:srgbClr val="000000"/>
                </a:solidFill>
                <a:latin typeface="Helvetica Neue"/>
                <a:ea typeface="Helvetica Neue"/>
                <a:cs typeface="Helvetica Neue"/>
                <a:sym typeface="Helvetica Neue"/>
              </a:rPr>
              <a:t>Polymorphism, late binding, overriding</a:t>
            </a:r>
            <a:r>
              <a:rPr lang="en-US" sz="2000" b="0" i="0" u="none" strike="noStrike" cap="none">
                <a:solidFill>
                  <a:srgbClr val="000000"/>
                </a:solidFill>
                <a:latin typeface="Helvetica Neue"/>
                <a:ea typeface="Helvetica Neue"/>
                <a:cs typeface="Helvetica Neue"/>
                <a:sym typeface="Helvetica Neue"/>
              </a:rPr>
              <a:t>. The operation to be executed on an object is chosen dynamically, after the object receives the message with the operation name. </a:t>
            </a:r>
            <a:endParaRPr/>
          </a:p>
          <a:p>
            <a:pPr marL="0" marR="0" lvl="0" indent="0" algn="l" rtl="0">
              <a:spcBef>
                <a:spcPts val="2000"/>
              </a:spcBef>
              <a:spcAft>
                <a:spcPts val="0"/>
              </a:spcAft>
              <a:buNone/>
            </a:pPr>
            <a:r>
              <a:rPr lang="en-US" sz="2000" b="1" i="0" u="none" strike="noStrike" cap="none">
                <a:solidFill>
                  <a:srgbClr val="000000"/>
                </a:solidFill>
                <a:latin typeface="Helvetica Neue"/>
                <a:ea typeface="Helvetica Neue"/>
                <a:cs typeface="Helvetica Neue"/>
                <a:sym typeface="Helvetica Neue"/>
              </a:rPr>
              <a:t>Persistence</a:t>
            </a:r>
            <a:r>
              <a:rPr lang="en-US" sz="2000" b="0" i="0" u="none" strike="noStrike" cap="none">
                <a:solidFill>
                  <a:srgbClr val="000000"/>
                </a:solidFill>
                <a:latin typeface="Helvetica Neue"/>
                <a:ea typeface="Helvetica Neue"/>
                <a:cs typeface="Helvetica Neue"/>
                <a:sym typeface="Helvetica Neue"/>
              </a:rPr>
              <a:t>. Database objects are persistent, i.e., they live as long as necessary. They can outlive programs, which created them.</a:t>
            </a:r>
            <a:endParaRPr sz="2000" b="0" i="0" u="none" strike="noStrike" cap="none">
              <a:solidFill>
                <a:srgbClr val="000000"/>
              </a:solidFill>
              <a:latin typeface="Times"/>
              <a:ea typeface="Times"/>
              <a:cs typeface="Times"/>
              <a:sym typeface="Times"/>
            </a:endParaRPr>
          </a:p>
        </p:txBody>
      </p:sp>
      <p:sp>
        <p:nvSpPr>
          <p:cNvPr id="91" name="Google Shape;91;p17"/>
          <p:cNvSpPr/>
          <p:nvPr/>
        </p:nvSpPr>
        <p:spPr>
          <a:xfrm>
            <a:off x="192088" y="1922463"/>
            <a:ext cx="338137" cy="327025"/>
          </a:xfrm>
          <a:prstGeom prst="star4">
            <a:avLst>
              <a:gd name="adj" fmla="val 12500"/>
            </a:avLst>
          </a:prstGeom>
          <a:gradFill>
            <a:gsLst>
              <a:gs pos="0">
                <a:srgbClr val="FC0128"/>
              </a:gs>
              <a:gs pos="100000">
                <a:srgbClr val="B1001C"/>
              </a:gs>
            </a:gsLst>
            <a:path path="circle">
              <a:fillToRect l="50000" t="50000" r="50000" b="50000"/>
            </a:path>
            <a:tileRect/>
          </a:gra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800" b="0" i="0" u="none" strike="noStrike" cap="none">
              <a:solidFill>
                <a:srgbClr val="000000"/>
              </a:solidFill>
              <a:latin typeface="Times"/>
              <a:ea typeface="Times"/>
              <a:cs typeface="Times"/>
              <a:sym typeface="Times"/>
            </a:endParaRPr>
          </a:p>
        </p:txBody>
      </p:sp>
      <p:sp>
        <p:nvSpPr>
          <p:cNvPr id="92" name="Google Shape;92;p17"/>
          <p:cNvSpPr/>
          <p:nvPr/>
        </p:nvSpPr>
        <p:spPr>
          <a:xfrm>
            <a:off x="192088" y="1069975"/>
            <a:ext cx="338137" cy="327025"/>
          </a:xfrm>
          <a:prstGeom prst="star4">
            <a:avLst>
              <a:gd name="adj" fmla="val 12500"/>
            </a:avLst>
          </a:prstGeom>
          <a:gradFill>
            <a:gsLst>
              <a:gs pos="0">
                <a:srgbClr val="FC0128"/>
              </a:gs>
              <a:gs pos="100000">
                <a:srgbClr val="B1001C"/>
              </a:gs>
            </a:gsLst>
            <a:path path="circle">
              <a:fillToRect l="50000" t="50000" r="50000" b="50000"/>
            </a:path>
            <a:tileRect/>
          </a:gra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800" b="0" i="0" u="none" strike="noStrike" cap="none">
              <a:solidFill>
                <a:srgbClr val="000000"/>
              </a:solidFill>
              <a:latin typeface="Times"/>
              <a:ea typeface="Times"/>
              <a:cs typeface="Times"/>
              <a:sym typeface="Times"/>
            </a:endParaRPr>
          </a:p>
        </p:txBody>
      </p:sp>
      <p:sp>
        <p:nvSpPr>
          <p:cNvPr id="93" name="Google Shape;93;p17"/>
          <p:cNvSpPr/>
          <p:nvPr/>
        </p:nvSpPr>
        <p:spPr>
          <a:xfrm>
            <a:off x="193675" y="4197350"/>
            <a:ext cx="338138" cy="327025"/>
          </a:xfrm>
          <a:prstGeom prst="star4">
            <a:avLst>
              <a:gd name="adj" fmla="val 12500"/>
            </a:avLst>
          </a:prstGeom>
          <a:gradFill>
            <a:gsLst>
              <a:gs pos="0">
                <a:srgbClr val="FC0128"/>
              </a:gs>
              <a:gs pos="100000">
                <a:srgbClr val="B1001C"/>
              </a:gs>
            </a:gsLst>
            <a:path path="circle">
              <a:fillToRect l="50000" t="50000" r="50000" b="50000"/>
            </a:path>
            <a:tileRect/>
          </a:gra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800" b="0" i="0" u="none" strike="noStrike" cap="none">
              <a:solidFill>
                <a:srgbClr val="000000"/>
              </a:solidFill>
              <a:latin typeface="Times"/>
              <a:ea typeface="Times"/>
              <a:cs typeface="Times"/>
              <a:sym typeface="Times"/>
            </a:endParaRPr>
          </a:p>
        </p:txBody>
      </p:sp>
      <p:sp>
        <p:nvSpPr>
          <p:cNvPr id="94" name="Google Shape;94;p17"/>
          <p:cNvSpPr/>
          <p:nvPr/>
        </p:nvSpPr>
        <p:spPr>
          <a:xfrm>
            <a:off x="192088" y="3063875"/>
            <a:ext cx="338137" cy="327025"/>
          </a:xfrm>
          <a:prstGeom prst="star4">
            <a:avLst>
              <a:gd name="adj" fmla="val 12500"/>
            </a:avLst>
          </a:prstGeom>
          <a:gradFill>
            <a:gsLst>
              <a:gs pos="0">
                <a:srgbClr val="FC0128"/>
              </a:gs>
              <a:gs pos="100000">
                <a:srgbClr val="B1001C"/>
              </a:gs>
            </a:gsLst>
            <a:path path="circle">
              <a:fillToRect l="50000" t="50000" r="50000" b="50000"/>
            </a:path>
            <a:tileRect/>
          </a:gra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800" b="0" i="0" u="none" strike="noStrike" cap="none">
              <a:solidFill>
                <a:srgbClr val="000000"/>
              </a:solidFill>
              <a:latin typeface="Times"/>
              <a:ea typeface="Times"/>
              <a:cs typeface="Times"/>
              <a:sym typeface="Times"/>
            </a:endParaRPr>
          </a:p>
        </p:txBody>
      </p:sp>
      <p:sp>
        <p:nvSpPr>
          <p:cNvPr id="95" name="Google Shape;95;p17"/>
          <p:cNvSpPr/>
          <p:nvPr/>
        </p:nvSpPr>
        <p:spPr>
          <a:xfrm>
            <a:off x="193675" y="5376863"/>
            <a:ext cx="338138" cy="327025"/>
          </a:xfrm>
          <a:prstGeom prst="star4">
            <a:avLst>
              <a:gd name="adj" fmla="val 12500"/>
            </a:avLst>
          </a:prstGeom>
          <a:gradFill>
            <a:gsLst>
              <a:gs pos="0">
                <a:srgbClr val="FC0128"/>
              </a:gs>
              <a:gs pos="100000">
                <a:srgbClr val="B1001C"/>
              </a:gs>
            </a:gsLst>
            <a:path path="circle">
              <a:fillToRect l="50000" t="50000" r="50000" b="50000"/>
            </a:path>
            <a:tileRect/>
          </a:gra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800" b="0" i="0" u="none" strike="noStrike" cap="none">
              <a:solidFill>
                <a:srgbClr val="000000"/>
              </a:solidFill>
              <a:latin typeface="Times"/>
              <a:ea typeface="Times"/>
              <a:cs typeface="Times"/>
              <a:sym typeface="Time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3200" b="1" i="0" u="none" strike="noStrike" cap="none">
                <a:solidFill>
                  <a:schemeClr val="dk2"/>
                </a:solidFill>
                <a:latin typeface="Helvetica Neue"/>
                <a:ea typeface="Helvetica Neue"/>
                <a:cs typeface="Helvetica Neue"/>
                <a:sym typeface="Helvetica Neue"/>
              </a:rPr>
              <a:t>Complex Data Types</a:t>
            </a:r>
            <a:endParaRPr/>
          </a:p>
        </p:txBody>
      </p:sp>
      <p:sp>
        <p:nvSpPr>
          <p:cNvPr id="101" name="Google Shape;101;p18"/>
          <p:cNvSpPr txBox="1">
            <a:spLocks noGrp="1"/>
          </p:cNvSpPr>
          <p:nvPr>
            <p:ph type="body" idx="1"/>
          </p:nvPr>
        </p:nvSpPr>
        <p:spPr>
          <a:xfrm>
            <a:off x="685800" y="1066800"/>
            <a:ext cx="7772400" cy="5133975"/>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rgbClr val="CC3300"/>
              </a:buClr>
              <a:buSzPts val="1620"/>
              <a:buFont typeface="Arial"/>
              <a:buChar char="●"/>
            </a:pPr>
            <a:r>
              <a:rPr lang="en-US" sz="1800" b="0" i="0" u="none" strike="noStrike" cap="none">
                <a:solidFill>
                  <a:srgbClr val="000000"/>
                </a:solidFill>
                <a:latin typeface="Helvetica Neue"/>
                <a:ea typeface="Helvetica Neue"/>
                <a:cs typeface="Helvetica Neue"/>
                <a:sym typeface="Helvetica Neue"/>
              </a:rPr>
              <a:t>Extensions to SQL to support complex types include:</a:t>
            </a:r>
            <a:endParaRPr/>
          </a:p>
          <a:p>
            <a:pPr marL="742950" marR="0" lvl="1" indent="-285750" algn="l" rtl="0">
              <a:lnSpc>
                <a:spcPct val="90000"/>
              </a:lnSpc>
              <a:spcBef>
                <a:spcPts val="630"/>
              </a:spcBef>
              <a:spcAft>
                <a:spcPts val="0"/>
              </a:spcAft>
              <a:buClr>
                <a:srgbClr val="FF9900"/>
              </a:buClr>
              <a:buSzPts val="1440"/>
              <a:buFont typeface="Arial"/>
              <a:buChar char="●"/>
            </a:pPr>
            <a:r>
              <a:rPr lang="en-US" sz="1800" b="0" i="0" u="none" strike="noStrike" cap="none">
                <a:solidFill>
                  <a:srgbClr val="000000"/>
                </a:solidFill>
                <a:latin typeface="Helvetica Neue"/>
                <a:ea typeface="Helvetica Neue"/>
                <a:cs typeface="Helvetica Neue"/>
                <a:sym typeface="Helvetica Neue"/>
              </a:rPr>
              <a:t>Collection and large object types</a:t>
            </a:r>
            <a:endParaRPr/>
          </a:p>
          <a:p>
            <a:pPr marL="1085850" marR="0" lvl="2" indent="-228600" algn="l" rtl="0">
              <a:lnSpc>
                <a:spcPct val="90000"/>
              </a:lnSpc>
              <a:spcBef>
                <a:spcPts val="630"/>
              </a:spcBef>
              <a:spcAft>
                <a:spcPts val="0"/>
              </a:spcAft>
              <a:buClr>
                <a:srgbClr val="33CC33"/>
              </a:buClr>
              <a:buSzPts val="1350"/>
              <a:buFont typeface="Arimo"/>
              <a:buChar char="4"/>
            </a:pPr>
            <a:r>
              <a:rPr lang="en-US" sz="1800" b="0" i="0" u="none" strike="noStrike" cap="none">
                <a:solidFill>
                  <a:srgbClr val="000000"/>
                </a:solidFill>
                <a:latin typeface="Helvetica Neue"/>
                <a:ea typeface="Helvetica Neue"/>
                <a:cs typeface="Helvetica Neue"/>
                <a:sym typeface="Helvetica Neue"/>
              </a:rPr>
              <a:t>Nested relations are an example of collection types</a:t>
            </a:r>
            <a:endParaRPr/>
          </a:p>
          <a:p>
            <a:pPr marL="742950" marR="0" lvl="1" indent="-285750" algn="l" rtl="0">
              <a:lnSpc>
                <a:spcPct val="90000"/>
              </a:lnSpc>
              <a:spcBef>
                <a:spcPts val="630"/>
              </a:spcBef>
              <a:spcAft>
                <a:spcPts val="0"/>
              </a:spcAft>
              <a:buClr>
                <a:srgbClr val="FF9900"/>
              </a:buClr>
              <a:buSzPts val="1440"/>
              <a:buFont typeface="Arial"/>
              <a:buChar char="●"/>
            </a:pPr>
            <a:r>
              <a:rPr lang="en-US" sz="1800" b="0" i="0" u="none" strike="noStrike" cap="none">
                <a:solidFill>
                  <a:srgbClr val="000000"/>
                </a:solidFill>
                <a:latin typeface="Helvetica Neue"/>
                <a:ea typeface="Helvetica Neue"/>
                <a:cs typeface="Helvetica Neue"/>
                <a:sym typeface="Helvetica Neue"/>
              </a:rPr>
              <a:t>Structured types</a:t>
            </a:r>
            <a:endParaRPr/>
          </a:p>
          <a:p>
            <a:pPr marL="1085850" marR="0" lvl="2" indent="-228600" algn="l" rtl="0">
              <a:lnSpc>
                <a:spcPct val="90000"/>
              </a:lnSpc>
              <a:spcBef>
                <a:spcPts val="630"/>
              </a:spcBef>
              <a:spcAft>
                <a:spcPts val="0"/>
              </a:spcAft>
              <a:buClr>
                <a:srgbClr val="33CC33"/>
              </a:buClr>
              <a:buSzPts val="1350"/>
              <a:buFont typeface="Arimo"/>
              <a:buChar char="4"/>
            </a:pPr>
            <a:r>
              <a:rPr lang="en-US" sz="1800" b="0" i="0" u="none" strike="noStrike" cap="none">
                <a:solidFill>
                  <a:srgbClr val="000000"/>
                </a:solidFill>
                <a:latin typeface="Helvetica Neue"/>
                <a:ea typeface="Helvetica Neue"/>
                <a:cs typeface="Helvetica Neue"/>
                <a:sym typeface="Helvetica Neue"/>
              </a:rPr>
              <a:t>Nested record structures like composite attributes </a:t>
            </a:r>
            <a:endParaRPr/>
          </a:p>
          <a:p>
            <a:pPr marL="742950" marR="0" lvl="1" indent="-285750" algn="l" rtl="0">
              <a:lnSpc>
                <a:spcPct val="90000"/>
              </a:lnSpc>
              <a:spcBef>
                <a:spcPts val="630"/>
              </a:spcBef>
              <a:spcAft>
                <a:spcPts val="0"/>
              </a:spcAft>
              <a:buClr>
                <a:srgbClr val="FF9900"/>
              </a:buClr>
              <a:buSzPts val="1440"/>
              <a:buFont typeface="Arial"/>
              <a:buChar char="●"/>
            </a:pPr>
            <a:r>
              <a:rPr lang="en-US" sz="1800" b="0" i="0" u="none" strike="noStrike" cap="none">
                <a:solidFill>
                  <a:srgbClr val="000000"/>
                </a:solidFill>
                <a:latin typeface="Helvetica Neue"/>
                <a:ea typeface="Helvetica Neue"/>
                <a:cs typeface="Helvetica Neue"/>
                <a:sym typeface="Helvetica Neue"/>
              </a:rPr>
              <a:t>Inheritance</a:t>
            </a:r>
            <a:endParaRPr/>
          </a:p>
          <a:p>
            <a:pPr marL="742950" marR="0" lvl="1" indent="-285750" algn="l" rtl="0">
              <a:lnSpc>
                <a:spcPct val="90000"/>
              </a:lnSpc>
              <a:spcBef>
                <a:spcPts val="630"/>
              </a:spcBef>
              <a:spcAft>
                <a:spcPts val="0"/>
              </a:spcAft>
              <a:buClr>
                <a:srgbClr val="FF9900"/>
              </a:buClr>
              <a:buSzPts val="1440"/>
              <a:buFont typeface="Arial"/>
              <a:buChar char="●"/>
            </a:pPr>
            <a:r>
              <a:rPr lang="en-US" sz="1800" b="0" i="0" u="none" strike="noStrike" cap="none">
                <a:solidFill>
                  <a:srgbClr val="000000"/>
                </a:solidFill>
                <a:latin typeface="Helvetica Neue"/>
                <a:ea typeface="Helvetica Neue"/>
                <a:cs typeface="Helvetica Neue"/>
                <a:sym typeface="Helvetica Neue"/>
              </a:rPr>
              <a:t>Object orientation</a:t>
            </a:r>
            <a:endParaRPr/>
          </a:p>
          <a:p>
            <a:pPr marL="1085850" marR="0" lvl="2" indent="-228600" algn="l" rtl="0">
              <a:lnSpc>
                <a:spcPct val="90000"/>
              </a:lnSpc>
              <a:spcBef>
                <a:spcPts val="630"/>
              </a:spcBef>
              <a:spcAft>
                <a:spcPts val="0"/>
              </a:spcAft>
              <a:buClr>
                <a:srgbClr val="33CC33"/>
              </a:buClr>
              <a:buSzPts val="1350"/>
              <a:buFont typeface="Arimo"/>
              <a:buChar char="4"/>
            </a:pPr>
            <a:r>
              <a:rPr lang="en-US" sz="1800" b="0" i="0" u="none" strike="noStrike" cap="none">
                <a:solidFill>
                  <a:srgbClr val="000000"/>
                </a:solidFill>
                <a:latin typeface="Helvetica Neue"/>
                <a:ea typeface="Helvetica Neue"/>
                <a:cs typeface="Helvetica Neue"/>
                <a:sym typeface="Helvetica Neue"/>
              </a:rPr>
              <a:t>Including object identifiers and references</a:t>
            </a:r>
            <a:endParaRPr/>
          </a:p>
          <a:p>
            <a:pPr marL="0" marR="0" lvl="0" indent="0" algn="l" rtl="0">
              <a:lnSpc>
                <a:spcPct val="90000"/>
              </a:lnSpc>
              <a:spcBef>
                <a:spcPts val="630"/>
              </a:spcBef>
              <a:spcAft>
                <a:spcPts val="0"/>
              </a:spcAft>
              <a:buClr>
                <a:schemeClr val="dk2"/>
              </a:buClr>
              <a:buSzPts val="1620"/>
              <a:buFont typeface="Arial"/>
              <a:buNone/>
            </a:pPr>
            <a:endParaRPr sz="1800" b="0" i="0" u="none" strike="noStrike" cap="none">
              <a:solidFill>
                <a:schemeClr val="dk1"/>
              </a:solidFill>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9"/>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3200" b="1" i="0" u="none" strike="noStrike" cap="none">
                <a:solidFill>
                  <a:schemeClr val="dk2"/>
                </a:solidFill>
                <a:latin typeface="Helvetica Neue"/>
                <a:ea typeface="Helvetica Neue"/>
                <a:cs typeface="Helvetica Neue"/>
                <a:sym typeface="Helvetica Neue"/>
              </a:rPr>
              <a:t>Complex Data Types</a:t>
            </a:r>
            <a:endParaRPr/>
          </a:p>
        </p:txBody>
      </p:sp>
      <p:sp>
        <p:nvSpPr>
          <p:cNvPr id="107" name="Google Shape;107;p19"/>
          <p:cNvSpPr txBox="1">
            <a:spLocks noGrp="1"/>
          </p:cNvSpPr>
          <p:nvPr>
            <p:ph type="body" idx="1"/>
          </p:nvPr>
        </p:nvSpPr>
        <p:spPr>
          <a:xfrm>
            <a:off x="685800" y="1066800"/>
            <a:ext cx="7772400" cy="5133975"/>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2"/>
              </a:buClr>
              <a:buSzPts val="1620"/>
              <a:buFont typeface="Arial"/>
              <a:buChar char="●"/>
            </a:pPr>
            <a:r>
              <a:rPr lang="en-US" sz="1800" b="0" i="0" u="none" strike="noStrike" cap="none">
                <a:solidFill>
                  <a:schemeClr val="dk1"/>
                </a:solidFill>
                <a:latin typeface="Helvetica Neue"/>
                <a:ea typeface="Helvetica Neue"/>
                <a:cs typeface="Helvetica Neue"/>
                <a:sym typeface="Helvetica Neue"/>
              </a:rPr>
              <a:t>Traditional database applications in data processing had conceptually simple data types</a:t>
            </a:r>
            <a:endParaRPr/>
          </a:p>
          <a:p>
            <a:pPr marL="742950" marR="0" lvl="1" indent="-285750" algn="l" rtl="0">
              <a:lnSpc>
                <a:spcPct val="90000"/>
              </a:lnSpc>
              <a:spcBef>
                <a:spcPts val="630"/>
              </a:spcBef>
              <a:spcAft>
                <a:spcPts val="0"/>
              </a:spcAft>
              <a:buClr>
                <a:schemeClr val="folHlink"/>
              </a:buClr>
              <a:buSzPts val="1440"/>
              <a:buFont typeface="Arial"/>
              <a:buChar char="●"/>
            </a:pPr>
            <a:r>
              <a:rPr lang="en-US" sz="1800" b="0" i="0" u="none" strike="noStrike" cap="none">
                <a:solidFill>
                  <a:schemeClr val="dk1"/>
                </a:solidFill>
                <a:latin typeface="Helvetica Neue"/>
                <a:ea typeface="Helvetica Neue"/>
                <a:cs typeface="Helvetica Neue"/>
                <a:sym typeface="Helvetica Neue"/>
              </a:rPr>
              <a:t>Relatively few data types, first normal form holds</a:t>
            </a:r>
            <a:endParaRPr/>
          </a:p>
          <a:p>
            <a:pPr marL="342900" marR="0" lvl="0" indent="-342900" algn="l" rtl="0">
              <a:lnSpc>
                <a:spcPct val="90000"/>
              </a:lnSpc>
              <a:spcBef>
                <a:spcPts val="630"/>
              </a:spcBef>
              <a:spcAft>
                <a:spcPts val="0"/>
              </a:spcAft>
              <a:buClr>
                <a:schemeClr val="dk2"/>
              </a:buClr>
              <a:buSzPts val="1620"/>
              <a:buFont typeface="Arial"/>
              <a:buChar char="●"/>
            </a:pPr>
            <a:r>
              <a:rPr lang="en-US" sz="1800" b="0" i="0" u="none" strike="noStrike" cap="none">
                <a:solidFill>
                  <a:schemeClr val="dk1"/>
                </a:solidFill>
                <a:latin typeface="Helvetica Neue"/>
                <a:ea typeface="Helvetica Neue"/>
                <a:cs typeface="Helvetica Neue"/>
                <a:sym typeface="Helvetica Neue"/>
              </a:rPr>
              <a:t>Complex data types have grown more important in recent years</a:t>
            </a:r>
            <a:endParaRPr/>
          </a:p>
          <a:p>
            <a:pPr marL="742950" marR="0" lvl="1" indent="-285750" algn="l" rtl="0">
              <a:lnSpc>
                <a:spcPct val="90000"/>
              </a:lnSpc>
              <a:spcBef>
                <a:spcPts val="630"/>
              </a:spcBef>
              <a:spcAft>
                <a:spcPts val="0"/>
              </a:spcAft>
              <a:buClr>
                <a:schemeClr val="folHlink"/>
              </a:buClr>
              <a:buSzPts val="1440"/>
              <a:buFont typeface="Arial"/>
              <a:buChar char="●"/>
            </a:pPr>
            <a:r>
              <a:rPr lang="en-US" sz="1800" b="0" i="0" u="none" strike="noStrike" cap="none">
                <a:solidFill>
                  <a:schemeClr val="dk1"/>
                </a:solidFill>
                <a:latin typeface="Helvetica Neue"/>
                <a:ea typeface="Helvetica Neue"/>
                <a:cs typeface="Helvetica Neue"/>
                <a:sym typeface="Helvetica Neue"/>
              </a:rPr>
              <a:t>E.g.  Addresses can be viewed as a </a:t>
            </a:r>
            <a:endParaRPr/>
          </a:p>
          <a:p>
            <a:pPr marL="1085850" marR="0" lvl="2" indent="-228600" algn="l" rtl="0">
              <a:lnSpc>
                <a:spcPct val="90000"/>
              </a:lnSpc>
              <a:spcBef>
                <a:spcPts val="630"/>
              </a:spcBef>
              <a:spcAft>
                <a:spcPts val="0"/>
              </a:spcAft>
              <a:buClr>
                <a:srgbClr val="33CC33"/>
              </a:buClr>
              <a:buSzPts val="1350"/>
              <a:buFont typeface="Arimo"/>
              <a:buChar char="4"/>
            </a:pPr>
            <a:r>
              <a:rPr lang="en-US" sz="1800" b="0" i="0" u="none" strike="noStrike" cap="none">
                <a:solidFill>
                  <a:schemeClr val="dk1"/>
                </a:solidFill>
                <a:latin typeface="Helvetica Neue"/>
                <a:ea typeface="Helvetica Neue"/>
                <a:cs typeface="Helvetica Neue"/>
                <a:sym typeface="Helvetica Neue"/>
              </a:rPr>
              <a:t>Single string, or</a:t>
            </a:r>
            <a:endParaRPr/>
          </a:p>
          <a:p>
            <a:pPr marL="1085850" marR="0" lvl="2" indent="-228600" algn="l" rtl="0">
              <a:lnSpc>
                <a:spcPct val="90000"/>
              </a:lnSpc>
              <a:spcBef>
                <a:spcPts val="630"/>
              </a:spcBef>
              <a:spcAft>
                <a:spcPts val="0"/>
              </a:spcAft>
              <a:buClr>
                <a:srgbClr val="33CC33"/>
              </a:buClr>
              <a:buSzPts val="1350"/>
              <a:buFont typeface="Arimo"/>
              <a:buChar char="4"/>
            </a:pPr>
            <a:r>
              <a:rPr lang="en-US" sz="1800" b="0" i="0" u="none" strike="noStrike" cap="none">
                <a:solidFill>
                  <a:schemeClr val="dk1"/>
                </a:solidFill>
                <a:latin typeface="Helvetica Neue"/>
                <a:ea typeface="Helvetica Neue"/>
                <a:cs typeface="Helvetica Neue"/>
                <a:sym typeface="Helvetica Neue"/>
              </a:rPr>
              <a:t>Separate attributes for each part, or</a:t>
            </a:r>
            <a:endParaRPr/>
          </a:p>
          <a:p>
            <a:pPr marL="1085850" marR="0" lvl="2" indent="-228600" algn="l" rtl="0">
              <a:lnSpc>
                <a:spcPct val="90000"/>
              </a:lnSpc>
              <a:spcBef>
                <a:spcPts val="630"/>
              </a:spcBef>
              <a:spcAft>
                <a:spcPts val="0"/>
              </a:spcAft>
              <a:buClr>
                <a:srgbClr val="33CC33"/>
              </a:buClr>
              <a:buSzPts val="1350"/>
              <a:buFont typeface="Arimo"/>
              <a:buChar char="4"/>
            </a:pPr>
            <a:r>
              <a:rPr lang="en-US" sz="1800" b="0" i="0" u="none" strike="noStrike" cap="none">
                <a:solidFill>
                  <a:schemeClr val="dk1"/>
                </a:solidFill>
                <a:latin typeface="Helvetica Neue"/>
                <a:ea typeface="Helvetica Neue"/>
                <a:cs typeface="Helvetica Neue"/>
                <a:sym typeface="Helvetica Neue"/>
              </a:rPr>
              <a:t>Composite attributes (which are not in first normal form)</a:t>
            </a:r>
            <a:endParaRPr/>
          </a:p>
          <a:p>
            <a:pPr marL="742950" marR="0" lvl="1" indent="-285750" algn="l" rtl="0">
              <a:lnSpc>
                <a:spcPct val="90000"/>
              </a:lnSpc>
              <a:spcBef>
                <a:spcPts val="630"/>
              </a:spcBef>
              <a:spcAft>
                <a:spcPts val="0"/>
              </a:spcAft>
              <a:buClr>
                <a:schemeClr val="folHlink"/>
              </a:buClr>
              <a:buSzPts val="1440"/>
              <a:buFont typeface="Arial"/>
              <a:buChar char="●"/>
            </a:pPr>
            <a:r>
              <a:rPr lang="en-US" sz="1800" b="0" i="0" u="none" strike="noStrike" cap="none">
                <a:solidFill>
                  <a:schemeClr val="dk1"/>
                </a:solidFill>
                <a:latin typeface="Helvetica Neue"/>
                <a:ea typeface="Helvetica Neue"/>
                <a:cs typeface="Helvetica Neue"/>
                <a:sym typeface="Helvetica Neue"/>
              </a:rPr>
              <a:t>E.g. it is often convenient to store multivalued attributes as-is, without creating a separate relation to store the values in first normal form</a:t>
            </a:r>
            <a:endParaRPr/>
          </a:p>
          <a:p>
            <a:pPr marL="342900" marR="0" lvl="0" indent="-342900" algn="l" rtl="0">
              <a:lnSpc>
                <a:spcPct val="90000"/>
              </a:lnSpc>
              <a:spcBef>
                <a:spcPts val="630"/>
              </a:spcBef>
              <a:spcAft>
                <a:spcPts val="0"/>
              </a:spcAft>
              <a:buClr>
                <a:schemeClr val="dk2"/>
              </a:buClr>
              <a:buSzPts val="1620"/>
              <a:buFont typeface="Arial"/>
              <a:buChar char="●"/>
            </a:pPr>
            <a:r>
              <a:rPr lang="en-US" sz="1800" b="0" i="0" u="none" strike="noStrike" cap="none">
                <a:solidFill>
                  <a:schemeClr val="dk1"/>
                </a:solidFill>
                <a:latin typeface="Helvetica Neue"/>
                <a:ea typeface="Helvetica Neue"/>
                <a:cs typeface="Helvetica Neue"/>
                <a:sym typeface="Helvetica Neue"/>
              </a:rPr>
              <a:t>Applications</a:t>
            </a:r>
            <a:endParaRPr/>
          </a:p>
          <a:p>
            <a:pPr marL="742950" marR="0" lvl="1" indent="-285750" algn="l" rtl="0">
              <a:lnSpc>
                <a:spcPct val="90000"/>
              </a:lnSpc>
              <a:spcBef>
                <a:spcPts val="630"/>
              </a:spcBef>
              <a:spcAft>
                <a:spcPts val="0"/>
              </a:spcAft>
              <a:buClr>
                <a:schemeClr val="folHlink"/>
              </a:buClr>
              <a:buSzPts val="1440"/>
              <a:buFont typeface="Arial"/>
              <a:buChar char="●"/>
            </a:pPr>
            <a:r>
              <a:rPr lang="en-US" sz="1800" b="0" i="0" u="none" strike="noStrike" cap="none">
                <a:solidFill>
                  <a:schemeClr val="dk1"/>
                </a:solidFill>
                <a:latin typeface="Helvetica Neue"/>
                <a:ea typeface="Helvetica Neue"/>
                <a:cs typeface="Helvetica Neue"/>
                <a:sym typeface="Helvetica Neue"/>
              </a:rPr>
              <a:t>computer-aided design, computer-aided software engineering</a:t>
            </a:r>
            <a:endParaRPr/>
          </a:p>
          <a:p>
            <a:pPr marL="742950" marR="0" lvl="1" indent="-285750" algn="l" rtl="0">
              <a:lnSpc>
                <a:spcPct val="90000"/>
              </a:lnSpc>
              <a:spcBef>
                <a:spcPts val="630"/>
              </a:spcBef>
              <a:spcAft>
                <a:spcPts val="0"/>
              </a:spcAft>
              <a:buClr>
                <a:schemeClr val="folHlink"/>
              </a:buClr>
              <a:buSzPts val="1440"/>
              <a:buFont typeface="Arial"/>
              <a:buChar char="●"/>
            </a:pPr>
            <a:r>
              <a:rPr lang="en-US" sz="1800" b="0" i="0" u="none" strike="noStrike" cap="none">
                <a:solidFill>
                  <a:schemeClr val="dk1"/>
                </a:solidFill>
                <a:latin typeface="Helvetica Neue"/>
                <a:ea typeface="Helvetica Neue"/>
                <a:cs typeface="Helvetica Neue"/>
                <a:sym typeface="Helvetica Neue"/>
              </a:rPr>
              <a:t>multimedia and image databases, and document/hypertext databases.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0"/>
          <p:cNvSpPr txBox="1">
            <a:spLocks noGrp="1"/>
          </p:cNvSpPr>
          <p:nvPr>
            <p:ph type="title"/>
          </p:nvPr>
        </p:nvSpPr>
        <p:spPr>
          <a:xfrm>
            <a:off x="0" y="0"/>
            <a:ext cx="9144000" cy="923925"/>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3200" b="1" i="0" u="none" strike="noStrike" cap="none">
                <a:solidFill>
                  <a:schemeClr val="dk2"/>
                </a:solidFill>
                <a:latin typeface="Helvetica Neue"/>
                <a:ea typeface="Helvetica Neue"/>
                <a:cs typeface="Helvetica Neue"/>
                <a:sym typeface="Helvetica Neue"/>
              </a:rPr>
              <a:t>Traditional and object-oriented application</a:t>
            </a:r>
            <a:endParaRPr/>
          </a:p>
        </p:txBody>
      </p:sp>
      <p:sp>
        <p:nvSpPr>
          <p:cNvPr id="113" name="Google Shape;113;p20"/>
          <p:cNvSpPr/>
          <p:nvPr/>
        </p:nvSpPr>
        <p:spPr>
          <a:xfrm>
            <a:off x="5776913" y="3222625"/>
            <a:ext cx="377825" cy="292100"/>
          </a:xfrm>
          <a:prstGeom prst="rect">
            <a:avLst/>
          </a:prstGeom>
          <a:solidFill>
            <a:schemeClr val="fo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800" b="0" i="0" u="none" strike="noStrike" cap="none">
              <a:solidFill>
                <a:srgbClr val="000000"/>
              </a:solidFill>
              <a:latin typeface="Times"/>
              <a:ea typeface="Times"/>
              <a:cs typeface="Times"/>
              <a:sym typeface="Times"/>
            </a:endParaRPr>
          </a:p>
        </p:txBody>
      </p:sp>
      <p:sp>
        <p:nvSpPr>
          <p:cNvPr id="114" name="Google Shape;114;p20"/>
          <p:cNvSpPr/>
          <p:nvPr/>
        </p:nvSpPr>
        <p:spPr>
          <a:xfrm>
            <a:off x="555625" y="1622425"/>
            <a:ext cx="2352675" cy="577850"/>
          </a:xfrm>
          <a:prstGeom prst="rect">
            <a:avLst/>
          </a:prstGeom>
          <a:noFill/>
          <a:ln>
            <a:noFill/>
          </a:ln>
        </p:spPr>
        <p:txBody>
          <a:bodyPr spcFirstLastPara="1" wrap="square" lIns="90475" tIns="44450" rIns="90475" bIns="44450" anchor="t" anchorCtr="0">
            <a:noAutofit/>
          </a:bodyPr>
          <a:lstStyle/>
          <a:p>
            <a:pPr marL="0" marR="0" lvl="0" indent="0" algn="ctr" rtl="0">
              <a:spcBef>
                <a:spcPts val="0"/>
              </a:spcBef>
              <a:spcAft>
                <a:spcPts val="0"/>
              </a:spcAft>
              <a:buNone/>
            </a:pPr>
            <a:r>
              <a:rPr lang="en-US" sz="1600" b="1" i="0" u="none" strike="noStrike" cap="none">
                <a:solidFill>
                  <a:srgbClr val="000000"/>
                </a:solidFill>
                <a:latin typeface="Times"/>
                <a:ea typeface="Times"/>
                <a:cs typeface="Times"/>
                <a:sym typeface="Times"/>
              </a:rPr>
              <a:t>The traditional structure</a:t>
            </a:r>
            <a:endParaRPr/>
          </a:p>
          <a:p>
            <a:pPr marL="0" marR="0" lvl="0" indent="0" algn="ctr" rtl="0">
              <a:spcBef>
                <a:spcPts val="0"/>
              </a:spcBef>
              <a:spcAft>
                <a:spcPts val="0"/>
              </a:spcAft>
              <a:buNone/>
            </a:pPr>
            <a:r>
              <a:rPr lang="en-US" sz="1600" b="1" i="0" u="none" strike="noStrike" cap="none">
                <a:solidFill>
                  <a:srgbClr val="000000"/>
                </a:solidFill>
                <a:latin typeface="Times"/>
                <a:ea typeface="Times"/>
                <a:cs typeface="Times"/>
                <a:sym typeface="Times"/>
              </a:rPr>
              <a:t>of an application</a:t>
            </a:r>
            <a:endParaRPr/>
          </a:p>
        </p:txBody>
      </p:sp>
      <p:grpSp>
        <p:nvGrpSpPr>
          <p:cNvPr id="115" name="Google Shape;115;p20"/>
          <p:cNvGrpSpPr/>
          <p:nvPr/>
        </p:nvGrpSpPr>
        <p:grpSpPr>
          <a:xfrm>
            <a:off x="2393950" y="2497138"/>
            <a:ext cx="955675" cy="892175"/>
            <a:chOff x="1188" y="1582"/>
            <a:chExt cx="602" cy="562"/>
          </a:xfrm>
        </p:grpSpPr>
        <p:sp>
          <p:nvSpPr>
            <p:cNvPr id="116" name="Google Shape;116;p20"/>
            <p:cNvSpPr/>
            <p:nvPr/>
          </p:nvSpPr>
          <p:spPr>
            <a:xfrm>
              <a:off x="1229" y="1684"/>
              <a:ext cx="520" cy="460"/>
            </a:xfrm>
            <a:prstGeom prst="rect">
              <a:avLst/>
            </a:prstGeom>
            <a:solidFill>
              <a:schemeClr val="fo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800" b="0" i="0" u="none" strike="noStrike" cap="none">
                <a:solidFill>
                  <a:srgbClr val="000000"/>
                </a:solidFill>
                <a:latin typeface="Times"/>
                <a:ea typeface="Times"/>
                <a:cs typeface="Times"/>
                <a:sym typeface="Times"/>
              </a:endParaRPr>
            </a:p>
          </p:txBody>
        </p:sp>
        <p:cxnSp>
          <p:nvCxnSpPr>
            <p:cNvPr id="117" name="Google Shape;117;p20"/>
            <p:cNvCxnSpPr/>
            <p:nvPr/>
          </p:nvCxnSpPr>
          <p:spPr>
            <a:xfrm>
              <a:off x="1238" y="1780"/>
              <a:ext cx="507" cy="0"/>
            </a:xfrm>
            <a:prstGeom prst="straightConnector1">
              <a:avLst/>
            </a:prstGeom>
            <a:noFill/>
            <a:ln w="12700" cap="flat" cmpd="sng">
              <a:solidFill>
                <a:schemeClr val="dk1"/>
              </a:solidFill>
              <a:prstDash val="solid"/>
              <a:round/>
              <a:headEnd type="none" w="med" len="med"/>
              <a:tailEnd type="none" w="med" len="med"/>
            </a:ln>
          </p:spPr>
        </p:cxnSp>
        <p:cxnSp>
          <p:nvCxnSpPr>
            <p:cNvPr id="118" name="Google Shape;118;p20"/>
            <p:cNvCxnSpPr/>
            <p:nvPr/>
          </p:nvCxnSpPr>
          <p:spPr>
            <a:xfrm>
              <a:off x="1389" y="1689"/>
              <a:ext cx="0" cy="451"/>
            </a:xfrm>
            <a:prstGeom prst="straightConnector1">
              <a:avLst/>
            </a:prstGeom>
            <a:noFill/>
            <a:ln w="12700" cap="flat" cmpd="sng">
              <a:solidFill>
                <a:schemeClr val="dk1"/>
              </a:solidFill>
              <a:prstDash val="solid"/>
              <a:round/>
              <a:headEnd type="none" w="med" len="med"/>
              <a:tailEnd type="none" w="med" len="med"/>
            </a:ln>
          </p:spPr>
        </p:cxnSp>
        <p:cxnSp>
          <p:nvCxnSpPr>
            <p:cNvPr id="119" name="Google Shape;119;p20"/>
            <p:cNvCxnSpPr/>
            <p:nvPr/>
          </p:nvCxnSpPr>
          <p:spPr>
            <a:xfrm>
              <a:off x="1589" y="1693"/>
              <a:ext cx="0" cy="443"/>
            </a:xfrm>
            <a:prstGeom prst="straightConnector1">
              <a:avLst/>
            </a:prstGeom>
            <a:noFill/>
            <a:ln w="12700" cap="flat" cmpd="sng">
              <a:solidFill>
                <a:schemeClr val="dk1"/>
              </a:solidFill>
              <a:prstDash val="solid"/>
              <a:round/>
              <a:headEnd type="none" w="med" len="med"/>
              <a:tailEnd type="none" w="med" len="med"/>
            </a:ln>
          </p:spPr>
        </p:cxnSp>
        <p:sp>
          <p:nvSpPr>
            <p:cNvPr id="120" name="Google Shape;120;p20"/>
            <p:cNvSpPr/>
            <p:nvPr/>
          </p:nvSpPr>
          <p:spPr>
            <a:xfrm>
              <a:off x="1204" y="1582"/>
              <a:ext cx="222" cy="229"/>
            </a:xfrm>
            <a:prstGeom prst="rect">
              <a:avLst/>
            </a:prstGeom>
            <a:noFill/>
            <a:ln>
              <a:noFill/>
            </a:ln>
          </p:spPr>
          <p:txBody>
            <a:bodyPr spcFirstLastPara="1" wrap="square" lIns="90475" tIns="44450" rIns="90475" bIns="44450" anchor="t" anchorCtr="0">
              <a:noAutofit/>
            </a:bodyPr>
            <a:lstStyle/>
            <a:p>
              <a:pPr marL="0" marR="0" lvl="0" indent="0" algn="l" rtl="0">
                <a:spcBef>
                  <a:spcPts val="0"/>
                </a:spcBef>
                <a:spcAft>
                  <a:spcPts val="0"/>
                </a:spcAft>
                <a:buNone/>
              </a:pPr>
              <a:r>
                <a:rPr lang="en-US" sz="1800" b="1" i="0" u="none" strike="noStrike" cap="none">
                  <a:solidFill>
                    <a:srgbClr val="000000"/>
                  </a:solidFill>
                  <a:latin typeface="Times"/>
                  <a:ea typeface="Times"/>
                  <a:cs typeface="Times"/>
                  <a:sym typeface="Times"/>
                </a:rPr>
                <a:t>...</a:t>
              </a:r>
              <a:endParaRPr/>
            </a:p>
          </p:txBody>
        </p:sp>
        <p:sp>
          <p:nvSpPr>
            <p:cNvPr id="121" name="Google Shape;121;p20"/>
            <p:cNvSpPr/>
            <p:nvPr/>
          </p:nvSpPr>
          <p:spPr>
            <a:xfrm>
              <a:off x="1368" y="1586"/>
              <a:ext cx="222" cy="229"/>
            </a:xfrm>
            <a:prstGeom prst="rect">
              <a:avLst/>
            </a:prstGeom>
            <a:noFill/>
            <a:ln>
              <a:noFill/>
            </a:ln>
          </p:spPr>
          <p:txBody>
            <a:bodyPr spcFirstLastPara="1" wrap="square" lIns="90475" tIns="44450" rIns="90475" bIns="44450" anchor="t" anchorCtr="0">
              <a:noAutofit/>
            </a:bodyPr>
            <a:lstStyle/>
            <a:p>
              <a:pPr marL="0" marR="0" lvl="0" indent="0" algn="l" rtl="0">
                <a:spcBef>
                  <a:spcPts val="0"/>
                </a:spcBef>
                <a:spcAft>
                  <a:spcPts val="0"/>
                </a:spcAft>
                <a:buNone/>
              </a:pPr>
              <a:r>
                <a:rPr lang="en-US" sz="1800" b="1" i="0" u="none" strike="noStrike" cap="none">
                  <a:solidFill>
                    <a:srgbClr val="000000"/>
                  </a:solidFill>
                  <a:latin typeface="Times"/>
                  <a:ea typeface="Times"/>
                  <a:cs typeface="Times"/>
                  <a:sym typeface="Times"/>
                </a:rPr>
                <a:t>...</a:t>
              </a:r>
              <a:endParaRPr/>
            </a:p>
          </p:txBody>
        </p:sp>
        <p:sp>
          <p:nvSpPr>
            <p:cNvPr id="122" name="Google Shape;122;p20"/>
            <p:cNvSpPr/>
            <p:nvPr/>
          </p:nvSpPr>
          <p:spPr>
            <a:xfrm>
              <a:off x="1564" y="1590"/>
              <a:ext cx="222" cy="229"/>
            </a:xfrm>
            <a:prstGeom prst="rect">
              <a:avLst/>
            </a:prstGeom>
            <a:noFill/>
            <a:ln>
              <a:noFill/>
            </a:ln>
          </p:spPr>
          <p:txBody>
            <a:bodyPr spcFirstLastPara="1" wrap="square" lIns="90475" tIns="44450" rIns="90475" bIns="44450" anchor="t" anchorCtr="0">
              <a:noAutofit/>
            </a:bodyPr>
            <a:lstStyle/>
            <a:p>
              <a:pPr marL="0" marR="0" lvl="0" indent="0" algn="l" rtl="0">
                <a:spcBef>
                  <a:spcPts val="0"/>
                </a:spcBef>
                <a:spcAft>
                  <a:spcPts val="0"/>
                </a:spcAft>
                <a:buNone/>
              </a:pPr>
              <a:r>
                <a:rPr lang="en-US" sz="1800" b="1" i="0" u="none" strike="noStrike" cap="none">
                  <a:solidFill>
                    <a:srgbClr val="000000"/>
                  </a:solidFill>
                  <a:latin typeface="Times"/>
                  <a:ea typeface="Times"/>
                  <a:cs typeface="Times"/>
                  <a:sym typeface="Times"/>
                </a:rPr>
                <a:t>...</a:t>
              </a:r>
              <a:endParaRPr/>
            </a:p>
          </p:txBody>
        </p:sp>
        <p:sp>
          <p:nvSpPr>
            <p:cNvPr id="123" name="Google Shape;123;p20"/>
            <p:cNvSpPr/>
            <p:nvPr/>
          </p:nvSpPr>
          <p:spPr>
            <a:xfrm>
              <a:off x="1188" y="1694"/>
              <a:ext cx="222" cy="229"/>
            </a:xfrm>
            <a:prstGeom prst="rect">
              <a:avLst/>
            </a:prstGeom>
            <a:noFill/>
            <a:ln>
              <a:noFill/>
            </a:ln>
          </p:spPr>
          <p:txBody>
            <a:bodyPr spcFirstLastPara="1" wrap="square" lIns="90475" tIns="44450" rIns="90475" bIns="44450" anchor="t" anchorCtr="0">
              <a:noAutofit/>
            </a:bodyPr>
            <a:lstStyle/>
            <a:p>
              <a:pPr marL="0" marR="0" lvl="0" indent="0" algn="l" rtl="0">
                <a:spcBef>
                  <a:spcPts val="0"/>
                </a:spcBef>
                <a:spcAft>
                  <a:spcPts val="0"/>
                </a:spcAft>
                <a:buNone/>
              </a:pPr>
              <a:r>
                <a:rPr lang="en-US" sz="1800" b="1" i="0" u="none" strike="noStrike" cap="none">
                  <a:solidFill>
                    <a:srgbClr val="000000"/>
                  </a:solidFill>
                  <a:latin typeface="Times"/>
                  <a:ea typeface="Times"/>
                  <a:cs typeface="Times"/>
                  <a:sym typeface="Times"/>
                </a:rPr>
                <a:t>...</a:t>
              </a:r>
              <a:endParaRPr/>
            </a:p>
          </p:txBody>
        </p:sp>
        <p:sp>
          <p:nvSpPr>
            <p:cNvPr id="124" name="Google Shape;124;p20"/>
            <p:cNvSpPr/>
            <p:nvPr/>
          </p:nvSpPr>
          <p:spPr>
            <a:xfrm>
              <a:off x="1352" y="1694"/>
              <a:ext cx="222" cy="229"/>
            </a:xfrm>
            <a:prstGeom prst="rect">
              <a:avLst/>
            </a:prstGeom>
            <a:noFill/>
            <a:ln>
              <a:noFill/>
            </a:ln>
          </p:spPr>
          <p:txBody>
            <a:bodyPr spcFirstLastPara="1" wrap="square" lIns="90475" tIns="44450" rIns="90475" bIns="44450" anchor="t" anchorCtr="0">
              <a:noAutofit/>
            </a:bodyPr>
            <a:lstStyle/>
            <a:p>
              <a:pPr marL="0" marR="0" lvl="0" indent="0" algn="l" rtl="0">
                <a:spcBef>
                  <a:spcPts val="0"/>
                </a:spcBef>
                <a:spcAft>
                  <a:spcPts val="0"/>
                </a:spcAft>
                <a:buNone/>
              </a:pPr>
              <a:r>
                <a:rPr lang="en-US" sz="1800" b="1" i="0" u="none" strike="noStrike" cap="none">
                  <a:solidFill>
                    <a:srgbClr val="000000"/>
                  </a:solidFill>
                  <a:latin typeface="Times"/>
                  <a:ea typeface="Times"/>
                  <a:cs typeface="Times"/>
                  <a:sym typeface="Times"/>
                </a:rPr>
                <a:t>...</a:t>
              </a:r>
              <a:endParaRPr/>
            </a:p>
          </p:txBody>
        </p:sp>
        <p:sp>
          <p:nvSpPr>
            <p:cNvPr id="125" name="Google Shape;125;p20"/>
            <p:cNvSpPr/>
            <p:nvPr/>
          </p:nvSpPr>
          <p:spPr>
            <a:xfrm>
              <a:off x="1568" y="1682"/>
              <a:ext cx="222" cy="229"/>
            </a:xfrm>
            <a:prstGeom prst="rect">
              <a:avLst/>
            </a:prstGeom>
            <a:noFill/>
            <a:ln>
              <a:noFill/>
            </a:ln>
          </p:spPr>
          <p:txBody>
            <a:bodyPr spcFirstLastPara="1" wrap="square" lIns="90475" tIns="44450" rIns="90475" bIns="44450" anchor="t" anchorCtr="0">
              <a:noAutofit/>
            </a:bodyPr>
            <a:lstStyle/>
            <a:p>
              <a:pPr marL="0" marR="0" lvl="0" indent="0" algn="l" rtl="0">
                <a:spcBef>
                  <a:spcPts val="0"/>
                </a:spcBef>
                <a:spcAft>
                  <a:spcPts val="0"/>
                </a:spcAft>
                <a:buNone/>
              </a:pPr>
              <a:r>
                <a:rPr lang="en-US" sz="1800" b="1" i="0" u="none" strike="noStrike" cap="none">
                  <a:solidFill>
                    <a:srgbClr val="000000"/>
                  </a:solidFill>
                  <a:latin typeface="Times"/>
                  <a:ea typeface="Times"/>
                  <a:cs typeface="Times"/>
                  <a:sym typeface="Times"/>
                </a:rPr>
                <a:t>...</a:t>
              </a:r>
              <a:endParaRPr/>
            </a:p>
          </p:txBody>
        </p:sp>
      </p:grpSp>
      <p:grpSp>
        <p:nvGrpSpPr>
          <p:cNvPr id="126" name="Google Shape;126;p20"/>
          <p:cNvGrpSpPr/>
          <p:nvPr/>
        </p:nvGrpSpPr>
        <p:grpSpPr>
          <a:xfrm>
            <a:off x="3060700" y="3030538"/>
            <a:ext cx="955675" cy="892175"/>
            <a:chOff x="1608" y="1918"/>
            <a:chExt cx="602" cy="562"/>
          </a:xfrm>
        </p:grpSpPr>
        <p:sp>
          <p:nvSpPr>
            <p:cNvPr id="127" name="Google Shape;127;p20"/>
            <p:cNvSpPr/>
            <p:nvPr/>
          </p:nvSpPr>
          <p:spPr>
            <a:xfrm>
              <a:off x="1649" y="2020"/>
              <a:ext cx="520" cy="460"/>
            </a:xfrm>
            <a:prstGeom prst="rect">
              <a:avLst/>
            </a:prstGeom>
            <a:solidFill>
              <a:schemeClr val="fo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800" b="0" i="0" u="none" strike="noStrike" cap="none">
                <a:solidFill>
                  <a:srgbClr val="000000"/>
                </a:solidFill>
                <a:latin typeface="Times"/>
                <a:ea typeface="Times"/>
                <a:cs typeface="Times"/>
                <a:sym typeface="Times"/>
              </a:endParaRPr>
            </a:p>
          </p:txBody>
        </p:sp>
        <p:cxnSp>
          <p:nvCxnSpPr>
            <p:cNvPr id="128" name="Google Shape;128;p20"/>
            <p:cNvCxnSpPr/>
            <p:nvPr/>
          </p:nvCxnSpPr>
          <p:spPr>
            <a:xfrm>
              <a:off x="1658" y="2116"/>
              <a:ext cx="507" cy="0"/>
            </a:xfrm>
            <a:prstGeom prst="straightConnector1">
              <a:avLst/>
            </a:prstGeom>
            <a:noFill/>
            <a:ln w="12700" cap="flat" cmpd="sng">
              <a:solidFill>
                <a:schemeClr val="dk1"/>
              </a:solidFill>
              <a:prstDash val="solid"/>
              <a:round/>
              <a:headEnd type="none" w="med" len="med"/>
              <a:tailEnd type="none" w="med" len="med"/>
            </a:ln>
          </p:spPr>
        </p:cxnSp>
        <p:cxnSp>
          <p:nvCxnSpPr>
            <p:cNvPr id="129" name="Google Shape;129;p20"/>
            <p:cNvCxnSpPr/>
            <p:nvPr/>
          </p:nvCxnSpPr>
          <p:spPr>
            <a:xfrm>
              <a:off x="1809" y="2025"/>
              <a:ext cx="0" cy="451"/>
            </a:xfrm>
            <a:prstGeom prst="straightConnector1">
              <a:avLst/>
            </a:prstGeom>
            <a:noFill/>
            <a:ln w="12700" cap="flat" cmpd="sng">
              <a:solidFill>
                <a:schemeClr val="dk1"/>
              </a:solidFill>
              <a:prstDash val="solid"/>
              <a:round/>
              <a:headEnd type="none" w="med" len="med"/>
              <a:tailEnd type="none" w="med" len="med"/>
            </a:ln>
          </p:spPr>
        </p:cxnSp>
        <p:cxnSp>
          <p:nvCxnSpPr>
            <p:cNvPr id="130" name="Google Shape;130;p20"/>
            <p:cNvCxnSpPr/>
            <p:nvPr/>
          </p:nvCxnSpPr>
          <p:spPr>
            <a:xfrm>
              <a:off x="2009" y="2029"/>
              <a:ext cx="0" cy="443"/>
            </a:xfrm>
            <a:prstGeom prst="straightConnector1">
              <a:avLst/>
            </a:prstGeom>
            <a:noFill/>
            <a:ln w="12700" cap="flat" cmpd="sng">
              <a:solidFill>
                <a:schemeClr val="dk1"/>
              </a:solidFill>
              <a:prstDash val="solid"/>
              <a:round/>
              <a:headEnd type="none" w="med" len="med"/>
              <a:tailEnd type="none" w="med" len="med"/>
            </a:ln>
          </p:spPr>
        </p:cxnSp>
        <p:sp>
          <p:nvSpPr>
            <p:cNvPr id="131" name="Google Shape;131;p20"/>
            <p:cNvSpPr/>
            <p:nvPr/>
          </p:nvSpPr>
          <p:spPr>
            <a:xfrm>
              <a:off x="1624" y="1918"/>
              <a:ext cx="222" cy="229"/>
            </a:xfrm>
            <a:prstGeom prst="rect">
              <a:avLst/>
            </a:prstGeom>
            <a:noFill/>
            <a:ln>
              <a:noFill/>
            </a:ln>
          </p:spPr>
          <p:txBody>
            <a:bodyPr spcFirstLastPara="1" wrap="square" lIns="90475" tIns="44450" rIns="90475" bIns="44450" anchor="t" anchorCtr="0">
              <a:noAutofit/>
            </a:bodyPr>
            <a:lstStyle/>
            <a:p>
              <a:pPr marL="0" marR="0" lvl="0" indent="0" algn="l" rtl="0">
                <a:spcBef>
                  <a:spcPts val="0"/>
                </a:spcBef>
                <a:spcAft>
                  <a:spcPts val="0"/>
                </a:spcAft>
                <a:buNone/>
              </a:pPr>
              <a:r>
                <a:rPr lang="en-US" sz="1800" b="1" i="0" u="none" strike="noStrike" cap="none">
                  <a:solidFill>
                    <a:srgbClr val="000000"/>
                  </a:solidFill>
                  <a:latin typeface="Times"/>
                  <a:ea typeface="Times"/>
                  <a:cs typeface="Times"/>
                  <a:sym typeface="Times"/>
                </a:rPr>
                <a:t>...</a:t>
              </a:r>
              <a:endParaRPr/>
            </a:p>
          </p:txBody>
        </p:sp>
        <p:sp>
          <p:nvSpPr>
            <p:cNvPr id="132" name="Google Shape;132;p20"/>
            <p:cNvSpPr/>
            <p:nvPr/>
          </p:nvSpPr>
          <p:spPr>
            <a:xfrm>
              <a:off x="1788" y="1922"/>
              <a:ext cx="222" cy="229"/>
            </a:xfrm>
            <a:prstGeom prst="rect">
              <a:avLst/>
            </a:prstGeom>
            <a:noFill/>
            <a:ln>
              <a:noFill/>
            </a:ln>
          </p:spPr>
          <p:txBody>
            <a:bodyPr spcFirstLastPara="1" wrap="square" lIns="90475" tIns="44450" rIns="90475" bIns="44450" anchor="t" anchorCtr="0">
              <a:noAutofit/>
            </a:bodyPr>
            <a:lstStyle/>
            <a:p>
              <a:pPr marL="0" marR="0" lvl="0" indent="0" algn="l" rtl="0">
                <a:spcBef>
                  <a:spcPts val="0"/>
                </a:spcBef>
                <a:spcAft>
                  <a:spcPts val="0"/>
                </a:spcAft>
                <a:buNone/>
              </a:pPr>
              <a:r>
                <a:rPr lang="en-US" sz="1800" b="1" i="0" u="none" strike="noStrike" cap="none">
                  <a:solidFill>
                    <a:srgbClr val="000000"/>
                  </a:solidFill>
                  <a:latin typeface="Times"/>
                  <a:ea typeface="Times"/>
                  <a:cs typeface="Times"/>
                  <a:sym typeface="Times"/>
                </a:rPr>
                <a:t>...</a:t>
              </a:r>
              <a:endParaRPr/>
            </a:p>
          </p:txBody>
        </p:sp>
        <p:sp>
          <p:nvSpPr>
            <p:cNvPr id="133" name="Google Shape;133;p20"/>
            <p:cNvSpPr/>
            <p:nvPr/>
          </p:nvSpPr>
          <p:spPr>
            <a:xfrm>
              <a:off x="1984" y="1926"/>
              <a:ext cx="222" cy="229"/>
            </a:xfrm>
            <a:prstGeom prst="rect">
              <a:avLst/>
            </a:prstGeom>
            <a:noFill/>
            <a:ln>
              <a:noFill/>
            </a:ln>
          </p:spPr>
          <p:txBody>
            <a:bodyPr spcFirstLastPara="1" wrap="square" lIns="90475" tIns="44450" rIns="90475" bIns="44450" anchor="t" anchorCtr="0">
              <a:noAutofit/>
            </a:bodyPr>
            <a:lstStyle/>
            <a:p>
              <a:pPr marL="0" marR="0" lvl="0" indent="0" algn="l" rtl="0">
                <a:spcBef>
                  <a:spcPts val="0"/>
                </a:spcBef>
                <a:spcAft>
                  <a:spcPts val="0"/>
                </a:spcAft>
                <a:buNone/>
              </a:pPr>
              <a:r>
                <a:rPr lang="en-US" sz="1800" b="1" i="0" u="none" strike="noStrike" cap="none">
                  <a:solidFill>
                    <a:srgbClr val="000000"/>
                  </a:solidFill>
                  <a:latin typeface="Times"/>
                  <a:ea typeface="Times"/>
                  <a:cs typeface="Times"/>
                  <a:sym typeface="Times"/>
                </a:rPr>
                <a:t>...</a:t>
              </a:r>
              <a:endParaRPr/>
            </a:p>
          </p:txBody>
        </p:sp>
        <p:sp>
          <p:nvSpPr>
            <p:cNvPr id="134" name="Google Shape;134;p20"/>
            <p:cNvSpPr/>
            <p:nvPr/>
          </p:nvSpPr>
          <p:spPr>
            <a:xfrm>
              <a:off x="1608" y="2030"/>
              <a:ext cx="222" cy="229"/>
            </a:xfrm>
            <a:prstGeom prst="rect">
              <a:avLst/>
            </a:prstGeom>
            <a:noFill/>
            <a:ln>
              <a:noFill/>
            </a:ln>
          </p:spPr>
          <p:txBody>
            <a:bodyPr spcFirstLastPara="1" wrap="square" lIns="90475" tIns="44450" rIns="90475" bIns="44450" anchor="t" anchorCtr="0">
              <a:noAutofit/>
            </a:bodyPr>
            <a:lstStyle/>
            <a:p>
              <a:pPr marL="0" marR="0" lvl="0" indent="0" algn="l" rtl="0">
                <a:spcBef>
                  <a:spcPts val="0"/>
                </a:spcBef>
                <a:spcAft>
                  <a:spcPts val="0"/>
                </a:spcAft>
                <a:buNone/>
              </a:pPr>
              <a:r>
                <a:rPr lang="en-US" sz="1800" b="1" i="0" u="none" strike="noStrike" cap="none">
                  <a:solidFill>
                    <a:srgbClr val="000000"/>
                  </a:solidFill>
                  <a:latin typeface="Times"/>
                  <a:ea typeface="Times"/>
                  <a:cs typeface="Times"/>
                  <a:sym typeface="Times"/>
                </a:rPr>
                <a:t>...</a:t>
              </a:r>
              <a:endParaRPr/>
            </a:p>
          </p:txBody>
        </p:sp>
        <p:sp>
          <p:nvSpPr>
            <p:cNvPr id="135" name="Google Shape;135;p20"/>
            <p:cNvSpPr/>
            <p:nvPr/>
          </p:nvSpPr>
          <p:spPr>
            <a:xfrm>
              <a:off x="1772" y="2030"/>
              <a:ext cx="222" cy="229"/>
            </a:xfrm>
            <a:prstGeom prst="rect">
              <a:avLst/>
            </a:prstGeom>
            <a:noFill/>
            <a:ln>
              <a:noFill/>
            </a:ln>
          </p:spPr>
          <p:txBody>
            <a:bodyPr spcFirstLastPara="1" wrap="square" lIns="90475" tIns="44450" rIns="90475" bIns="44450" anchor="t" anchorCtr="0">
              <a:noAutofit/>
            </a:bodyPr>
            <a:lstStyle/>
            <a:p>
              <a:pPr marL="0" marR="0" lvl="0" indent="0" algn="l" rtl="0">
                <a:spcBef>
                  <a:spcPts val="0"/>
                </a:spcBef>
                <a:spcAft>
                  <a:spcPts val="0"/>
                </a:spcAft>
                <a:buNone/>
              </a:pPr>
              <a:r>
                <a:rPr lang="en-US" sz="1800" b="1" i="0" u="none" strike="noStrike" cap="none">
                  <a:solidFill>
                    <a:srgbClr val="000000"/>
                  </a:solidFill>
                  <a:latin typeface="Times"/>
                  <a:ea typeface="Times"/>
                  <a:cs typeface="Times"/>
                  <a:sym typeface="Times"/>
                </a:rPr>
                <a:t>...</a:t>
              </a:r>
              <a:endParaRPr/>
            </a:p>
          </p:txBody>
        </p:sp>
        <p:sp>
          <p:nvSpPr>
            <p:cNvPr id="136" name="Google Shape;136;p20"/>
            <p:cNvSpPr/>
            <p:nvPr/>
          </p:nvSpPr>
          <p:spPr>
            <a:xfrm>
              <a:off x="1988" y="2018"/>
              <a:ext cx="222" cy="229"/>
            </a:xfrm>
            <a:prstGeom prst="rect">
              <a:avLst/>
            </a:prstGeom>
            <a:noFill/>
            <a:ln>
              <a:noFill/>
            </a:ln>
          </p:spPr>
          <p:txBody>
            <a:bodyPr spcFirstLastPara="1" wrap="square" lIns="90475" tIns="44450" rIns="90475" bIns="44450" anchor="t" anchorCtr="0">
              <a:noAutofit/>
            </a:bodyPr>
            <a:lstStyle/>
            <a:p>
              <a:pPr marL="0" marR="0" lvl="0" indent="0" algn="l" rtl="0">
                <a:spcBef>
                  <a:spcPts val="0"/>
                </a:spcBef>
                <a:spcAft>
                  <a:spcPts val="0"/>
                </a:spcAft>
                <a:buNone/>
              </a:pPr>
              <a:r>
                <a:rPr lang="en-US" sz="1800" b="1" i="0" u="none" strike="noStrike" cap="none">
                  <a:solidFill>
                    <a:srgbClr val="000000"/>
                  </a:solidFill>
                  <a:latin typeface="Times"/>
                  <a:ea typeface="Times"/>
                  <a:cs typeface="Times"/>
                  <a:sym typeface="Times"/>
                </a:rPr>
                <a:t>...</a:t>
              </a:r>
              <a:endParaRPr/>
            </a:p>
          </p:txBody>
        </p:sp>
      </p:grpSp>
      <p:grpSp>
        <p:nvGrpSpPr>
          <p:cNvPr id="137" name="Google Shape;137;p20"/>
          <p:cNvGrpSpPr/>
          <p:nvPr/>
        </p:nvGrpSpPr>
        <p:grpSpPr>
          <a:xfrm>
            <a:off x="2089150" y="2916238"/>
            <a:ext cx="955675" cy="892175"/>
            <a:chOff x="996" y="1846"/>
            <a:chExt cx="602" cy="562"/>
          </a:xfrm>
        </p:grpSpPr>
        <p:sp>
          <p:nvSpPr>
            <p:cNvPr id="138" name="Google Shape;138;p20"/>
            <p:cNvSpPr/>
            <p:nvPr/>
          </p:nvSpPr>
          <p:spPr>
            <a:xfrm>
              <a:off x="1037" y="1948"/>
              <a:ext cx="520" cy="460"/>
            </a:xfrm>
            <a:prstGeom prst="rect">
              <a:avLst/>
            </a:prstGeom>
            <a:solidFill>
              <a:schemeClr val="fo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800" b="0" i="0" u="none" strike="noStrike" cap="none">
                <a:solidFill>
                  <a:srgbClr val="000000"/>
                </a:solidFill>
                <a:latin typeface="Times"/>
                <a:ea typeface="Times"/>
                <a:cs typeface="Times"/>
                <a:sym typeface="Times"/>
              </a:endParaRPr>
            </a:p>
          </p:txBody>
        </p:sp>
        <p:cxnSp>
          <p:nvCxnSpPr>
            <p:cNvPr id="139" name="Google Shape;139;p20"/>
            <p:cNvCxnSpPr/>
            <p:nvPr/>
          </p:nvCxnSpPr>
          <p:spPr>
            <a:xfrm>
              <a:off x="1046" y="2044"/>
              <a:ext cx="507" cy="0"/>
            </a:xfrm>
            <a:prstGeom prst="straightConnector1">
              <a:avLst/>
            </a:prstGeom>
            <a:noFill/>
            <a:ln w="12700" cap="flat" cmpd="sng">
              <a:solidFill>
                <a:schemeClr val="dk1"/>
              </a:solidFill>
              <a:prstDash val="solid"/>
              <a:round/>
              <a:headEnd type="none" w="med" len="med"/>
              <a:tailEnd type="none" w="med" len="med"/>
            </a:ln>
          </p:spPr>
        </p:cxnSp>
        <p:cxnSp>
          <p:nvCxnSpPr>
            <p:cNvPr id="140" name="Google Shape;140;p20"/>
            <p:cNvCxnSpPr/>
            <p:nvPr/>
          </p:nvCxnSpPr>
          <p:spPr>
            <a:xfrm>
              <a:off x="1197" y="1953"/>
              <a:ext cx="0" cy="451"/>
            </a:xfrm>
            <a:prstGeom prst="straightConnector1">
              <a:avLst/>
            </a:prstGeom>
            <a:noFill/>
            <a:ln w="12700" cap="flat" cmpd="sng">
              <a:solidFill>
                <a:schemeClr val="dk1"/>
              </a:solidFill>
              <a:prstDash val="solid"/>
              <a:round/>
              <a:headEnd type="none" w="med" len="med"/>
              <a:tailEnd type="none" w="med" len="med"/>
            </a:ln>
          </p:spPr>
        </p:cxnSp>
        <p:cxnSp>
          <p:nvCxnSpPr>
            <p:cNvPr id="141" name="Google Shape;141;p20"/>
            <p:cNvCxnSpPr/>
            <p:nvPr/>
          </p:nvCxnSpPr>
          <p:spPr>
            <a:xfrm>
              <a:off x="1397" y="1957"/>
              <a:ext cx="0" cy="443"/>
            </a:xfrm>
            <a:prstGeom prst="straightConnector1">
              <a:avLst/>
            </a:prstGeom>
            <a:noFill/>
            <a:ln w="12700" cap="flat" cmpd="sng">
              <a:solidFill>
                <a:schemeClr val="dk1"/>
              </a:solidFill>
              <a:prstDash val="solid"/>
              <a:round/>
              <a:headEnd type="none" w="med" len="med"/>
              <a:tailEnd type="none" w="med" len="med"/>
            </a:ln>
          </p:spPr>
        </p:cxnSp>
        <p:sp>
          <p:nvSpPr>
            <p:cNvPr id="142" name="Google Shape;142;p20"/>
            <p:cNvSpPr/>
            <p:nvPr/>
          </p:nvSpPr>
          <p:spPr>
            <a:xfrm>
              <a:off x="1012" y="1846"/>
              <a:ext cx="222" cy="229"/>
            </a:xfrm>
            <a:prstGeom prst="rect">
              <a:avLst/>
            </a:prstGeom>
            <a:noFill/>
            <a:ln>
              <a:noFill/>
            </a:ln>
          </p:spPr>
          <p:txBody>
            <a:bodyPr spcFirstLastPara="1" wrap="square" lIns="90475" tIns="44450" rIns="90475" bIns="44450" anchor="t" anchorCtr="0">
              <a:noAutofit/>
            </a:bodyPr>
            <a:lstStyle/>
            <a:p>
              <a:pPr marL="0" marR="0" lvl="0" indent="0" algn="l" rtl="0">
                <a:spcBef>
                  <a:spcPts val="0"/>
                </a:spcBef>
                <a:spcAft>
                  <a:spcPts val="0"/>
                </a:spcAft>
                <a:buNone/>
              </a:pPr>
              <a:r>
                <a:rPr lang="en-US" sz="1800" b="1" i="0" u="none" strike="noStrike" cap="none">
                  <a:solidFill>
                    <a:srgbClr val="000000"/>
                  </a:solidFill>
                  <a:latin typeface="Times"/>
                  <a:ea typeface="Times"/>
                  <a:cs typeface="Times"/>
                  <a:sym typeface="Times"/>
                </a:rPr>
                <a:t>...</a:t>
              </a:r>
              <a:endParaRPr/>
            </a:p>
          </p:txBody>
        </p:sp>
        <p:sp>
          <p:nvSpPr>
            <p:cNvPr id="143" name="Google Shape;143;p20"/>
            <p:cNvSpPr/>
            <p:nvPr/>
          </p:nvSpPr>
          <p:spPr>
            <a:xfrm>
              <a:off x="1176" y="1850"/>
              <a:ext cx="222" cy="229"/>
            </a:xfrm>
            <a:prstGeom prst="rect">
              <a:avLst/>
            </a:prstGeom>
            <a:noFill/>
            <a:ln>
              <a:noFill/>
            </a:ln>
          </p:spPr>
          <p:txBody>
            <a:bodyPr spcFirstLastPara="1" wrap="square" lIns="90475" tIns="44450" rIns="90475" bIns="44450" anchor="t" anchorCtr="0">
              <a:noAutofit/>
            </a:bodyPr>
            <a:lstStyle/>
            <a:p>
              <a:pPr marL="0" marR="0" lvl="0" indent="0" algn="l" rtl="0">
                <a:spcBef>
                  <a:spcPts val="0"/>
                </a:spcBef>
                <a:spcAft>
                  <a:spcPts val="0"/>
                </a:spcAft>
                <a:buNone/>
              </a:pPr>
              <a:r>
                <a:rPr lang="en-US" sz="1800" b="1" i="0" u="none" strike="noStrike" cap="none">
                  <a:solidFill>
                    <a:srgbClr val="000000"/>
                  </a:solidFill>
                  <a:latin typeface="Times"/>
                  <a:ea typeface="Times"/>
                  <a:cs typeface="Times"/>
                  <a:sym typeface="Times"/>
                </a:rPr>
                <a:t>...</a:t>
              </a:r>
              <a:endParaRPr/>
            </a:p>
          </p:txBody>
        </p:sp>
        <p:sp>
          <p:nvSpPr>
            <p:cNvPr id="144" name="Google Shape;144;p20"/>
            <p:cNvSpPr/>
            <p:nvPr/>
          </p:nvSpPr>
          <p:spPr>
            <a:xfrm>
              <a:off x="1372" y="1854"/>
              <a:ext cx="222" cy="229"/>
            </a:xfrm>
            <a:prstGeom prst="rect">
              <a:avLst/>
            </a:prstGeom>
            <a:noFill/>
            <a:ln>
              <a:noFill/>
            </a:ln>
          </p:spPr>
          <p:txBody>
            <a:bodyPr spcFirstLastPara="1" wrap="square" lIns="90475" tIns="44450" rIns="90475" bIns="44450" anchor="t" anchorCtr="0">
              <a:noAutofit/>
            </a:bodyPr>
            <a:lstStyle/>
            <a:p>
              <a:pPr marL="0" marR="0" lvl="0" indent="0" algn="l" rtl="0">
                <a:spcBef>
                  <a:spcPts val="0"/>
                </a:spcBef>
                <a:spcAft>
                  <a:spcPts val="0"/>
                </a:spcAft>
                <a:buNone/>
              </a:pPr>
              <a:r>
                <a:rPr lang="en-US" sz="1800" b="1" i="0" u="none" strike="noStrike" cap="none">
                  <a:solidFill>
                    <a:srgbClr val="000000"/>
                  </a:solidFill>
                  <a:latin typeface="Times"/>
                  <a:ea typeface="Times"/>
                  <a:cs typeface="Times"/>
                  <a:sym typeface="Times"/>
                </a:rPr>
                <a:t>...</a:t>
              </a:r>
              <a:endParaRPr/>
            </a:p>
          </p:txBody>
        </p:sp>
        <p:sp>
          <p:nvSpPr>
            <p:cNvPr id="145" name="Google Shape;145;p20"/>
            <p:cNvSpPr/>
            <p:nvPr/>
          </p:nvSpPr>
          <p:spPr>
            <a:xfrm>
              <a:off x="996" y="1958"/>
              <a:ext cx="222" cy="229"/>
            </a:xfrm>
            <a:prstGeom prst="rect">
              <a:avLst/>
            </a:prstGeom>
            <a:noFill/>
            <a:ln>
              <a:noFill/>
            </a:ln>
          </p:spPr>
          <p:txBody>
            <a:bodyPr spcFirstLastPara="1" wrap="square" lIns="90475" tIns="44450" rIns="90475" bIns="44450" anchor="t" anchorCtr="0">
              <a:noAutofit/>
            </a:bodyPr>
            <a:lstStyle/>
            <a:p>
              <a:pPr marL="0" marR="0" lvl="0" indent="0" algn="l" rtl="0">
                <a:spcBef>
                  <a:spcPts val="0"/>
                </a:spcBef>
                <a:spcAft>
                  <a:spcPts val="0"/>
                </a:spcAft>
                <a:buNone/>
              </a:pPr>
              <a:r>
                <a:rPr lang="en-US" sz="1800" b="1" i="0" u="none" strike="noStrike" cap="none">
                  <a:solidFill>
                    <a:srgbClr val="000000"/>
                  </a:solidFill>
                  <a:latin typeface="Times"/>
                  <a:ea typeface="Times"/>
                  <a:cs typeface="Times"/>
                  <a:sym typeface="Times"/>
                </a:rPr>
                <a:t>...</a:t>
              </a:r>
              <a:endParaRPr/>
            </a:p>
          </p:txBody>
        </p:sp>
        <p:sp>
          <p:nvSpPr>
            <p:cNvPr id="146" name="Google Shape;146;p20"/>
            <p:cNvSpPr/>
            <p:nvPr/>
          </p:nvSpPr>
          <p:spPr>
            <a:xfrm>
              <a:off x="1160" y="1958"/>
              <a:ext cx="222" cy="229"/>
            </a:xfrm>
            <a:prstGeom prst="rect">
              <a:avLst/>
            </a:prstGeom>
            <a:noFill/>
            <a:ln>
              <a:noFill/>
            </a:ln>
          </p:spPr>
          <p:txBody>
            <a:bodyPr spcFirstLastPara="1" wrap="square" lIns="90475" tIns="44450" rIns="90475" bIns="44450" anchor="t" anchorCtr="0">
              <a:noAutofit/>
            </a:bodyPr>
            <a:lstStyle/>
            <a:p>
              <a:pPr marL="0" marR="0" lvl="0" indent="0" algn="l" rtl="0">
                <a:spcBef>
                  <a:spcPts val="0"/>
                </a:spcBef>
                <a:spcAft>
                  <a:spcPts val="0"/>
                </a:spcAft>
                <a:buNone/>
              </a:pPr>
              <a:r>
                <a:rPr lang="en-US" sz="1800" b="1" i="0" u="none" strike="noStrike" cap="none">
                  <a:solidFill>
                    <a:srgbClr val="000000"/>
                  </a:solidFill>
                  <a:latin typeface="Times"/>
                  <a:ea typeface="Times"/>
                  <a:cs typeface="Times"/>
                  <a:sym typeface="Times"/>
                </a:rPr>
                <a:t>...</a:t>
              </a:r>
              <a:endParaRPr/>
            </a:p>
          </p:txBody>
        </p:sp>
        <p:sp>
          <p:nvSpPr>
            <p:cNvPr id="147" name="Google Shape;147;p20"/>
            <p:cNvSpPr/>
            <p:nvPr/>
          </p:nvSpPr>
          <p:spPr>
            <a:xfrm>
              <a:off x="1376" y="1946"/>
              <a:ext cx="222" cy="229"/>
            </a:xfrm>
            <a:prstGeom prst="rect">
              <a:avLst/>
            </a:prstGeom>
            <a:noFill/>
            <a:ln>
              <a:noFill/>
            </a:ln>
          </p:spPr>
          <p:txBody>
            <a:bodyPr spcFirstLastPara="1" wrap="square" lIns="90475" tIns="44450" rIns="90475" bIns="44450" anchor="t" anchorCtr="0">
              <a:noAutofit/>
            </a:bodyPr>
            <a:lstStyle/>
            <a:p>
              <a:pPr marL="0" marR="0" lvl="0" indent="0" algn="l" rtl="0">
                <a:spcBef>
                  <a:spcPts val="0"/>
                </a:spcBef>
                <a:spcAft>
                  <a:spcPts val="0"/>
                </a:spcAft>
                <a:buNone/>
              </a:pPr>
              <a:r>
                <a:rPr lang="en-US" sz="1800" b="1" i="0" u="none" strike="noStrike" cap="none">
                  <a:solidFill>
                    <a:srgbClr val="000000"/>
                  </a:solidFill>
                  <a:latin typeface="Times"/>
                  <a:ea typeface="Times"/>
                  <a:cs typeface="Times"/>
                  <a:sym typeface="Times"/>
                </a:rPr>
                <a:t>...</a:t>
              </a:r>
              <a:endParaRPr/>
            </a:p>
          </p:txBody>
        </p:sp>
      </p:grpSp>
      <p:sp>
        <p:nvSpPr>
          <p:cNvPr id="148" name="Google Shape;148;p20"/>
          <p:cNvSpPr/>
          <p:nvPr/>
        </p:nvSpPr>
        <p:spPr>
          <a:xfrm>
            <a:off x="612775" y="5065713"/>
            <a:ext cx="1208088" cy="788987"/>
          </a:xfrm>
          <a:custGeom>
            <a:avLst/>
            <a:gdLst/>
            <a:ahLst/>
            <a:cxnLst/>
            <a:rect l="l" t="t" r="r" b="b"/>
            <a:pathLst>
              <a:path w="761" h="497" extrusionOk="0">
                <a:moveTo>
                  <a:pt x="257" y="24"/>
                </a:moveTo>
                <a:lnTo>
                  <a:pt x="222" y="36"/>
                </a:lnTo>
                <a:lnTo>
                  <a:pt x="187" y="48"/>
                </a:lnTo>
                <a:lnTo>
                  <a:pt x="152" y="60"/>
                </a:lnTo>
                <a:lnTo>
                  <a:pt x="117" y="73"/>
                </a:lnTo>
                <a:lnTo>
                  <a:pt x="82" y="109"/>
                </a:lnTo>
                <a:lnTo>
                  <a:pt x="47" y="133"/>
                </a:lnTo>
                <a:lnTo>
                  <a:pt x="23" y="169"/>
                </a:lnTo>
                <a:lnTo>
                  <a:pt x="12" y="206"/>
                </a:lnTo>
                <a:lnTo>
                  <a:pt x="0" y="242"/>
                </a:lnTo>
                <a:lnTo>
                  <a:pt x="0" y="278"/>
                </a:lnTo>
                <a:lnTo>
                  <a:pt x="0" y="315"/>
                </a:lnTo>
                <a:lnTo>
                  <a:pt x="0" y="351"/>
                </a:lnTo>
                <a:lnTo>
                  <a:pt x="35" y="375"/>
                </a:lnTo>
                <a:lnTo>
                  <a:pt x="70" y="399"/>
                </a:lnTo>
                <a:lnTo>
                  <a:pt x="105" y="423"/>
                </a:lnTo>
                <a:lnTo>
                  <a:pt x="140" y="436"/>
                </a:lnTo>
                <a:lnTo>
                  <a:pt x="175" y="448"/>
                </a:lnTo>
                <a:lnTo>
                  <a:pt x="210" y="472"/>
                </a:lnTo>
                <a:lnTo>
                  <a:pt x="246" y="484"/>
                </a:lnTo>
                <a:lnTo>
                  <a:pt x="281" y="484"/>
                </a:lnTo>
                <a:lnTo>
                  <a:pt x="316" y="484"/>
                </a:lnTo>
                <a:lnTo>
                  <a:pt x="362" y="496"/>
                </a:lnTo>
                <a:lnTo>
                  <a:pt x="398" y="496"/>
                </a:lnTo>
                <a:lnTo>
                  <a:pt x="433" y="484"/>
                </a:lnTo>
                <a:lnTo>
                  <a:pt x="468" y="484"/>
                </a:lnTo>
                <a:lnTo>
                  <a:pt x="503" y="448"/>
                </a:lnTo>
                <a:lnTo>
                  <a:pt x="538" y="423"/>
                </a:lnTo>
                <a:lnTo>
                  <a:pt x="573" y="399"/>
                </a:lnTo>
                <a:lnTo>
                  <a:pt x="608" y="375"/>
                </a:lnTo>
                <a:lnTo>
                  <a:pt x="690" y="363"/>
                </a:lnTo>
                <a:lnTo>
                  <a:pt x="725" y="339"/>
                </a:lnTo>
                <a:lnTo>
                  <a:pt x="760" y="315"/>
                </a:lnTo>
                <a:lnTo>
                  <a:pt x="760" y="278"/>
                </a:lnTo>
                <a:lnTo>
                  <a:pt x="760" y="242"/>
                </a:lnTo>
                <a:lnTo>
                  <a:pt x="748" y="206"/>
                </a:lnTo>
                <a:lnTo>
                  <a:pt x="725" y="169"/>
                </a:lnTo>
                <a:lnTo>
                  <a:pt x="690" y="157"/>
                </a:lnTo>
                <a:lnTo>
                  <a:pt x="655" y="145"/>
                </a:lnTo>
                <a:lnTo>
                  <a:pt x="620" y="121"/>
                </a:lnTo>
                <a:lnTo>
                  <a:pt x="585" y="109"/>
                </a:lnTo>
                <a:lnTo>
                  <a:pt x="561" y="73"/>
                </a:lnTo>
                <a:lnTo>
                  <a:pt x="526" y="60"/>
                </a:lnTo>
                <a:lnTo>
                  <a:pt x="491" y="48"/>
                </a:lnTo>
                <a:lnTo>
                  <a:pt x="456" y="24"/>
                </a:lnTo>
                <a:lnTo>
                  <a:pt x="421" y="12"/>
                </a:lnTo>
                <a:lnTo>
                  <a:pt x="386" y="12"/>
                </a:lnTo>
                <a:lnTo>
                  <a:pt x="351" y="0"/>
                </a:lnTo>
                <a:lnTo>
                  <a:pt x="316" y="0"/>
                </a:lnTo>
                <a:lnTo>
                  <a:pt x="281" y="12"/>
                </a:lnTo>
                <a:lnTo>
                  <a:pt x="246" y="24"/>
                </a:lnTo>
                <a:lnTo>
                  <a:pt x="257" y="24"/>
                </a:lnTo>
              </a:path>
            </a:pathLst>
          </a:custGeom>
          <a:solidFill>
            <a:schemeClr val="folHlink"/>
          </a:solidFill>
          <a:ln w="12700" cap="rnd"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800" b="0" i="0" u="none" strike="noStrike" cap="none">
              <a:solidFill>
                <a:srgbClr val="000000"/>
              </a:solidFill>
              <a:latin typeface="Times"/>
              <a:ea typeface="Times"/>
              <a:cs typeface="Times"/>
              <a:sym typeface="Times"/>
            </a:endParaRPr>
          </a:p>
        </p:txBody>
      </p:sp>
      <p:sp>
        <p:nvSpPr>
          <p:cNvPr id="149" name="Google Shape;149;p20"/>
          <p:cNvSpPr/>
          <p:nvPr/>
        </p:nvSpPr>
        <p:spPr>
          <a:xfrm>
            <a:off x="600075" y="4176713"/>
            <a:ext cx="1614488" cy="865187"/>
          </a:xfrm>
          <a:custGeom>
            <a:avLst/>
            <a:gdLst/>
            <a:ahLst/>
            <a:cxnLst/>
            <a:rect l="l" t="t" r="r" b="b"/>
            <a:pathLst>
              <a:path w="1017" h="545" extrusionOk="0">
                <a:moveTo>
                  <a:pt x="344" y="27"/>
                </a:moveTo>
                <a:lnTo>
                  <a:pt x="297" y="40"/>
                </a:lnTo>
                <a:lnTo>
                  <a:pt x="250" y="53"/>
                </a:lnTo>
                <a:lnTo>
                  <a:pt x="203" y="66"/>
                </a:lnTo>
                <a:lnTo>
                  <a:pt x="156" y="80"/>
                </a:lnTo>
                <a:lnTo>
                  <a:pt x="109" y="119"/>
                </a:lnTo>
                <a:lnTo>
                  <a:pt x="63" y="146"/>
                </a:lnTo>
                <a:lnTo>
                  <a:pt x="31" y="186"/>
                </a:lnTo>
                <a:lnTo>
                  <a:pt x="16" y="226"/>
                </a:lnTo>
                <a:lnTo>
                  <a:pt x="0" y="265"/>
                </a:lnTo>
                <a:lnTo>
                  <a:pt x="0" y="305"/>
                </a:lnTo>
                <a:lnTo>
                  <a:pt x="0" y="345"/>
                </a:lnTo>
                <a:lnTo>
                  <a:pt x="0" y="385"/>
                </a:lnTo>
                <a:lnTo>
                  <a:pt x="47" y="411"/>
                </a:lnTo>
                <a:lnTo>
                  <a:pt x="94" y="438"/>
                </a:lnTo>
                <a:lnTo>
                  <a:pt x="141" y="464"/>
                </a:lnTo>
                <a:lnTo>
                  <a:pt x="188" y="478"/>
                </a:lnTo>
                <a:lnTo>
                  <a:pt x="234" y="491"/>
                </a:lnTo>
                <a:lnTo>
                  <a:pt x="281" y="517"/>
                </a:lnTo>
                <a:lnTo>
                  <a:pt x="328" y="531"/>
                </a:lnTo>
                <a:lnTo>
                  <a:pt x="375" y="531"/>
                </a:lnTo>
                <a:lnTo>
                  <a:pt x="422" y="531"/>
                </a:lnTo>
                <a:lnTo>
                  <a:pt x="485" y="544"/>
                </a:lnTo>
                <a:lnTo>
                  <a:pt x="531" y="544"/>
                </a:lnTo>
                <a:lnTo>
                  <a:pt x="578" y="531"/>
                </a:lnTo>
                <a:lnTo>
                  <a:pt x="625" y="531"/>
                </a:lnTo>
                <a:lnTo>
                  <a:pt x="672" y="491"/>
                </a:lnTo>
                <a:lnTo>
                  <a:pt x="719" y="464"/>
                </a:lnTo>
                <a:lnTo>
                  <a:pt x="766" y="438"/>
                </a:lnTo>
                <a:lnTo>
                  <a:pt x="813" y="411"/>
                </a:lnTo>
                <a:lnTo>
                  <a:pt x="922" y="398"/>
                </a:lnTo>
                <a:lnTo>
                  <a:pt x="969" y="372"/>
                </a:lnTo>
                <a:lnTo>
                  <a:pt x="1016" y="345"/>
                </a:lnTo>
                <a:lnTo>
                  <a:pt x="1016" y="305"/>
                </a:lnTo>
                <a:lnTo>
                  <a:pt x="1016" y="265"/>
                </a:lnTo>
                <a:lnTo>
                  <a:pt x="1000" y="226"/>
                </a:lnTo>
                <a:lnTo>
                  <a:pt x="969" y="186"/>
                </a:lnTo>
                <a:lnTo>
                  <a:pt x="922" y="172"/>
                </a:lnTo>
                <a:lnTo>
                  <a:pt x="875" y="159"/>
                </a:lnTo>
                <a:lnTo>
                  <a:pt x="828" y="133"/>
                </a:lnTo>
                <a:lnTo>
                  <a:pt x="782" y="119"/>
                </a:lnTo>
                <a:lnTo>
                  <a:pt x="750" y="80"/>
                </a:lnTo>
                <a:lnTo>
                  <a:pt x="703" y="66"/>
                </a:lnTo>
                <a:lnTo>
                  <a:pt x="656" y="53"/>
                </a:lnTo>
                <a:lnTo>
                  <a:pt x="610" y="27"/>
                </a:lnTo>
                <a:lnTo>
                  <a:pt x="563" y="13"/>
                </a:lnTo>
                <a:lnTo>
                  <a:pt x="516" y="13"/>
                </a:lnTo>
                <a:lnTo>
                  <a:pt x="469" y="0"/>
                </a:lnTo>
                <a:lnTo>
                  <a:pt x="422" y="0"/>
                </a:lnTo>
                <a:lnTo>
                  <a:pt x="375" y="13"/>
                </a:lnTo>
                <a:lnTo>
                  <a:pt x="328" y="27"/>
                </a:lnTo>
                <a:lnTo>
                  <a:pt x="344" y="27"/>
                </a:lnTo>
              </a:path>
            </a:pathLst>
          </a:custGeom>
          <a:solidFill>
            <a:schemeClr val="folHlink"/>
          </a:solidFill>
          <a:ln w="12700" cap="rnd"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800" b="0" i="0" u="none" strike="noStrike" cap="none">
              <a:solidFill>
                <a:srgbClr val="000000"/>
              </a:solidFill>
              <a:latin typeface="Times"/>
              <a:ea typeface="Times"/>
              <a:cs typeface="Times"/>
              <a:sym typeface="Times"/>
            </a:endParaRPr>
          </a:p>
        </p:txBody>
      </p:sp>
      <p:sp>
        <p:nvSpPr>
          <p:cNvPr id="150" name="Google Shape;150;p20"/>
          <p:cNvSpPr/>
          <p:nvPr/>
        </p:nvSpPr>
        <p:spPr>
          <a:xfrm>
            <a:off x="2265363" y="4548188"/>
            <a:ext cx="611187" cy="522287"/>
          </a:xfrm>
          <a:custGeom>
            <a:avLst/>
            <a:gdLst/>
            <a:ahLst/>
            <a:cxnLst/>
            <a:rect l="l" t="t" r="r" b="b"/>
            <a:pathLst>
              <a:path w="385" h="329" extrusionOk="0">
                <a:moveTo>
                  <a:pt x="130" y="16"/>
                </a:moveTo>
                <a:lnTo>
                  <a:pt x="112" y="24"/>
                </a:lnTo>
                <a:lnTo>
                  <a:pt x="95" y="32"/>
                </a:lnTo>
                <a:lnTo>
                  <a:pt x="77" y="40"/>
                </a:lnTo>
                <a:lnTo>
                  <a:pt x="59" y="48"/>
                </a:lnTo>
                <a:lnTo>
                  <a:pt x="41" y="72"/>
                </a:lnTo>
                <a:lnTo>
                  <a:pt x="24" y="88"/>
                </a:lnTo>
                <a:lnTo>
                  <a:pt x="12" y="112"/>
                </a:lnTo>
                <a:lnTo>
                  <a:pt x="6" y="136"/>
                </a:lnTo>
                <a:lnTo>
                  <a:pt x="0" y="160"/>
                </a:lnTo>
                <a:lnTo>
                  <a:pt x="0" y="184"/>
                </a:lnTo>
                <a:lnTo>
                  <a:pt x="0" y="208"/>
                </a:lnTo>
                <a:lnTo>
                  <a:pt x="0" y="232"/>
                </a:lnTo>
                <a:lnTo>
                  <a:pt x="18" y="248"/>
                </a:lnTo>
                <a:lnTo>
                  <a:pt x="35" y="264"/>
                </a:lnTo>
                <a:lnTo>
                  <a:pt x="53" y="280"/>
                </a:lnTo>
                <a:lnTo>
                  <a:pt x="71" y="288"/>
                </a:lnTo>
                <a:lnTo>
                  <a:pt x="89" y="296"/>
                </a:lnTo>
                <a:lnTo>
                  <a:pt x="106" y="312"/>
                </a:lnTo>
                <a:lnTo>
                  <a:pt x="124" y="320"/>
                </a:lnTo>
                <a:lnTo>
                  <a:pt x="142" y="320"/>
                </a:lnTo>
                <a:lnTo>
                  <a:pt x="160" y="320"/>
                </a:lnTo>
                <a:lnTo>
                  <a:pt x="183" y="328"/>
                </a:lnTo>
                <a:lnTo>
                  <a:pt x="201" y="328"/>
                </a:lnTo>
                <a:lnTo>
                  <a:pt x="219" y="320"/>
                </a:lnTo>
                <a:lnTo>
                  <a:pt x="236" y="320"/>
                </a:lnTo>
                <a:lnTo>
                  <a:pt x="254" y="296"/>
                </a:lnTo>
                <a:lnTo>
                  <a:pt x="272" y="280"/>
                </a:lnTo>
                <a:lnTo>
                  <a:pt x="289" y="264"/>
                </a:lnTo>
                <a:lnTo>
                  <a:pt x="307" y="248"/>
                </a:lnTo>
                <a:lnTo>
                  <a:pt x="349" y="240"/>
                </a:lnTo>
                <a:lnTo>
                  <a:pt x="366" y="224"/>
                </a:lnTo>
                <a:lnTo>
                  <a:pt x="384" y="208"/>
                </a:lnTo>
                <a:lnTo>
                  <a:pt x="384" y="184"/>
                </a:lnTo>
                <a:lnTo>
                  <a:pt x="384" y="160"/>
                </a:lnTo>
                <a:lnTo>
                  <a:pt x="378" y="136"/>
                </a:lnTo>
                <a:lnTo>
                  <a:pt x="366" y="112"/>
                </a:lnTo>
                <a:lnTo>
                  <a:pt x="349" y="104"/>
                </a:lnTo>
                <a:lnTo>
                  <a:pt x="331" y="96"/>
                </a:lnTo>
                <a:lnTo>
                  <a:pt x="313" y="80"/>
                </a:lnTo>
                <a:lnTo>
                  <a:pt x="295" y="72"/>
                </a:lnTo>
                <a:lnTo>
                  <a:pt x="284" y="48"/>
                </a:lnTo>
                <a:lnTo>
                  <a:pt x="266" y="40"/>
                </a:lnTo>
                <a:lnTo>
                  <a:pt x="248" y="32"/>
                </a:lnTo>
                <a:lnTo>
                  <a:pt x="230" y="16"/>
                </a:lnTo>
                <a:lnTo>
                  <a:pt x="213" y="8"/>
                </a:lnTo>
                <a:lnTo>
                  <a:pt x="195" y="8"/>
                </a:lnTo>
                <a:lnTo>
                  <a:pt x="177" y="0"/>
                </a:lnTo>
                <a:lnTo>
                  <a:pt x="160" y="0"/>
                </a:lnTo>
                <a:lnTo>
                  <a:pt x="142" y="8"/>
                </a:lnTo>
                <a:lnTo>
                  <a:pt x="124" y="16"/>
                </a:lnTo>
                <a:lnTo>
                  <a:pt x="130" y="16"/>
                </a:lnTo>
              </a:path>
            </a:pathLst>
          </a:custGeom>
          <a:solidFill>
            <a:schemeClr val="folHlink"/>
          </a:solidFill>
          <a:ln w="12700" cap="rnd"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800" b="0" i="0" u="none" strike="noStrike" cap="none">
              <a:solidFill>
                <a:srgbClr val="000000"/>
              </a:solidFill>
              <a:latin typeface="Times"/>
              <a:ea typeface="Times"/>
              <a:cs typeface="Times"/>
              <a:sym typeface="Times"/>
            </a:endParaRPr>
          </a:p>
        </p:txBody>
      </p:sp>
      <p:sp>
        <p:nvSpPr>
          <p:cNvPr id="151" name="Google Shape;151;p20"/>
          <p:cNvSpPr/>
          <p:nvPr/>
        </p:nvSpPr>
        <p:spPr>
          <a:xfrm>
            <a:off x="2270125" y="4654550"/>
            <a:ext cx="609399" cy="305212"/>
          </a:xfrm>
          <a:prstGeom prst="rect">
            <a:avLst/>
          </a:prstGeom>
          <a:noFill/>
          <a:ln>
            <a:noFill/>
          </a:ln>
        </p:spPr>
        <p:txBody>
          <a:bodyPr spcFirstLastPara="1" wrap="square" lIns="90475" tIns="44450" rIns="90475" bIns="44450" anchor="t" anchorCtr="0">
            <a:noAutofit/>
          </a:bodyPr>
          <a:lstStyle/>
          <a:p>
            <a:pPr marL="0" marR="0" lvl="0" indent="0" algn="l" rtl="0">
              <a:spcBef>
                <a:spcPts val="0"/>
              </a:spcBef>
              <a:spcAft>
                <a:spcPts val="0"/>
              </a:spcAft>
              <a:buNone/>
            </a:pPr>
            <a:r>
              <a:rPr lang="en-US" sz="1400" b="0" i="0" u="none" strike="noStrike" cap="none">
                <a:solidFill>
                  <a:srgbClr val="000000"/>
                </a:solidFill>
                <a:latin typeface="Times"/>
                <a:ea typeface="Times"/>
                <a:cs typeface="Times"/>
                <a:sym typeface="Times"/>
              </a:rPr>
              <a:t>Types</a:t>
            </a:r>
            <a:endParaRPr sz="1400" b="0" i="0" u="none" strike="noStrike" cap="none">
              <a:solidFill>
                <a:srgbClr val="000000"/>
              </a:solidFill>
              <a:latin typeface="Times"/>
              <a:ea typeface="Times"/>
              <a:cs typeface="Times"/>
              <a:sym typeface="Times"/>
            </a:endParaRPr>
          </a:p>
        </p:txBody>
      </p:sp>
      <p:sp>
        <p:nvSpPr>
          <p:cNvPr id="152" name="Google Shape;152;p20"/>
          <p:cNvSpPr/>
          <p:nvPr/>
        </p:nvSpPr>
        <p:spPr>
          <a:xfrm>
            <a:off x="606425" y="4333875"/>
            <a:ext cx="1444625" cy="514350"/>
          </a:xfrm>
          <a:prstGeom prst="rect">
            <a:avLst/>
          </a:prstGeom>
          <a:noFill/>
          <a:ln>
            <a:noFill/>
          </a:ln>
        </p:spPr>
        <p:txBody>
          <a:bodyPr spcFirstLastPara="1" wrap="square" lIns="90475" tIns="44450" rIns="90475" bIns="44450" anchor="t" anchorCtr="0">
            <a:noAutofit/>
          </a:bodyPr>
          <a:lstStyle/>
          <a:p>
            <a:pPr marL="0" marR="0" lvl="0" indent="0" algn="ctr" rtl="0">
              <a:spcBef>
                <a:spcPts val="0"/>
              </a:spcBef>
              <a:spcAft>
                <a:spcPts val="0"/>
              </a:spcAft>
              <a:buNone/>
            </a:pPr>
            <a:r>
              <a:rPr lang="en-US" sz="1400" b="0" i="0" u="none" strike="noStrike" cap="none">
                <a:solidFill>
                  <a:srgbClr val="000000"/>
                </a:solidFill>
                <a:latin typeface="Times"/>
                <a:ea typeface="Times"/>
                <a:cs typeface="Times"/>
                <a:sym typeface="Times"/>
              </a:rPr>
              <a:t>Procedure and</a:t>
            </a:r>
            <a:endParaRPr/>
          </a:p>
          <a:p>
            <a:pPr marL="0" marR="0" lvl="0" indent="0" algn="ctr" rtl="0">
              <a:spcBef>
                <a:spcPts val="0"/>
              </a:spcBef>
              <a:spcAft>
                <a:spcPts val="0"/>
              </a:spcAft>
              <a:buNone/>
            </a:pPr>
            <a:r>
              <a:rPr lang="en-US" sz="1400" b="0" i="0" u="none" strike="noStrike" cap="none">
                <a:solidFill>
                  <a:srgbClr val="000000"/>
                </a:solidFill>
                <a:latin typeface="Times"/>
                <a:ea typeface="Times"/>
                <a:cs typeface="Times"/>
                <a:sym typeface="Times"/>
              </a:rPr>
              <a:t>function libraries </a:t>
            </a:r>
            <a:endParaRPr/>
          </a:p>
        </p:txBody>
      </p:sp>
      <p:sp>
        <p:nvSpPr>
          <p:cNvPr id="153" name="Google Shape;153;p20"/>
          <p:cNvSpPr/>
          <p:nvPr/>
        </p:nvSpPr>
        <p:spPr>
          <a:xfrm>
            <a:off x="2949575" y="4202113"/>
            <a:ext cx="1157288" cy="788987"/>
          </a:xfrm>
          <a:custGeom>
            <a:avLst/>
            <a:gdLst/>
            <a:ahLst/>
            <a:cxnLst/>
            <a:rect l="l" t="t" r="r" b="b"/>
            <a:pathLst>
              <a:path w="729" h="497" extrusionOk="0">
                <a:moveTo>
                  <a:pt x="246" y="24"/>
                </a:moveTo>
                <a:lnTo>
                  <a:pt x="213" y="36"/>
                </a:lnTo>
                <a:lnTo>
                  <a:pt x="179" y="48"/>
                </a:lnTo>
                <a:lnTo>
                  <a:pt x="146" y="60"/>
                </a:lnTo>
                <a:lnTo>
                  <a:pt x="112" y="73"/>
                </a:lnTo>
                <a:lnTo>
                  <a:pt x="78" y="109"/>
                </a:lnTo>
                <a:lnTo>
                  <a:pt x="45" y="133"/>
                </a:lnTo>
                <a:lnTo>
                  <a:pt x="22" y="169"/>
                </a:lnTo>
                <a:lnTo>
                  <a:pt x="11" y="206"/>
                </a:lnTo>
                <a:lnTo>
                  <a:pt x="0" y="242"/>
                </a:lnTo>
                <a:lnTo>
                  <a:pt x="0" y="278"/>
                </a:lnTo>
                <a:lnTo>
                  <a:pt x="0" y="315"/>
                </a:lnTo>
                <a:lnTo>
                  <a:pt x="0" y="351"/>
                </a:lnTo>
                <a:lnTo>
                  <a:pt x="34" y="375"/>
                </a:lnTo>
                <a:lnTo>
                  <a:pt x="67" y="399"/>
                </a:lnTo>
                <a:lnTo>
                  <a:pt x="101" y="423"/>
                </a:lnTo>
                <a:lnTo>
                  <a:pt x="134" y="436"/>
                </a:lnTo>
                <a:lnTo>
                  <a:pt x="168" y="448"/>
                </a:lnTo>
                <a:lnTo>
                  <a:pt x="202" y="472"/>
                </a:lnTo>
                <a:lnTo>
                  <a:pt x="235" y="484"/>
                </a:lnTo>
                <a:lnTo>
                  <a:pt x="269" y="484"/>
                </a:lnTo>
                <a:lnTo>
                  <a:pt x="302" y="484"/>
                </a:lnTo>
                <a:lnTo>
                  <a:pt x="347" y="496"/>
                </a:lnTo>
                <a:lnTo>
                  <a:pt x="381" y="496"/>
                </a:lnTo>
                <a:lnTo>
                  <a:pt x="414" y="484"/>
                </a:lnTo>
                <a:lnTo>
                  <a:pt x="448" y="484"/>
                </a:lnTo>
                <a:lnTo>
                  <a:pt x="482" y="448"/>
                </a:lnTo>
                <a:lnTo>
                  <a:pt x="515" y="423"/>
                </a:lnTo>
                <a:lnTo>
                  <a:pt x="549" y="399"/>
                </a:lnTo>
                <a:lnTo>
                  <a:pt x="582" y="375"/>
                </a:lnTo>
                <a:lnTo>
                  <a:pt x="661" y="363"/>
                </a:lnTo>
                <a:lnTo>
                  <a:pt x="694" y="339"/>
                </a:lnTo>
                <a:lnTo>
                  <a:pt x="728" y="315"/>
                </a:lnTo>
                <a:lnTo>
                  <a:pt x="728" y="278"/>
                </a:lnTo>
                <a:lnTo>
                  <a:pt x="728" y="242"/>
                </a:lnTo>
                <a:lnTo>
                  <a:pt x="717" y="206"/>
                </a:lnTo>
                <a:lnTo>
                  <a:pt x="694" y="169"/>
                </a:lnTo>
                <a:lnTo>
                  <a:pt x="661" y="157"/>
                </a:lnTo>
                <a:lnTo>
                  <a:pt x="627" y="145"/>
                </a:lnTo>
                <a:lnTo>
                  <a:pt x="594" y="121"/>
                </a:lnTo>
                <a:lnTo>
                  <a:pt x="560" y="109"/>
                </a:lnTo>
                <a:lnTo>
                  <a:pt x="538" y="73"/>
                </a:lnTo>
                <a:lnTo>
                  <a:pt x="504" y="60"/>
                </a:lnTo>
                <a:lnTo>
                  <a:pt x="470" y="48"/>
                </a:lnTo>
                <a:lnTo>
                  <a:pt x="437" y="24"/>
                </a:lnTo>
                <a:lnTo>
                  <a:pt x="403" y="12"/>
                </a:lnTo>
                <a:lnTo>
                  <a:pt x="370" y="12"/>
                </a:lnTo>
                <a:lnTo>
                  <a:pt x="336" y="0"/>
                </a:lnTo>
                <a:lnTo>
                  <a:pt x="302" y="0"/>
                </a:lnTo>
                <a:lnTo>
                  <a:pt x="269" y="12"/>
                </a:lnTo>
                <a:lnTo>
                  <a:pt x="235" y="24"/>
                </a:lnTo>
                <a:lnTo>
                  <a:pt x="246" y="24"/>
                </a:lnTo>
              </a:path>
            </a:pathLst>
          </a:custGeom>
          <a:solidFill>
            <a:schemeClr val="folHlink"/>
          </a:solidFill>
          <a:ln w="12700" cap="rnd"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800" b="0" i="0" u="none" strike="noStrike" cap="none">
              <a:solidFill>
                <a:srgbClr val="000000"/>
              </a:solidFill>
              <a:latin typeface="Times"/>
              <a:ea typeface="Times"/>
              <a:cs typeface="Times"/>
              <a:sym typeface="Times"/>
            </a:endParaRPr>
          </a:p>
        </p:txBody>
      </p:sp>
      <p:sp>
        <p:nvSpPr>
          <p:cNvPr id="154" name="Google Shape;154;p20"/>
          <p:cNvSpPr/>
          <p:nvPr/>
        </p:nvSpPr>
        <p:spPr>
          <a:xfrm>
            <a:off x="2992438" y="4359275"/>
            <a:ext cx="1020762" cy="514350"/>
          </a:xfrm>
          <a:prstGeom prst="rect">
            <a:avLst/>
          </a:prstGeom>
          <a:noFill/>
          <a:ln>
            <a:noFill/>
          </a:ln>
        </p:spPr>
        <p:txBody>
          <a:bodyPr spcFirstLastPara="1" wrap="square" lIns="90475" tIns="44450" rIns="90475" bIns="44450" anchor="t" anchorCtr="0">
            <a:noAutofit/>
          </a:bodyPr>
          <a:lstStyle/>
          <a:p>
            <a:pPr marL="0" marR="0" lvl="0" indent="0" algn="ctr" rtl="0">
              <a:spcBef>
                <a:spcPts val="0"/>
              </a:spcBef>
              <a:spcAft>
                <a:spcPts val="0"/>
              </a:spcAft>
              <a:buNone/>
            </a:pPr>
            <a:r>
              <a:rPr lang="en-US" sz="1400" b="0" i="0" u="none" strike="noStrike" cap="none">
                <a:solidFill>
                  <a:srgbClr val="000000"/>
                </a:solidFill>
                <a:latin typeface="Times"/>
                <a:ea typeface="Times"/>
                <a:cs typeface="Times"/>
                <a:sym typeface="Times"/>
              </a:rPr>
              <a:t>Application</a:t>
            </a:r>
            <a:endParaRPr/>
          </a:p>
          <a:p>
            <a:pPr marL="0" marR="0" lvl="0" indent="0" algn="ctr" rtl="0">
              <a:spcBef>
                <a:spcPts val="0"/>
              </a:spcBef>
              <a:spcAft>
                <a:spcPts val="0"/>
              </a:spcAft>
              <a:buNone/>
            </a:pPr>
            <a:r>
              <a:rPr lang="en-US" sz="1400" b="0" i="0" u="none" strike="noStrike" cap="none">
                <a:solidFill>
                  <a:srgbClr val="000000"/>
                </a:solidFill>
                <a:latin typeface="Times"/>
                <a:ea typeface="Times"/>
                <a:cs typeface="Times"/>
                <a:sym typeface="Times"/>
              </a:rPr>
              <a:t>modules</a:t>
            </a:r>
            <a:endParaRPr/>
          </a:p>
        </p:txBody>
      </p:sp>
      <p:sp>
        <p:nvSpPr>
          <p:cNvPr id="155" name="Google Shape;155;p20"/>
          <p:cNvSpPr/>
          <p:nvPr/>
        </p:nvSpPr>
        <p:spPr>
          <a:xfrm>
            <a:off x="603250" y="5197475"/>
            <a:ext cx="1095375" cy="514350"/>
          </a:xfrm>
          <a:prstGeom prst="rect">
            <a:avLst/>
          </a:prstGeom>
          <a:noFill/>
          <a:ln>
            <a:noFill/>
          </a:ln>
        </p:spPr>
        <p:txBody>
          <a:bodyPr spcFirstLastPara="1" wrap="square" lIns="90475" tIns="44450" rIns="90475" bIns="44450" anchor="t" anchorCtr="0">
            <a:noAutofit/>
          </a:bodyPr>
          <a:lstStyle/>
          <a:p>
            <a:pPr marL="0" marR="0" lvl="0" indent="0" algn="ctr" rtl="0">
              <a:spcBef>
                <a:spcPts val="0"/>
              </a:spcBef>
              <a:spcAft>
                <a:spcPts val="0"/>
              </a:spcAft>
              <a:buNone/>
            </a:pPr>
            <a:r>
              <a:rPr lang="en-US" sz="1400" b="0" i="0" u="none" strike="noStrike" cap="none">
                <a:solidFill>
                  <a:srgbClr val="000000"/>
                </a:solidFill>
                <a:latin typeface="Times"/>
                <a:ea typeface="Times"/>
                <a:cs typeface="Times"/>
                <a:sym typeface="Times"/>
              </a:rPr>
              <a:t>Dictionaries,</a:t>
            </a:r>
            <a:endParaRPr/>
          </a:p>
          <a:p>
            <a:pPr marL="0" marR="0" lvl="0" indent="0" algn="ctr" rtl="0">
              <a:spcBef>
                <a:spcPts val="0"/>
              </a:spcBef>
              <a:spcAft>
                <a:spcPts val="0"/>
              </a:spcAft>
              <a:buNone/>
            </a:pPr>
            <a:r>
              <a:rPr lang="en-US" sz="1400" b="0" i="0" u="none" strike="noStrike" cap="none">
                <a:solidFill>
                  <a:srgbClr val="000000"/>
                </a:solidFill>
                <a:latin typeface="Times"/>
                <a:ea typeface="Times"/>
                <a:cs typeface="Times"/>
                <a:sym typeface="Times"/>
              </a:rPr>
              <a:t>catalogs</a:t>
            </a:r>
            <a:endParaRPr/>
          </a:p>
        </p:txBody>
      </p:sp>
      <p:sp>
        <p:nvSpPr>
          <p:cNvPr id="156" name="Google Shape;156;p20"/>
          <p:cNvSpPr/>
          <p:nvPr/>
        </p:nvSpPr>
        <p:spPr>
          <a:xfrm>
            <a:off x="1971675" y="5103813"/>
            <a:ext cx="2185988" cy="788987"/>
          </a:xfrm>
          <a:custGeom>
            <a:avLst/>
            <a:gdLst/>
            <a:ahLst/>
            <a:cxnLst/>
            <a:rect l="l" t="t" r="r" b="b"/>
            <a:pathLst>
              <a:path w="1377" h="497" extrusionOk="0">
                <a:moveTo>
                  <a:pt x="466" y="24"/>
                </a:moveTo>
                <a:lnTo>
                  <a:pt x="402" y="36"/>
                </a:lnTo>
                <a:lnTo>
                  <a:pt x="339" y="48"/>
                </a:lnTo>
                <a:lnTo>
                  <a:pt x="275" y="60"/>
                </a:lnTo>
                <a:lnTo>
                  <a:pt x="212" y="73"/>
                </a:lnTo>
                <a:lnTo>
                  <a:pt x="148" y="109"/>
                </a:lnTo>
                <a:lnTo>
                  <a:pt x="85" y="133"/>
                </a:lnTo>
                <a:lnTo>
                  <a:pt x="42" y="169"/>
                </a:lnTo>
                <a:lnTo>
                  <a:pt x="21" y="206"/>
                </a:lnTo>
                <a:lnTo>
                  <a:pt x="0" y="242"/>
                </a:lnTo>
                <a:lnTo>
                  <a:pt x="0" y="278"/>
                </a:lnTo>
                <a:lnTo>
                  <a:pt x="0" y="315"/>
                </a:lnTo>
                <a:lnTo>
                  <a:pt x="0" y="351"/>
                </a:lnTo>
                <a:lnTo>
                  <a:pt x="64" y="375"/>
                </a:lnTo>
                <a:lnTo>
                  <a:pt x="127" y="399"/>
                </a:lnTo>
                <a:lnTo>
                  <a:pt x="191" y="423"/>
                </a:lnTo>
                <a:lnTo>
                  <a:pt x="254" y="436"/>
                </a:lnTo>
                <a:lnTo>
                  <a:pt x="318" y="448"/>
                </a:lnTo>
                <a:lnTo>
                  <a:pt x="381" y="472"/>
                </a:lnTo>
                <a:lnTo>
                  <a:pt x="445" y="484"/>
                </a:lnTo>
                <a:lnTo>
                  <a:pt x="508" y="484"/>
                </a:lnTo>
                <a:lnTo>
                  <a:pt x="572" y="484"/>
                </a:lnTo>
                <a:lnTo>
                  <a:pt x="656" y="496"/>
                </a:lnTo>
                <a:lnTo>
                  <a:pt x="720" y="496"/>
                </a:lnTo>
                <a:lnTo>
                  <a:pt x="783" y="484"/>
                </a:lnTo>
                <a:lnTo>
                  <a:pt x="847" y="484"/>
                </a:lnTo>
                <a:lnTo>
                  <a:pt x="910" y="448"/>
                </a:lnTo>
                <a:lnTo>
                  <a:pt x="974" y="423"/>
                </a:lnTo>
                <a:lnTo>
                  <a:pt x="1037" y="399"/>
                </a:lnTo>
                <a:lnTo>
                  <a:pt x="1101" y="375"/>
                </a:lnTo>
                <a:lnTo>
                  <a:pt x="1249" y="363"/>
                </a:lnTo>
                <a:lnTo>
                  <a:pt x="1312" y="339"/>
                </a:lnTo>
                <a:lnTo>
                  <a:pt x="1376" y="315"/>
                </a:lnTo>
                <a:lnTo>
                  <a:pt x="1376" y="278"/>
                </a:lnTo>
                <a:lnTo>
                  <a:pt x="1376" y="242"/>
                </a:lnTo>
                <a:lnTo>
                  <a:pt x="1355" y="206"/>
                </a:lnTo>
                <a:lnTo>
                  <a:pt x="1312" y="169"/>
                </a:lnTo>
                <a:lnTo>
                  <a:pt x="1249" y="157"/>
                </a:lnTo>
                <a:lnTo>
                  <a:pt x="1185" y="145"/>
                </a:lnTo>
                <a:lnTo>
                  <a:pt x="1122" y="121"/>
                </a:lnTo>
                <a:lnTo>
                  <a:pt x="1058" y="109"/>
                </a:lnTo>
                <a:lnTo>
                  <a:pt x="1016" y="73"/>
                </a:lnTo>
                <a:lnTo>
                  <a:pt x="953" y="60"/>
                </a:lnTo>
                <a:lnTo>
                  <a:pt x="889" y="48"/>
                </a:lnTo>
                <a:lnTo>
                  <a:pt x="826" y="24"/>
                </a:lnTo>
                <a:lnTo>
                  <a:pt x="762" y="12"/>
                </a:lnTo>
                <a:lnTo>
                  <a:pt x="699" y="12"/>
                </a:lnTo>
                <a:lnTo>
                  <a:pt x="635" y="0"/>
                </a:lnTo>
                <a:lnTo>
                  <a:pt x="572" y="0"/>
                </a:lnTo>
                <a:lnTo>
                  <a:pt x="508" y="12"/>
                </a:lnTo>
                <a:lnTo>
                  <a:pt x="445" y="24"/>
                </a:lnTo>
                <a:lnTo>
                  <a:pt x="466" y="24"/>
                </a:lnTo>
              </a:path>
            </a:pathLst>
          </a:custGeom>
          <a:solidFill>
            <a:schemeClr val="folHlink"/>
          </a:solidFill>
          <a:ln w="12700" cap="rnd"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800" b="0" i="0" u="none" strike="noStrike" cap="none">
              <a:solidFill>
                <a:srgbClr val="000000"/>
              </a:solidFill>
              <a:latin typeface="Times"/>
              <a:ea typeface="Times"/>
              <a:cs typeface="Times"/>
              <a:sym typeface="Times"/>
            </a:endParaRPr>
          </a:p>
        </p:txBody>
      </p:sp>
      <p:sp>
        <p:nvSpPr>
          <p:cNvPr id="157" name="Google Shape;157;p20"/>
          <p:cNvSpPr/>
          <p:nvPr/>
        </p:nvSpPr>
        <p:spPr>
          <a:xfrm>
            <a:off x="2197100" y="5246688"/>
            <a:ext cx="1704975" cy="514350"/>
          </a:xfrm>
          <a:prstGeom prst="rect">
            <a:avLst/>
          </a:prstGeom>
          <a:noFill/>
          <a:ln>
            <a:noFill/>
          </a:ln>
        </p:spPr>
        <p:txBody>
          <a:bodyPr spcFirstLastPara="1" wrap="square" lIns="90475" tIns="44450" rIns="90475" bIns="44450" anchor="t" anchorCtr="0">
            <a:noAutofit/>
          </a:bodyPr>
          <a:lstStyle/>
          <a:p>
            <a:pPr marL="0" marR="0" lvl="0" indent="0" algn="ctr" rtl="0">
              <a:spcBef>
                <a:spcPts val="0"/>
              </a:spcBef>
              <a:spcAft>
                <a:spcPts val="0"/>
              </a:spcAft>
              <a:buNone/>
            </a:pPr>
            <a:r>
              <a:rPr lang="en-US" sz="1400" b="0" i="0" u="none" strike="noStrike" cap="none">
                <a:solidFill>
                  <a:srgbClr val="000000"/>
                </a:solidFill>
                <a:latin typeface="Times"/>
                <a:ea typeface="Times"/>
                <a:cs typeface="Times"/>
                <a:sym typeface="Times"/>
              </a:rPr>
              <a:t>Database procedures,</a:t>
            </a:r>
            <a:endParaRPr/>
          </a:p>
          <a:p>
            <a:pPr marL="0" marR="0" lvl="0" indent="0" algn="ctr" rtl="0">
              <a:spcBef>
                <a:spcPts val="0"/>
              </a:spcBef>
              <a:spcAft>
                <a:spcPts val="0"/>
              </a:spcAft>
              <a:buNone/>
            </a:pPr>
            <a:r>
              <a:rPr lang="en-US" sz="1400" b="0" i="0" u="none" strike="noStrike" cap="none">
                <a:solidFill>
                  <a:srgbClr val="000000"/>
                </a:solidFill>
                <a:latin typeface="Times"/>
                <a:ea typeface="Times"/>
                <a:cs typeface="Times"/>
                <a:sym typeface="Times"/>
              </a:rPr>
              <a:t>views, rules</a:t>
            </a:r>
            <a:endParaRPr/>
          </a:p>
        </p:txBody>
      </p:sp>
      <p:sp>
        <p:nvSpPr>
          <p:cNvPr id="158" name="Google Shape;158;p20"/>
          <p:cNvSpPr/>
          <p:nvPr/>
        </p:nvSpPr>
        <p:spPr>
          <a:xfrm>
            <a:off x="2608263" y="2174875"/>
            <a:ext cx="1066800" cy="514350"/>
          </a:xfrm>
          <a:prstGeom prst="rect">
            <a:avLst/>
          </a:prstGeom>
          <a:noFill/>
          <a:ln>
            <a:noFill/>
          </a:ln>
        </p:spPr>
        <p:txBody>
          <a:bodyPr spcFirstLastPara="1" wrap="square" lIns="90475" tIns="44450" rIns="90475" bIns="44450" anchor="t" anchorCtr="0">
            <a:noAutofit/>
          </a:bodyPr>
          <a:lstStyle/>
          <a:p>
            <a:pPr marL="0" marR="0" lvl="0" indent="0" algn="ctr" rtl="0">
              <a:spcBef>
                <a:spcPts val="0"/>
              </a:spcBef>
              <a:spcAft>
                <a:spcPts val="0"/>
              </a:spcAft>
              <a:buNone/>
            </a:pPr>
            <a:r>
              <a:rPr lang="en-US" sz="1400" b="0" i="0" u="none" strike="noStrike" cap="none">
                <a:solidFill>
                  <a:srgbClr val="000000"/>
                </a:solidFill>
                <a:latin typeface="Times"/>
                <a:ea typeface="Times"/>
                <a:cs typeface="Times"/>
                <a:sym typeface="Times"/>
              </a:rPr>
              <a:t>Possive data</a:t>
            </a:r>
            <a:endParaRPr/>
          </a:p>
          <a:p>
            <a:pPr marL="0" marR="0" lvl="0" indent="0" algn="ctr" rtl="0">
              <a:spcBef>
                <a:spcPts val="0"/>
              </a:spcBef>
              <a:spcAft>
                <a:spcPts val="0"/>
              </a:spcAft>
              <a:buNone/>
            </a:pPr>
            <a:r>
              <a:rPr lang="en-US" sz="1400" b="0" i="0" u="none" strike="noStrike" cap="none">
                <a:solidFill>
                  <a:srgbClr val="000000"/>
                </a:solidFill>
                <a:latin typeface="Times"/>
                <a:ea typeface="Times"/>
                <a:cs typeface="Times"/>
                <a:sym typeface="Times"/>
              </a:rPr>
              <a:t>(relations)</a:t>
            </a:r>
            <a:endParaRPr/>
          </a:p>
        </p:txBody>
      </p:sp>
      <p:sp>
        <p:nvSpPr>
          <p:cNvPr id="159" name="Google Shape;159;p20"/>
          <p:cNvSpPr/>
          <p:nvPr/>
        </p:nvSpPr>
        <p:spPr>
          <a:xfrm>
            <a:off x="7386638" y="3960813"/>
            <a:ext cx="234950" cy="254000"/>
          </a:xfrm>
          <a:prstGeom prst="ellipse">
            <a:avLst/>
          </a:prstGeom>
          <a:gradFill>
            <a:gsLst>
              <a:gs pos="0">
                <a:schemeClr val="folHlink"/>
              </a:gs>
              <a:gs pos="100000">
                <a:srgbClr val="B36B23"/>
              </a:gs>
            </a:gsLst>
            <a:path path="circle">
              <a:fillToRect l="50000" t="50000" r="50000" b="50000"/>
            </a:path>
            <a:tileRect/>
          </a:gra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800" b="0" i="0" u="none" strike="noStrike" cap="none">
              <a:solidFill>
                <a:srgbClr val="000000"/>
              </a:solidFill>
              <a:latin typeface="Times"/>
              <a:ea typeface="Times"/>
              <a:cs typeface="Times"/>
              <a:sym typeface="Times"/>
            </a:endParaRPr>
          </a:p>
        </p:txBody>
      </p:sp>
      <p:sp>
        <p:nvSpPr>
          <p:cNvPr id="160" name="Google Shape;160;p20"/>
          <p:cNvSpPr/>
          <p:nvPr/>
        </p:nvSpPr>
        <p:spPr>
          <a:xfrm>
            <a:off x="7386638" y="2627313"/>
            <a:ext cx="234950" cy="254000"/>
          </a:xfrm>
          <a:prstGeom prst="ellipse">
            <a:avLst/>
          </a:prstGeom>
          <a:gradFill>
            <a:gsLst>
              <a:gs pos="0">
                <a:schemeClr val="folHlink"/>
              </a:gs>
              <a:gs pos="100000">
                <a:srgbClr val="B36B23"/>
              </a:gs>
            </a:gsLst>
            <a:path path="circle">
              <a:fillToRect l="50000" t="50000" r="50000" b="50000"/>
            </a:path>
            <a:tileRect/>
          </a:gra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800" b="0" i="0" u="none" strike="noStrike" cap="none">
              <a:solidFill>
                <a:srgbClr val="000000"/>
              </a:solidFill>
              <a:latin typeface="Times"/>
              <a:ea typeface="Times"/>
              <a:cs typeface="Times"/>
              <a:sym typeface="Times"/>
            </a:endParaRPr>
          </a:p>
        </p:txBody>
      </p:sp>
      <p:sp>
        <p:nvSpPr>
          <p:cNvPr id="161" name="Google Shape;161;p20"/>
          <p:cNvSpPr/>
          <p:nvPr/>
        </p:nvSpPr>
        <p:spPr>
          <a:xfrm>
            <a:off x="7386638" y="3294063"/>
            <a:ext cx="234950" cy="254000"/>
          </a:xfrm>
          <a:prstGeom prst="ellipse">
            <a:avLst/>
          </a:prstGeom>
          <a:gradFill>
            <a:gsLst>
              <a:gs pos="0">
                <a:schemeClr val="folHlink"/>
              </a:gs>
              <a:gs pos="100000">
                <a:srgbClr val="B36B23"/>
              </a:gs>
            </a:gsLst>
            <a:path path="circle">
              <a:fillToRect l="50000" t="50000" r="50000" b="50000"/>
            </a:path>
            <a:tileRect/>
          </a:gra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800" b="0" i="0" u="none" strike="noStrike" cap="none">
              <a:solidFill>
                <a:srgbClr val="000000"/>
              </a:solidFill>
              <a:latin typeface="Times"/>
              <a:ea typeface="Times"/>
              <a:cs typeface="Times"/>
              <a:sym typeface="Times"/>
            </a:endParaRPr>
          </a:p>
        </p:txBody>
      </p:sp>
      <p:sp>
        <p:nvSpPr>
          <p:cNvPr id="162" name="Google Shape;162;p20"/>
          <p:cNvSpPr/>
          <p:nvPr/>
        </p:nvSpPr>
        <p:spPr>
          <a:xfrm>
            <a:off x="7386638" y="2951163"/>
            <a:ext cx="234950" cy="254000"/>
          </a:xfrm>
          <a:prstGeom prst="ellipse">
            <a:avLst/>
          </a:prstGeom>
          <a:gradFill>
            <a:gsLst>
              <a:gs pos="0">
                <a:schemeClr val="folHlink"/>
              </a:gs>
              <a:gs pos="100000">
                <a:srgbClr val="B36B23"/>
              </a:gs>
            </a:gsLst>
            <a:path path="circle">
              <a:fillToRect l="50000" t="50000" r="50000" b="50000"/>
            </a:path>
            <a:tileRect/>
          </a:gra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800" b="0" i="0" u="none" strike="noStrike" cap="none">
              <a:solidFill>
                <a:srgbClr val="000000"/>
              </a:solidFill>
              <a:latin typeface="Times"/>
              <a:ea typeface="Times"/>
              <a:cs typeface="Times"/>
              <a:sym typeface="Times"/>
            </a:endParaRPr>
          </a:p>
        </p:txBody>
      </p:sp>
      <p:sp>
        <p:nvSpPr>
          <p:cNvPr id="163" name="Google Shape;163;p20"/>
          <p:cNvSpPr/>
          <p:nvPr/>
        </p:nvSpPr>
        <p:spPr>
          <a:xfrm>
            <a:off x="7386638" y="3636963"/>
            <a:ext cx="234950" cy="254000"/>
          </a:xfrm>
          <a:prstGeom prst="ellipse">
            <a:avLst/>
          </a:prstGeom>
          <a:gradFill>
            <a:gsLst>
              <a:gs pos="0">
                <a:schemeClr val="folHlink"/>
              </a:gs>
              <a:gs pos="100000">
                <a:srgbClr val="B36B23"/>
              </a:gs>
            </a:gsLst>
            <a:path path="circle">
              <a:fillToRect l="50000" t="50000" r="50000" b="50000"/>
            </a:path>
            <a:tileRect/>
          </a:gra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800" b="0" i="0" u="none" strike="noStrike" cap="none">
              <a:solidFill>
                <a:srgbClr val="000000"/>
              </a:solidFill>
              <a:latin typeface="Times"/>
              <a:ea typeface="Times"/>
              <a:cs typeface="Times"/>
              <a:sym typeface="Times"/>
            </a:endParaRPr>
          </a:p>
        </p:txBody>
      </p:sp>
      <p:sp>
        <p:nvSpPr>
          <p:cNvPr id="164" name="Google Shape;164;p20"/>
          <p:cNvSpPr/>
          <p:nvPr/>
        </p:nvSpPr>
        <p:spPr>
          <a:xfrm>
            <a:off x="7310438" y="2570163"/>
            <a:ext cx="387350" cy="1739900"/>
          </a:xfrm>
          <a:prstGeom prst="roundRect">
            <a:avLst>
              <a:gd name="adj" fmla="val 12486"/>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800" b="0" i="0" u="none" strike="noStrike" cap="none">
              <a:solidFill>
                <a:srgbClr val="000000"/>
              </a:solidFill>
              <a:latin typeface="Times"/>
              <a:ea typeface="Times"/>
              <a:cs typeface="Times"/>
              <a:sym typeface="Times"/>
            </a:endParaRPr>
          </a:p>
        </p:txBody>
      </p:sp>
      <p:sp>
        <p:nvSpPr>
          <p:cNvPr id="165" name="Google Shape;165;p20"/>
          <p:cNvSpPr/>
          <p:nvPr/>
        </p:nvSpPr>
        <p:spPr>
          <a:xfrm>
            <a:off x="7888288" y="2608263"/>
            <a:ext cx="234950" cy="254000"/>
          </a:xfrm>
          <a:prstGeom prst="ellipse">
            <a:avLst/>
          </a:prstGeom>
          <a:gradFill>
            <a:gsLst>
              <a:gs pos="0">
                <a:schemeClr val="folHlink"/>
              </a:gs>
              <a:gs pos="100000">
                <a:srgbClr val="B36B23"/>
              </a:gs>
            </a:gsLst>
            <a:path path="circle">
              <a:fillToRect l="50000" t="50000" r="50000" b="50000"/>
            </a:path>
            <a:tileRect/>
          </a:gra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800" b="0" i="0" u="none" strike="noStrike" cap="none">
              <a:solidFill>
                <a:srgbClr val="000000"/>
              </a:solidFill>
              <a:latin typeface="Times"/>
              <a:ea typeface="Times"/>
              <a:cs typeface="Times"/>
              <a:sym typeface="Times"/>
            </a:endParaRPr>
          </a:p>
        </p:txBody>
      </p:sp>
      <p:sp>
        <p:nvSpPr>
          <p:cNvPr id="166" name="Google Shape;166;p20"/>
          <p:cNvSpPr/>
          <p:nvPr/>
        </p:nvSpPr>
        <p:spPr>
          <a:xfrm>
            <a:off x="7888288" y="3275013"/>
            <a:ext cx="234950" cy="254000"/>
          </a:xfrm>
          <a:prstGeom prst="ellipse">
            <a:avLst/>
          </a:prstGeom>
          <a:gradFill>
            <a:gsLst>
              <a:gs pos="0">
                <a:schemeClr val="folHlink"/>
              </a:gs>
              <a:gs pos="100000">
                <a:srgbClr val="B36B23"/>
              </a:gs>
            </a:gsLst>
            <a:path path="circle">
              <a:fillToRect l="50000" t="50000" r="50000" b="50000"/>
            </a:path>
            <a:tileRect/>
          </a:gra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800" b="0" i="0" u="none" strike="noStrike" cap="none">
              <a:solidFill>
                <a:srgbClr val="000000"/>
              </a:solidFill>
              <a:latin typeface="Times"/>
              <a:ea typeface="Times"/>
              <a:cs typeface="Times"/>
              <a:sym typeface="Times"/>
            </a:endParaRPr>
          </a:p>
        </p:txBody>
      </p:sp>
      <p:sp>
        <p:nvSpPr>
          <p:cNvPr id="167" name="Google Shape;167;p20"/>
          <p:cNvSpPr/>
          <p:nvPr/>
        </p:nvSpPr>
        <p:spPr>
          <a:xfrm>
            <a:off x="7888288" y="2932113"/>
            <a:ext cx="234950" cy="254000"/>
          </a:xfrm>
          <a:prstGeom prst="ellipse">
            <a:avLst/>
          </a:prstGeom>
          <a:gradFill>
            <a:gsLst>
              <a:gs pos="0">
                <a:schemeClr val="folHlink"/>
              </a:gs>
              <a:gs pos="100000">
                <a:srgbClr val="B36B23"/>
              </a:gs>
            </a:gsLst>
            <a:path path="circle">
              <a:fillToRect l="50000" t="50000" r="50000" b="50000"/>
            </a:path>
            <a:tileRect/>
          </a:gra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800" b="0" i="0" u="none" strike="noStrike" cap="none">
              <a:solidFill>
                <a:srgbClr val="000000"/>
              </a:solidFill>
              <a:latin typeface="Times"/>
              <a:ea typeface="Times"/>
              <a:cs typeface="Times"/>
              <a:sym typeface="Times"/>
            </a:endParaRPr>
          </a:p>
        </p:txBody>
      </p:sp>
      <p:sp>
        <p:nvSpPr>
          <p:cNvPr id="168" name="Google Shape;168;p20"/>
          <p:cNvSpPr/>
          <p:nvPr/>
        </p:nvSpPr>
        <p:spPr>
          <a:xfrm>
            <a:off x="7888288" y="3617913"/>
            <a:ext cx="234950" cy="254000"/>
          </a:xfrm>
          <a:prstGeom prst="ellipse">
            <a:avLst/>
          </a:prstGeom>
          <a:gradFill>
            <a:gsLst>
              <a:gs pos="0">
                <a:schemeClr val="folHlink"/>
              </a:gs>
              <a:gs pos="100000">
                <a:srgbClr val="B36B23"/>
              </a:gs>
            </a:gsLst>
            <a:path path="circle">
              <a:fillToRect l="50000" t="50000" r="50000" b="50000"/>
            </a:path>
            <a:tileRect/>
          </a:gra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800" b="0" i="0" u="none" strike="noStrike" cap="none">
              <a:solidFill>
                <a:srgbClr val="000000"/>
              </a:solidFill>
              <a:latin typeface="Times"/>
              <a:ea typeface="Times"/>
              <a:cs typeface="Times"/>
              <a:sym typeface="Times"/>
            </a:endParaRPr>
          </a:p>
        </p:txBody>
      </p:sp>
      <p:sp>
        <p:nvSpPr>
          <p:cNvPr id="169" name="Google Shape;169;p20"/>
          <p:cNvSpPr/>
          <p:nvPr/>
        </p:nvSpPr>
        <p:spPr>
          <a:xfrm>
            <a:off x="7812088" y="2551113"/>
            <a:ext cx="387350" cy="1377950"/>
          </a:xfrm>
          <a:prstGeom prst="roundRect">
            <a:avLst>
              <a:gd name="adj" fmla="val 12486"/>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800" b="0" i="0" u="none" strike="noStrike" cap="none">
              <a:solidFill>
                <a:srgbClr val="000000"/>
              </a:solidFill>
              <a:latin typeface="Times"/>
              <a:ea typeface="Times"/>
              <a:cs typeface="Times"/>
              <a:sym typeface="Times"/>
            </a:endParaRPr>
          </a:p>
        </p:txBody>
      </p:sp>
      <p:sp>
        <p:nvSpPr>
          <p:cNvPr id="170" name="Google Shape;170;p20"/>
          <p:cNvSpPr/>
          <p:nvPr/>
        </p:nvSpPr>
        <p:spPr>
          <a:xfrm>
            <a:off x="8370888" y="2589213"/>
            <a:ext cx="234950" cy="254000"/>
          </a:xfrm>
          <a:prstGeom prst="ellipse">
            <a:avLst/>
          </a:prstGeom>
          <a:gradFill>
            <a:gsLst>
              <a:gs pos="0">
                <a:schemeClr val="folHlink"/>
              </a:gs>
              <a:gs pos="100000">
                <a:srgbClr val="B36B23"/>
              </a:gs>
            </a:gsLst>
            <a:path path="circle">
              <a:fillToRect l="50000" t="50000" r="50000" b="50000"/>
            </a:path>
            <a:tileRect/>
          </a:gra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800" b="0" i="0" u="none" strike="noStrike" cap="none">
              <a:solidFill>
                <a:srgbClr val="000000"/>
              </a:solidFill>
              <a:latin typeface="Times"/>
              <a:ea typeface="Times"/>
              <a:cs typeface="Times"/>
              <a:sym typeface="Times"/>
            </a:endParaRPr>
          </a:p>
        </p:txBody>
      </p:sp>
      <p:sp>
        <p:nvSpPr>
          <p:cNvPr id="171" name="Google Shape;171;p20"/>
          <p:cNvSpPr/>
          <p:nvPr/>
        </p:nvSpPr>
        <p:spPr>
          <a:xfrm>
            <a:off x="8370888" y="2913063"/>
            <a:ext cx="234950" cy="254000"/>
          </a:xfrm>
          <a:prstGeom prst="ellipse">
            <a:avLst/>
          </a:prstGeom>
          <a:gradFill>
            <a:gsLst>
              <a:gs pos="0">
                <a:schemeClr val="folHlink"/>
              </a:gs>
              <a:gs pos="100000">
                <a:srgbClr val="B36B23"/>
              </a:gs>
            </a:gsLst>
            <a:path path="circle">
              <a:fillToRect l="50000" t="50000" r="50000" b="50000"/>
            </a:path>
            <a:tileRect/>
          </a:gra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800" b="0" i="0" u="none" strike="noStrike" cap="none">
              <a:solidFill>
                <a:srgbClr val="000000"/>
              </a:solidFill>
              <a:latin typeface="Times"/>
              <a:ea typeface="Times"/>
              <a:cs typeface="Times"/>
              <a:sym typeface="Times"/>
            </a:endParaRPr>
          </a:p>
        </p:txBody>
      </p:sp>
      <p:sp>
        <p:nvSpPr>
          <p:cNvPr id="172" name="Google Shape;172;p20"/>
          <p:cNvSpPr/>
          <p:nvPr/>
        </p:nvSpPr>
        <p:spPr>
          <a:xfrm>
            <a:off x="8313738" y="2532063"/>
            <a:ext cx="387350" cy="730250"/>
          </a:xfrm>
          <a:prstGeom prst="roundRect">
            <a:avLst>
              <a:gd name="adj" fmla="val 12486"/>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800" b="0" i="0" u="none" strike="noStrike" cap="none">
              <a:solidFill>
                <a:srgbClr val="000000"/>
              </a:solidFill>
              <a:latin typeface="Times"/>
              <a:ea typeface="Times"/>
              <a:cs typeface="Times"/>
              <a:sym typeface="Times"/>
            </a:endParaRPr>
          </a:p>
        </p:txBody>
      </p:sp>
      <p:sp>
        <p:nvSpPr>
          <p:cNvPr id="173" name="Google Shape;173;p20"/>
          <p:cNvSpPr/>
          <p:nvPr/>
        </p:nvSpPr>
        <p:spPr>
          <a:xfrm>
            <a:off x="7251700" y="2162175"/>
            <a:ext cx="1233488" cy="301625"/>
          </a:xfrm>
          <a:prstGeom prst="rect">
            <a:avLst/>
          </a:prstGeom>
          <a:noFill/>
          <a:ln>
            <a:noFill/>
          </a:ln>
        </p:spPr>
        <p:txBody>
          <a:bodyPr spcFirstLastPara="1" wrap="square" lIns="90475" tIns="44450" rIns="90475" bIns="44450" anchor="t" anchorCtr="0">
            <a:noAutofit/>
          </a:bodyPr>
          <a:lstStyle/>
          <a:p>
            <a:pPr marL="0" marR="0" lvl="0" indent="0" algn="l" rtl="0">
              <a:spcBef>
                <a:spcPts val="0"/>
              </a:spcBef>
              <a:spcAft>
                <a:spcPts val="0"/>
              </a:spcAft>
              <a:buNone/>
            </a:pPr>
            <a:r>
              <a:rPr lang="en-US" sz="1400" b="0" i="0" u="none" strike="noStrike" cap="none">
                <a:solidFill>
                  <a:srgbClr val="000000"/>
                </a:solidFill>
                <a:latin typeface="Times"/>
                <a:ea typeface="Times"/>
                <a:cs typeface="Times"/>
                <a:sym typeface="Times"/>
              </a:rPr>
              <a:t>Linked objects</a:t>
            </a:r>
            <a:endParaRPr/>
          </a:p>
        </p:txBody>
      </p:sp>
      <p:sp>
        <p:nvSpPr>
          <p:cNvPr id="174" name="Google Shape;174;p20"/>
          <p:cNvSpPr/>
          <p:nvPr/>
        </p:nvSpPr>
        <p:spPr>
          <a:xfrm>
            <a:off x="5297488" y="2944813"/>
            <a:ext cx="1439862" cy="301625"/>
          </a:xfrm>
          <a:prstGeom prst="rect">
            <a:avLst/>
          </a:prstGeom>
          <a:noFill/>
          <a:ln>
            <a:noFill/>
          </a:ln>
        </p:spPr>
        <p:txBody>
          <a:bodyPr spcFirstLastPara="1" wrap="square" lIns="90475" tIns="44450" rIns="90475" bIns="44450" anchor="t" anchorCtr="0">
            <a:noAutofit/>
          </a:bodyPr>
          <a:lstStyle/>
          <a:p>
            <a:pPr marL="0" marR="0" lvl="0" indent="0" algn="ctr" rtl="0">
              <a:spcBef>
                <a:spcPts val="0"/>
              </a:spcBef>
              <a:spcAft>
                <a:spcPts val="0"/>
              </a:spcAft>
              <a:buNone/>
            </a:pPr>
            <a:r>
              <a:rPr lang="en-US" sz="1400" b="0" i="0" u="none" strike="noStrike" cap="none">
                <a:solidFill>
                  <a:srgbClr val="000000"/>
                </a:solidFill>
                <a:latin typeface="Times"/>
                <a:ea typeface="Times"/>
                <a:cs typeface="Times"/>
                <a:sym typeface="Times"/>
              </a:rPr>
              <a:t>Classes and types</a:t>
            </a:r>
            <a:endParaRPr/>
          </a:p>
        </p:txBody>
      </p:sp>
      <p:sp>
        <p:nvSpPr>
          <p:cNvPr id="175" name="Google Shape;175;p20"/>
          <p:cNvSpPr/>
          <p:nvPr/>
        </p:nvSpPr>
        <p:spPr>
          <a:xfrm>
            <a:off x="5819775" y="3138488"/>
            <a:ext cx="257175" cy="211137"/>
          </a:xfrm>
          <a:prstGeom prst="rect">
            <a:avLst/>
          </a:prstGeom>
          <a:noFill/>
          <a:ln>
            <a:noFill/>
          </a:ln>
        </p:spPr>
        <p:txBody>
          <a:bodyPr spcFirstLastPara="1" wrap="square" lIns="90475" tIns="44450" rIns="90475" bIns="44450" anchor="t" anchorCtr="0">
            <a:noAutofit/>
          </a:bodyPr>
          <a:lstStyle/>
          <a:p>
            <a:pPr marL="0" marR="0" lvl="0" indent="0" algn="l" rtl="0">
              <a:spcBef>
                <a:spcPts val="0"/>
              </a:spcBef>
              <a:spcAft>
                <a:spcPts val="0"/>
              </a:spcAft>
              <a:buNone/>
            </a:pPr>
            <a:r>
              <a:rPr lang="en-US" sz="800" b="0" i="0" u="none" strike="noStrike" cap="none">
                <a:solidFill>
                  <a:srgbClr val="000000"/>
                </a:solidFill>
                <a:latin typeface="Times"/>
                <a:ea typeface="Times"/>
                <a:cs typeface="Times"/>
                <a:sym typeface="Times"/>
              </a:rPr>
              <a:t>...</a:t>
            </a:r>
            <a:endParaRPr/>
          </a:p>
        </p:txBody>
      </p:sp>
      <p:cxnSp>
        <p:nvCxnSpPr>
          <p:cNvPr id="176" name="Google Shape;176;p20"/>
          <p:cNvCxnSpPr/>
          <p:nvPr/>
        </p:nvCxnSpPr>
        <p:spPr>
          <a:xfrm>
            <a:off x="5794375" y="3309938"/>
            <a:ext cx="346075" cy="0"/>
          </a:xfrm>
          <a:prstGeom prst="straightConnector1">
            <a:avLst/>
          </a:prstGeom>
          <a:noFill/>
          <a:ln w="12700" cap="flat" cmpd="sng">
            <a:solidFill>
              <a:schemeClr val="dk1"/>
            </a:solidFill>
            <a:prstDash val="solid"/>
            <a:round/>
            <a:headEnd type="none" w="med" len="med"/>
            <a:tailEnd type="none" w="med" len="med"/>
          </a:ln>
        </p:spPr>
      </p:cxnSp>
      <p:cxnSp>
        <p:nvCxnSpPr>
          <p:cNvPr id="177" name="Google Shape;177;p20"/>
          <p:cNvCxnSpPr/>
          <p:nvPr/>
        </p:nvCxnSpPr>
        <p:spPr>
          <a:xfrm>
            <a:off x="5791200" y="3416300"/>
            <a:ext cx="352425" cy="0"/>
          </a:xfrm>
          <a:prstGeom prst="straightConnector1">
            <a:avLst/>
          </a:prstGeom>
          <a:noFill/>
          <a:ln w="12700" cap="flat" cmpd="sng">
            <a:solidFill>
              <a:schemeClr val="dk1"/>
            </a:solidFill>
            <a:prstDash val="solid"/>
            <a:round/>
            <a:headEnd type="none" w="med" len="med"/>
            <a:tailEnd type="none" w="med" len="med"/>
          </a:ln>
        </p:spPr>
      </p:cxnSp>
      <p:sp>
        <p:nvSpPr>
          <p:cNvPr id="178" name="Google Shape;178;p20"/>
          <p:cNvSpPr/>
          <p:nvPr/>
        </p:nvSpPr>
        <p:spPr>
          <a:xfrm>
            <a:off x="5819775" y="3216275"/>
            <a:ext cx="257175" cy="211138"/>
          </a:xfrm>
          <a:prstGeom prst="rect">
            <a:avLst/>
          </a:prstGeom>
          <a:noFill/>
          <a:ln>
            <a:noFill/>
          </a:ln>
        </p:spPr>
        <p:txBody>
          <a:bodyPr spcFirstLastPara="1" wrap="square" lIns="90475" tIns="44450" rIns="90475" bIns="44450" anchor="t" anchorCtr="0">
            <a:noAutofit/>
          </a:bodyPr>
          <a:lstStyle/>
          <a:p>
            <a:pPr marL="0" marR="0" lvl="0" indent="0" algn="l" rtl="0">
              <a:spcBef>
                <a:spcPts val="0"/>
              </a:spcBef>
              <a:spcAft>
                <a:spcPts val="0"/>
              </a:spcAft>
              <a:buNone/>
            </a:pPr>
            <a:r>
              <a:rPr lang="en-US" sz="800" b="0" i="0" u="none" strike="noStrike" cap="none">
                <a:solidFill>
                  <a:srgbClr val="000000"/>
                </a:solidFill>
                <a:latin typeface="Times"/>
                <a:ea typeface="Times"/>
                <a:cs typeface="Times"/>
                <a:sym typeface="Times"/>
              </a:rPr>
              <a:t>...</a:t>
            </a:r>
            <a:endParaRPr/>
          </a:p>
        </p:txBody>
      </p:sp>
      <p:sp>
        <p:nvSpPr>
          <p:cNvPr id="179" name="Google Shape;179;p20"/>
          <p:cNvSpPr/>
          <p:nvPr/>
        </p:nvSpPr>
        <p:spPr>
          <a:xfrm>
            <a:off x="5819775" y="3327400"/>
            <a:ext cx="257175" cy="211138"/>
          </a:xfrm>
          <a:prstGeom prst="rect">
            <a:avLst/>
          </a:prstGeom>
          <a:noFill/>
          <a:ln>
            <a:noFill/>
          </a:ln>
        </p:spPr>
        <p:txBody>
          <a:bodyPr spcFirstLastPara="1" wrap="square" lIns="90475" tIns="44450" rIns="90475" bIns="44450" anchor="t" anchorCtr="0">
            <a:noAutofit/>
          </a:bodyPr>
          <a:lstStyle/>
          <a:p>
            <a:pPr marL="0" marR="0" lvl="0" indent="0" algn="l" rtl="0">
              <a:spcBef>
                <a:spcPts val="0"/>
              </a:spcBef>
              <a:spcAft>
                <a:spcPts val="0"/>
              </a:spcAft>
              <a:buNone/>
            </a:pPr>
            <a:r>
              <a:rPr lang="en-US" sz="800" b="0" i="0" u="none" strike="noStrike" cap="none">
                <a:solidFill>
                  <a:srgbClr val="000000"/>
                </a:solidFill>
                <a:latin typeface="Times"/>
                <a:ea typeface="Times"/>
                <a:cs typeface="Times"/>
                <a:sym typeface="Times"/>
              </a:rPr>
              <a:t>...</a:t>
            </a:r>
            <a:endParaRPr/>
          </a:p>
        </p:txBody>
      </p:sp>
      <p:sp>
        <p:nvSpPr>
          <p:cNvPr id="180" name="Google Shape;180;p20"/>
          <p:cNvSpPr/>
          <p:nvPr/>
        </p:nvSpPr>
        <p:spPr>
          <a:xfrm>
            <a:off x="6291263" y="4135438"/>
            <a:ext cx="377825" cy="290512"/>
          </a:xfrm>
          <a:prstGeom prst="rect">
            <a:avLst/>
          </a:prstGeom>
          <a:solidFill>
            <a:schemeClr val="fo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800" b="0" i="0" u="none" strike="noStrike" cap="none">
              <a:solidFill>
                <a:srgbClr val="000000"/>
              </a:solidFill>
              <a:latin typeface="Times"/>
              <a:ea typeface="Times"/>
              <a:cs typeface="Times"/>
              <a:sym typeface="Times"/>
            </a:endParaRPr>
          </a:p>
        </p:txBody>
      </p:sp>
      <p:cxnSp>
        <p:nvCxnSpPr>
          <p:cNvPr id="181" name="Google Shape;181;p20"/>
          <p:cNvCxnSpPr/>
          <p:nvPr/>
        </p:nvCxnSpPr>
        <p:spPr>
          <a:xfrm>
            <a:off x="6308725" y="4222750"/>
            <a:ext cx="346075" cy="0"/>
          </a:xfrm>
          <a:prstGeom prst="straightConnector1">
            <a:avLst/>
          </a:prstGeom>
          <a:noFill/>
          <a:ln w="12700" cap="flat" cmpd="sng">
            <a:solidFill>
              <a:schemeClr val="dk1"/>
            </a:solidFill>
            <a:prstDash val="solid"/>
            <a:round/>
            <a:headEnd type="none" w="med" len="med"/>
            <a:tailEnd type="none" w="med" len="med"/>
          </a:ln>
        </p:spPr>
      </p:cxnSp>
      <p:cxnSp>
        <p:nvCxnSpPr>
          <p:cNvPr id="182" name="Google Shape;182;p20"/>
          <p:cNvCxnSpPr/>
          <p:nvPr/>
        </p:nvCxnSpPr>
        <p:spPr>
          <a:xfrm>
            <a:off x="6303963" y="4327525"/>
            <a:ext cx="352425" cy="0"/>
          </a:xfrm>
          <a:prstGeom prst="straightConnector1">
            <a:avLst/>
          </a:prstGeom>
          <a:noFill/>
          <a:ln w="12700" cap="flat" cmpd="sng">
            <a:solidFill>
              <a:schemeClr val="dk1"/>
            </a:solidFill>
            <a:prstDash val="solid"/>
            <a:round/>
            <a:headEnd type="none" w="med" len="med"/>
            <a:tailEnd type="none" w="med" len="med"/>
          </a:ln>
        </p:spPr>
      </p:cxnSp>
      <p:sp>
        <p:nvSpPr>
          <p:cNvPr id="183" name="Google Shape;183;p20"/>
          <p:cNvSpPr/>
          <p:nvPr/>
        </p:nvSpPr>
        <p:spPr>
          <a:xfrm>
            <a:off x="6334125" y="4129088"/>
            <a:ext cx="257175" cy="211137"/>
          </a:xfrm>
          <a:prstGeom prst="rect">
            <a:avLst/>
          </a:prstGeom>
          <a:noFill/>
          <a:ln>
            <a:noFill/>
          </a:ln>
        </p:spPr>
        <p:txBody>
          <a:bodyPr spcFirstLastPara="1" wrap="square" lIns="90475" tIns="44450" rIns="90475" bIns="44450" anchor="t" anchorCtr="0">
            <a:noAutofit/>
          </a:bodyPr>
          <a:lstStyle/>
          <a:p>
            <a:pPr marL="0" marR="0" lvl="0" indent="0" algn="l" rtl="0">
              <a:spcBef>
                <a:spcPts val="0"/>
              </a:spcBef>
              <a:spcAft>
                <a:spcPts val="0"/>
              </a:spcAft>
              <a:buNone/>
            </a:pPr>
            <a:r>
              <a:rPr lang="en-US" sz="800" b="0" i="0" u="none" strike="noStrike" cap="none">
                <a:solidFill>
                  <a:srgbClr val="000000"/>
                </a:solidFill>
                <a:latin typeface="Times"/>
                <a:ea typeface="Times"/>
                <a:cs typeface="Times"/>
                <a:sym typeface="Times"/>
              </a:rPr>
              <a:t>...</a:t>
            </a:r>
            <a:endParaRPr/>
          </a:p>
        </p:txBody>
      </p:sp>
      <p:sp>
        <p:nvSpPr>
          <p:cNvPr id="184" name="Google Shape;184;p20"/>
          <p:cNvSpPr/>
          <p:nvPr/>
        </p:nvSpPr>
        <p:spPr>
          <a:xfrm>
            <a:off x="6334125" y="4240213"/>
            <a:ext cx="257175" cy="211137"/>
          </a:xfrm>
          <a:prstGeom prst="rect">
            <a:avLst/>
          </a:prstGeom>
          <a:noFill/>
          <a:ln>
            <a:noFill/>
          </a:ln>
        </p:spPr>
        <p:txBody>
          <a:bodyPr spcFirstLastPara="1" wrap="square" lIns="90475" tIns="44450" rIns="90475" bIns="44450" anchor="t" anchorCtr="0">
            <a:noAutofit/>
          </a:bodyPr>
          <a:lstStyle/>
          <a:p>
            <a:pPr marL="0" marR="0" lvl="0" indent="0" algn="l" rtl="0">
              <a:spcBef>
                <a:spcPts val="0"/>
              </a:spcBef>
              <a:spcAft>
                <a:spcPts val="0"/>
              </a:spcAft>
              <a:buNone/>
            </a:pPr>
            <a:r>
              <a:rPr lang="en-US" sz="800" b="0" i="0" u="none" strike="noStrike" cap="none">
                <a:solidFill>
                  <a:srgbClr val="000000"/>
                </a:solidFill>
                <a:latin typeface="Times"/>
                <a:ea typeface="Times"/>
                <a:cs typeface="Times"/>
                <a:sym typeface="Times"/>
              </a:rPr>
              <a:t>...</a:t>
            </a:r>
            <a:endParaRPr/>
          </a:p>
        </p:txBody>
      </p:sp>
      <p:sp>
        <p:nvSpPr>
          <p:cNvPr id="185" name="Google Shape;185;p20"/>
          <p:cNvSpPr/>
          <p:nvPr/>
        </p:nvSpPr>
        <p:spPr>
          <a:xfrm>
            <a:off x="6064250" y="3656013"/>
            <a:ext cx="379413" cy="290512"/>
          </a:xfrm>
          <a:prstGeom prst="rect">
            <a:avLst/>
          </a:prstGeom>
          <a:solidFill>
            <a:schemeClr val="fo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800" b="0" i="0" u="none" strike="noStrike" cap="none">
              <a:solidFill>
                <a:srgbClr val="000000"/>
              </a:solidFill>
              <a:latin typeface="Times"/>
              <a:ea typeface="Times"/>
              <a:cs typeface="Times"/>
              <a:sym typeface="Times"/>
            </a:endParaRPr>
          </a:p>
        </p:txBody>
      </p:sp>
      <p:cxnSp>
        <p:nvCxnSpPr>
          <p:cNvPr id="186" name="Google Shape;186;p20"/>
          <p:cNvCxnSpPr/>
          <p:nvPr/>
        </p:nvCxnSpPr>
        <p:spPr>
          <a:xfrm>
            <a:off x="6081713" y="3743325"/>
            <a:ext cx="346075" cy="0"/>
          </a:xfrm>
          <a:prstGeom prst="straightConnector1">
            <a:avLst/>
          </a:prstGeom>
          <a:noFill/>
          <a:ln w="12700" cap="flat" cmpd="sng">
            <a:solidFill>
              <a:schemeClr val="dk1"/>
            </a:solidFill>
            <a:prstDash val="solid"/>
            <a:round/>
            <a:headEnd type="none" w="med" len="med"/>
            <a:tailEnd type="none" w="med" len="med"/>
          </a:ln>
        </p:spPr>
      </p:cxnSp>
      <p:cxnSp>
        <p:nvCxnSpPr>
          <p:cNvPr id="187" name="Google Shape;187;p20"/>
          <p:cNvCxnSpPr/>
          <p:nvPr/>
        </p:nvCxnSpPr>
        <p:spPr>
          <a:xfrm>
            <a:off x="6078538" y="3848100"/>
            <a:ext cx="352425" cy="0"/>
          </a:xfrm>
          <a:prstGeom prst="straightConnector1">
            <a:avLst/>
          </a:prstGeom>
          <a:noFill/>
          <a:ln w="12700" cap="flat" cmpd="sng">
            <a:solidFill>
              <a:schemeClr val="dk1"/>
            </a:solidFill>
            <a:prstDash val="solid"/>
            <a:round/>
            <a:headEnd type="none" w="med" len="med"/>
            <a:tailEnd type="none" w="med" len="med"/>
          </a:ln>
        </p:spPr>
      </p:cxnSp>
      <p:sp>
        <p:nvSpPr>
          <p:cNvPr id="188" name="Google Shape;188;p20"/>
          <p:cNvSpPr/>
          <p:nvPr/>
        </p:nvSpPr>
        <p:spPr>
          <a:xfrm>
            <a:off x="6107113" y="3649663"/>
            <a:ext cx="257175" cy="211137"/>
          </a:xfrm>
          <a:prstGeom prst="rect">
            <a:avLst/>
          </a:prstGeom>
          <a:noFill/>
          <a:ln>
            <a:noFill/>
          </a:ln>
        </p:spPr>
        <p:txBody>
          <a:bodyPr spcFirstLastPara="1" wrap="square" lIns="90475" tIns="44450" rIns="90475" bIns="44450" anchor="t" anchorCtr="0">
            <a:noAutofit/>
          </a:bodyPr>
          <a:lstStyle/>
          <a:p>
            <a:pPr marL="0" marR="0" lvl="0" indent="0" algn="l" rtl="0">
              <a:spcBef>
                <a:spcPts val="0"/>
              </a:spcBef>
              <a:spcAft>
                <a:spcPts val="0"/>
              </a:spcAft>
              <a:buNone/>
            </a:pPr>
            <a:r>
              <a:rPr lang="en-US" sz="800" b="0" i="0" u="none" strike="noStrike" cap="none">
                <a:solidFill>
                  <a:srgbClr val="000000"/>
                </a:solidFill>
                <a:latin typeface="Times"/>
                <a:ea typeface="Times"/>
                <a:cs typeface="Times"/>
                <a:sym typeface="Times"/>
              </a:rPr>
              <a:t>...</a:t>
            </a:r>
            <a:endParaRPr/>
          </a:p>
        </p:txBody>
      </p:sp>
      <p:sp>
        <p:nvSpPr>
          <p:cNvPr id="189" name="Google Shape;189;p20"/>
          <p:cNvSpPr/>
          <p:nvPr/>
        </p:nvSpPr>
        <p:spPr>
          <a:xfrm>
            <a:off x="6107113" y="3760788"/>
            <a:ext cx="257175" cy="211137"/>
          </a:xfrm>
          <a:prstGeom prst="rect">
            <a:avLst/>
          </a:prstGeom>
          <a:noFill/>
          <a:ln>
            <a:noFill/>
          </a:ln>
        </p:spPr>
        <p:txBody>
          <a:bodyPr spcFirstLastPara="1" wrap="square" lIns="90475" tIns="44450" rIns="90475" bIns="44450" anchor="t" anchorCtr="0">
            <a:noAutofit/>
          </a:bodyPr>
          <a:lstStyle/>
          <a:p>
            <a:pPr marL="0" marR="0" lvl="0" indent="0" algn="l" rtl="0">
              <a:spcBef>
                <a:spcPts val="0"/>
              </a:spcBef>
              <a:spcAft>
                <a:spcPts val="0"/>
              </a:spcAft>
              <a:buNone/>
            </a:pPr>
            <a:r>
              <a:rPr lang="en-US" sz="800" b="0" i="0" u="none" strike="noStrike" cap="none">
                <a:solidFill>
                  <a:srgbClr val="000000"/>
                </a:solidFill>
                <a:latin typeface="Times"/>
                <a:ea typeface="Times"/>
                <a:cs typeface="Times"/>
                <a:sym typeface="Times"/>
              </a:rPr>
              <a:t>...</a:t>
            </a:r>
            <a:endParaRPr/>
          </a:p>
        </p:txBody>
      </p:sp>
      <p:sp>
        <p:nvSpPr>
          <p:cNvPr id="190" name="Google Shape;190;p20"/>
          <p:cNvSpPr/>
          <p:nvPr/>
        </p:nvSpPr>
        <p:spPr>
          <a:xfrm>
            <a:off x="5489575" y="3656013"/>
            <a:ext cx="377825" cy="290512"/>
          </a:xfrm>
          <a:prstGeom prst="rect">
            <a:avLst/>
          </a:prstGeom>
          <a:solidFill>
            <a:schemeClr val="fo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800" b="0" i="0" u="none" strike="noStrike" cap="none">
              <a:solidFill>
                <a:srgbClr val="000000"/>
              </a:solidFill>
              <a:latin typeface="Times"/>
              <a:ea typeface="Times"/>
              <a:cs typeface="Times"/>
              <a:sym typeface="Times"/>
            </a:endParaRPr>
          </a:p>
        </p:txBody>
      </p:sp>
      <p:cxnSp>
        <p:nvCxnSpPr>
          <p:cNvPr id="191" name="Google Shape;191;p20"/>
          <p:cNvCxnSpPr/>
          <p:nvPr/>
        </p:nvCxnSpPr>
        <p:spPr>
          <a:xfrm>
            <a:off x="5507038" y="3743325"/>
            <a:ext cx="346075" cy="0"/>
          </a:xfrm>
          <a:prstGeom prst="straightConnector1">
            <a:avLst/>
          </a:prstGeom>
          <a:noFill/>
          <a:ln w="12700" cap="flat" cmpd="sng">
            <a:solidFill>
              <a:schemeClr val="dk1"/>
            </a:solidFill>
            <a:prstDash val="solid"/>
            <a:round/>
            <a:headEnd type="none" w="med" len="med"/>
            <a:tailEnd type="none" w="med" len="med"/>
          </a:ln>
        </p:spPr>
      </p:cxnSp>
      <p:cxnSp>
        <p:nvCxnSpPr>
          <p:cNvPr id="192" name="Google Shape;192;p20"/>
          <p:cNvCxnSpPr/>
          <p:nvPr/>
        </p:nvCxnSpPr>
        <p:spPr>
          <a:xfrm>
            <a:off x="5503863" y="3848100"/>
            <a:ext cx="352425" cy="0"/>
          </a:xfrm>
          <a:prstGeom prst="straightConnector1">
            <a:avLst/>
          </a:prstGeom>
          <a:noFill/>
          <a:ln w="12700" cap="flat" cmpd="sng">
            <a:solidFill>
              <a:schemeClr val="dk1"/>
            </a:solidFill>
            <a:prstDash val="solid"/>
            <a:round/>
            <a:headEnd type="none" w="med" len="med"/>
            <a:tailEnd type="none" w="med" len="med"/>
          </a:ln>
        </p:spPr>
      </p:cxnSp>
      <p:sp>
        <p:nvSpPr>
          <p:cNvPr id="193" name="Google Shape;193;p20"/>
          <p:cNvSpPr/>
          <p:nvPr/>
        </p:nvSpPr>
        <p:spPr>
          <a:xfrm>
            <a:off x="5532438" y="3649663"/>
            <a:ext cx="257175" cy="211137"/>
          </a:xfrm>
          <a:prstGeom prst="rect">
            <a:avLst/>
          </a:prstGeom>
          <a:noFill/>
          <a:ln>
            <a:noFill/>
          </a:ln>
        </p:spPr>
        <p:txBody>
          <a:bodyPr spcFirstLastPara="1" wrap="square" lIns="90475" tIns="44450" rIns="90475" bIns="44450" anchor="t" anchorCtr="0">
            <a:noAutofit/>
          </a:bodyPr>
          <a:lstStyle/>
          <a:p>
            <a:pPr marL="0" marR="0" lvl="0" indent="0" algn="l" rtl="0">
              <a:spcBef>
                <a:spcPts val="0"/>
              </a:spcBef>
              <a:spcAft>
                <a:spcPts val="0"/>
              </a:spcAft>
              <a:buNone/>
            </a:pPr>
            <a:r>
              <a:rPr lang="en-US" sz="800" b="0" i="0" u="none" strike="noStrike" cap="none">
                <a:solidFill>
                  <a:srgbClr val="000000"/>
                </a:solidFill>
                <a:latin typeface="Times"/>
                <a:ea typeface="Times"/>
                <a:cs typeface="Times"/>
                <a:sym typeface="Times"/>
              </a:rPr>
              <a:t>...</a:t>
            </a:r>
            <a:endParaRPr/>
          </a:p>
        </p:txBody>
      </p:sp>
      <p:sp>
        <p:nvSpPr>
          <p:cNvPr id="194" name="Google Shape;194;p20"/>
          <p:cNvSpPr/>
          <p:nvPr/>
        </p:nvSpPr>
        <p:spPr>
          <a:xfrm>
            <a:off x="5532438" y="3760788"/>
            <a:ext cx="257175" cy="211137"/>
          </a:xfrm>
          <a:prstGeom prst="rect">
            <a:avLst/>
          </a:prstGeom>
          <a:noFill/>
          <a:ln>
            <a:noFill/>
          </a:ln>
        </p:spPr>
        <p:txBody>
          <a:bodyPr spcFirstLastPara="1" wrap="square" lIns="90475" tIns="44450" rIns="90475" bIns="44450" anchor="t" anchorCtr="0">
            <a:noAutofit/>
          </a:bodyPr>
          <a:lstStyle/>
          <a:p>
            <a:pPr marL="0" marR="0" lvl="0" indent="0" algn="l" rtl="0">
              <a:spcBef>
                <a:spcPts val="0"/>
              </a:spcBef>
              <a:spcAft>
                <a:spcPts val="0"/>
              </a:spcAft>
              <a:buNone/>
            </a:pPr>
            <a:r>
              <a:rPr lang="en-US" sz="800" b="0" i="0" u="none" strike="noStrike" cap="none">
                <a:solidFill>
                  <a:srgbClr val="000000"/>
                </a:solidFill>
                <a:latin typeface="Times"/>
                <a:ea typeface="Times"/>
                <a:cs typeface="Times"/>
                <a:sym typeface="Times"/>
              </a:rPr>
              <a:t>...</a:t>
            </a:r>
            <a:endParaRPr/>
          </a:p>
        </p:txBody>
      </p:sp>
      <p:sp>
        <p:nvSpPr>
          <p:cNvPr id="195" name="Google Shape;195;p20"/>
          <p:cNvSpPr/>
          <p:nvPr/>
        </p:nvSpPr>
        <p:spPr>
          <a:xfrm>
            <a:off x="5856288" y="4129088"/>
            <a:ext cx="379412" cy="292100"/>
          </a:xfrm>
          <a:prstGeom prst="rect">
            <a:avLst/>
          </a:prstGeom>
          <a:solidFill>
            <a:schemeClr val="fo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800" b="0" i="0" u="none" strike="noStrike" cap="none">
              <a:solidFill>
                <a:srgbClr val="000000"/>
              </a:solidFill>
              <a:latin typeface="Times"/>
              <a:ea typeface="Times"/>
              <a:cs typeface="Times"/>
              <a:sym typeface="Times"/>
            </a:endParaRPr>
          </a:p>
        </p:txBody>
      </p:sp>
      <p:cxnSp>
        <p:nvCxnSpPr>
          <p:cNvPr id="196" name="Google Shape;196;p20"/>
          <p:cNvCxnSpPr/>
          <p:nvPr/>
        </p:nvCxnSpPr>
        <p:spPr>
          <a:xfrm>
            <a:off x="5873750" y="4216400"/>
            <a:ext cx="346075" cy="0"/>
          </a:xfrm>
          <a:prstGeom prst="straightConnector1">
            <a:avLst/>
          </a:prstGeom>
          <a:noFill/>
          <a:ln w="12700" cap="flat" cmpd="sng">
            <a:solidFill>
              <a:schemeClr val="dk1"/>
            </a:solidFill>
            <a:prstDash val="solid"/>
            <a:round/>
            <a:headEnd type="none" w="med" len="med"/>
            <a:tailEnd type="none" w="med" len="med"/>
          </a:ln>
        </p:spPr>
      </p:cxnSp>
      <p:cxnSp>
        <p:nvCxnSpPr>
          <p:cNvPr id="197" name="Google Shape;197;p20"/>
          <p:cNvCxnSpPr/>
          <p:nvPr/>
        </p:nvCxnSpPr>
        <p:spPr>
          <a:xfrm>
            <a:off x="5870575" y="4321175"/>
            <a:ext cx="352425" cy="0"/>
          </a:xfrm>
          <a:prstGeom prst="straightConnector1">
            <a:avLst/>
          </a:prstGeom>
          <a:noFill/>
          <a:ln w="12700" cap="flat" cmpd="sng">
            <a:solidFill>
              <a:schemeClr val="dk1"/>
            </a:solidFill>
            <a:prstDash val="solid"/>
            <a:round/>
            <a:headEnd type="none" w="med" len="med"/>
            <a:tailEnd type="none" w="med" len="med"/>
          </a:ln>
        </p:spPr>
      </p:cxnSp>
      <p:sp>
        <p:nvSpPr>
          <p:cNvPr id="198" name="Google Shape;198;p20"/>
          <p:cNvSpPr/>
          <p:nvPr/>
        </p:nvSpPr>
        <p:spPr>
          <a:xfrm>
            <a:off x="5900738" y="4122738"/>
            <a:ext cx="257175" cy="211137"/>
          </a:xfrm>
          <a:prstGeom prst="rect">
            <a:avLst/>
          </a:prstGeom>
          <a:noFill/>
          <a:ln>
            <a:noFill/>
          </a:ln>
        </p:spPr>
        <p:txBody>
          <a:bodyPr spcFirstLastPara="1" wrap="square" lIns="90475" tIns="44450" rIns="90475" bIns="44450" anchor="t" anchorCtr="0">
            <a:noAutofit/>
          </a:bodyPr>
          <a:lstStyle/>
          <a:p>
            <a:pPr marL="0" marR="0" lvl="0" indent="0" algn="l" rtl="0">
              <a:spcBef>
                <a:spcPts val="0"/>
              </a:spcBef>
              <a:spcAft>
                <a:spcPts val="0"/>
              </a:spcAft>
              <a:buNone/>
            </a:pPr>
            <a:r>
              <a:rPr lang="en-US" sz="800" b="0" i="0" u="none" strike="noStrike" cap="none">
                <a:solidFill>
                  <a:srgbClr val="000000"/>
                </a:solidFill>
                <a:latin typeface="Times"/>
                <a:ea typeface="Times"/>
                <a:cs typeface="Times"/>
                <a:sym typeface="Times"/>
              </a:rPr>
              <a:t>...</a:t>
            </a:r>
            <a:endParaRPr/>
          </a:p>
        </p:txBody>
      </p:sp>
      <p:sp>
        <p:nvSpPr>
          <p:cNvPr id="199" name="Google Shape;199;p20"/>
          <p:cNvSpPr/>
          <p:nvPr/>
        </p:nvSpPr>
        <p:spPr>
          <a:xfrm>
            <a:off x="5900738" y="4233863"/>
            <a:ext cx="257175" cy="211137"/>
          </a:xfrm>
          <a:prstGeom prst="rect">
            <a:avLst/>
          </a:prstGeom>
          <a:noFill/>
          <a:ln>
            <a:noFill/>
          </a:ln>
        </p:spPr>
        <p:txBody>
          <a:bodyPr spcFirstLastPara="1" wrap="square" lIns="90475" tIns="44450" rIns="90475" bIns="44450" anchor="t" anchorCtr="0">
            <a:noAutofit/>
          </a:bodyPr>
          <a:lstStyle/>
          <a:p>
            <a:pPr marL="0" marR="0" lvl="0" indent="0" algn="l" rtl="0">
              <a:spcBef>
                <a:spcPts val="0"/>
              </a:spcBef>
              <a:spcAft>
                <a:spcPts val="0"/>
              </a:spcAft>
              <a:buNone/>
            </a:pPr>
            <a:r>
              <a:rPr lang="en-US" sz="800" b="0" i="0" u="none" strike="noStrike" cap="none">
                <a:solidFill>
                  <a:srgbClr val="000000"/>
                </a:solidFill>
                <a:latin typeface="Times"/>
                <a:ea typeface="Times"/>
                <a:cs typeface="Times"/>
                <a:sym typeface="Times"/>
              </a:rPr>
              <a:t>...</a:t>
            </a:r>
            <a:endParaRPr/>
          </a:p>
        </p:txBody>
      </p:sp>
      <p:cxnSp>
        <p:nvCxnSpPr>
          <p:cNvPr id="200" name="Google Shape;200;p20"/>
          <p:cNvCxnSpPr/>
          <p:nvPr/>
        </p:nvCxnSpPr>
        <p:spPr>
          <a:xfrm flipH="1">
            <a:off x="5688013" y="3535363"/>
            <a:ext cx="212725" cy="107950"/>
          </a:xfrm>
          <a:prstGeom prst="straightConnector1">
            <a:avLst/>
          </a:prstGeom>
          <a:noFill/>
          <a:ln w="12700" cap="flat" cmpd="sng">
            <a:solidFill>
              <a:schemeClr val="dk1"/>
            </a:solidFill>
            <a:prstDash val="solid"/>
            <a:round/>
            <a:headEnd type="none" w="med" len="med"/>
            <a:tailEnd type="none" w="med" len="med"/>
          </a:ln>
        </p:spPr>
      </p:cxnSp>
      <p:cxnSp>
        <p:nvCxnSpPr>
          <p:cNvPr id="201" name="Google Shape;201;p20"/>
          <p:cNvCxnSpPr/>
          <p:nvPr/>
        </p:nvCxnSpPr>
        <p:spPr>
          <a:xfrm>
            <a:off x="6030913" y="3529013"/>
            <a:ext cx="169862" cy="114300"/>
          </a:xfrm>
          <a:prstGeom prst="straightConnector1">
            <a:avLst/>
          </a:prstGeom>
          <a:noFill/>
          <a:ln w="12700" cap="flat" cmpd="sng">
            <a:solidFill>
              <a:schemeClr val="dk1"/>
            </a:solidFill>
            <a:prstDash val="solid"/>
            <a:round/>
            <a:headEnd type="none" w="med" len="med"/>
            <a:tailEnd type="none" w="med" len="med"/>
          </a:ln>
        </p:spPr>
      </p:cxnSp>
      <p:cxnSp>
        <p:nvCxnSpPr>
          <p:cNvPr id="202" name="Google Shape;202;p20"/>
          <p:cNvCxnSpPr/>
          <p:nvPr/>
        </p:nvCxnSpPr>
        <p:spPr>
          <a:xfrm flipH="1">
            <a:off x="6024563" y="3962400"/>
            <a:ext cx="169862" cy="160338"/>
          </a:xfrm>
          <a:prstGeom prst="straightConnector1">
            <a:avLst/>
          </a:prstGeom>
          <a:noFill/>
          <a:ln w="12700" cap="flat" cmpd="sng">
            <a:solidFill>
              <a:schemeClr val="dk1"/>
            </a:solidFill>
            <a:prstDash val="solid"/>
            <a:round/>
            <a:headEnd type="none" w="med" len="med"/>
            <a:tailEnd type="none" w="med" len="med"/>
          </a:ln>
        </p:spPr>
      </p:cxnSp>
      <p:cxnSp>
        <p:nvCxnSpPr>
          <p:cNvPr id="203" name="Google Shape;203;p20"/>
          <p:cNvCxnSpPr/>
          <p:nvPr/>
        </p:nvCxnSpPr>
        <p:spPr>
          <a:xfrm>
            <a:off x="6313488" y="3962400"/>
            <a:ext cx="106362" cy="160338"/>
          </a:xfrm>
          <a:prstGeom prst="straightConnector1">
            <a:avLst/>
          </a:prstGeom>
          <a:noFill/>
          <a:ln w="12700" cap="flat" cmpd="sng">
            <a:solidFill>
              <a:schemeClr val="dk1"/>
            </a:solidFill>
            <a:prstDash val="solid"/>
            <a:round/>
            <a:headEnd type="none" w="med" len="med"/>
            <a:tailEnd type="none" w="med" len="med"/>
          </a:ln>
        </p:spPr>
      </p:cxnSp>
      <p:sp>
        <p:nvSpPr>
          <p:cNvPr id="204" name="Google Shape;204;p20"/>
          <p:cNvSpPr/>
          <p:nvPr/>
        </p:nvSpPr>
        <p:spPr>
          <a:xfrm>
            <a:off x="6107113" y="3549650"/>
            <a:ext cx="257175" cy="211138"/>
          </a:xfrm>
          <a:prstGeom prst="rect">
            <a:avLst/>
          </a:prstGeom>
          <a:noFill/>
          <a:ln>
            <a:noFill/>
          </a:ln>
        </p:spPr>
        <p:txBody>
          <a:bodyPr spcFirstLastPara="1" wrap="square" lIns="90475" tIns="44450" rIns="90475" bIns="44450" anchor="t" anchorCtr="0">
            <a:noAutofit/>
          </a:bodyPr>
          <a:lstStyle/>
          <a:p>
            <a:pPr marL="0" marR="0" lvl="0" indent="0" algn="l" rtl="0">
              <a:spcBef>
                <a:spcPts val="0"/>
              </a:spcBef>
              <a:spcAft>
                <a:spcPts val="0"/>
              </a:spcAft>
              <a:buNone/>
            </a:pPr>
            <a:r>
              <a:rPr lang="en-US" sz="800" b="0" i="0" u="none" strike="noStrike" cap="none">
                <a:solidFill>
                  <a:srgbClr val="000000"/>
                </a:solidFill>
                <a:latin typeface="Times"/>
                <a:ea typeface="Times"/>
                <a:cs typeface="Times"/>
                <a:sym typeface="Times"/>
              </a:rPr>
              <a:t>...</a:t>
            </a:r>
            <a:endParaRPr/>
          </a:p>
        </p:txBody>
      </p:sp>
      <p:sp>
        <p:nvSpPr>
          <p:cNvPr id="205" name="Google Shape;205;p20"/>
          <p:cNvSpPr/>
          <p:nvPr/>
        </p:nvSpPr>
        <p:spPr>
          <a:xfrm>
            <a:off x="5532438" y="3544888"/>
            <a:ext cx="257175" cy="211137"/>
          </a:xfrm>
          <a:prstGeom prst="rect">
            <a:avLst/>
          </a:prstGeom>
          <a:noFill/>
          <a:ln>
            <a:noFill/>
          </a:ln>
        </p:spPr>
        <p:txBody>
          <a:bodyPr spcFirstLastPara="1" wrap="square" lIns="90475" tIns="44450" rIns="90475" bIns="44450" anchor="t" anchorCtr="0">
            <a:noAutofit/>
          </a:bodyPr>
          <a:lstStyle/>
          <a:p>
            <a:pPr marL="0" marR="0" lvl="0" indent="0" algn="l" rtl="0">
              <a:spcBef>
                <a:spcPts val="0"/>
              </a:spcBef>
              <a:spcAft>
                <a:spcPts val="0"/>
              </a:spcAft>
              <a:buNone/>
            </a:pPr>
            <a:r>
              <a:rPr lang="en-US" sz="800" b="0" i="0" u="none" strike="noStrike" cap="none">
                <a:solidFill>
                  <a:srgbClr val="000000"/>
                </a:solidFill>
                <a:latin typeface="Times"/>
                <a:ea typeface="Times"/>
                <a:cs typeface="Times"/>
                <a:sym typeface="Times"/>
              </a:rPr>
              <a:t>...</a:t>
            </a:r>
            <a:endParaRPr/>
          </a:p>
        </p:txBody>
      </p:sp>
      <p:sp>
        <p:nvSpPr>
          <p:cNvPr id="206" name="Google Shape;206;p20"/>
          <p:cNvSpPr/>
          <p:nvPr/>
        </p:nvSpPr>
        <p:spPr>
          <a:xfrm>
            <a:off x="6327775" y="4017963"/>
            <a:ext cx="257175" cy="211137"/>
          </a:xfrm>
          <a:prstGeom prst="rect">
            <a:avLst/>
          </a:prstGeom>
          <a:noFill/>
          <a:ln>
            <a:noFill/>
          </a:ln>
        </p:spPr>
        <p:txBody>
          <a:bodyPr spcFirstLastPara="1" wrap="square" lIns="90475" tIns="44450" rIns="90475" bIns="44450" anchor="t" anchorCtr="0">
            <a:noAutofit/>
          </a:bodyPr>
          <a:lstStyle/>
          <a:p>
            <a:pPr marL="0" marR="0" lvl="0" indent="0" algn="l" rtl="0">
              <a:spcBef>
                <a:spcPts val="0"/>
              </a:spcBef>
              <a:spcAft>
                <a:spcPts val="0"/>
              </a:spcAft>
              <a:buNone/>
            </a:pPr>
            <a:r>
              <a:rPr lang="en-US" sz="800" b="0" i="0" u="none" strike="noStrike" cap="none">
                <a:solidFill>
                  <a:srgbClr val="000000"/>
                </a:solidFill>
                <a:latin typeface="Times"/>
                <a:ea typeface="Times"/>
                <a:cs typeface="Times"/>
                <a:sym typeface="Times"/>
              </a:rPr>
              <a:t>...</a:t>
            </a:r>
            <a:endParaRPr/>
          </a:p>
        </p:txBody>
      </p:sp>
      <p:sp>
        <p:nvSpPr>
          <p:cNvPr id="207" name="Google Shape;207;p20"/>
          <p:cNvSpPr/>
          <p:nvPr/>
        </p:nvSpPr>
        <p:spPr>
          <a:xfrm>
            <a:off x="5894388" y="4017963"/>
            <a:ext cx="257175" cy="211137"/>
          </a:xfrm>
          <a:prstGeom prst="rect">
            <a:avLst/>
          </a:prstGeom>
          <a:noFill/>
          <a:ln>
            <a:noFill/>
          </a:ln>
        </p:spPr>
        <p:txBody>
          <a:bodyPr spcFirstLastPara="1" wrap="square" lIns="90475" tIns="44450" rIns="90475" bIns="44450" anchor="t" anchorCtr="0">
            <a:noAutofit/>
          </a:bodyPr>
          <a:lstStyle/>
          <a:p>
            <a:pPr marL="0" marR="0" lvl="0" indent="0" algn="l" rtl="0">
              <a:spcBef>
                <a:spcPts val="0"/>
              </a:spcBef>
              <a:spcAft>
                <a:spcPts val="0"/>
              </a:spcAft>
              <a:buNone/>
            </a:pPr>
            <a:r>
              <a:rPr lang="en-US" sz="800" b="0" i="0" u="none" strike="noStrike" cap="none">
                <a:solidFill>
                  <a:srgbClr val="000000"/>
                </a:solidFill>
                <a:latin typeface="Times"/>
                <a:ea typeface="Times"/>
                <a:cs typeface="Times"/>
                <a:sym typeface="Times"/>
              </a:rPr>
              <a:t>...</a:t>
            </a:r>
            <a:endParaRPr/>
          </a:p>
        </p:txBody>
      </p:sp>
      <p:sp>
        <p:nvSpPr>
          <p:cNvPr id="208" name="Google Shape;208;p20"/>
          <p:cNvSpPr/>
          <p:nvPr/>
        </p:nvSpPr>
        <p:spPr>
          <a:xfrm>
            <a:off x="5192713" y="1622425"/>
            <a:ext cx="2747962" cy="577850"/>
          </a:xfrm>
          <a:prstGeom prst="rect">
            <a:avLst/>
          </a:prstGeom>
          <a:noFill/>
          <a:ln>
            <a:noFill/>
          </a:ln>
        </p:spPr>
        <p:txBody>
          <a:bodyPr spcFirstLastPara="1" wrap="square" lIns="90475" tIns="44450" rIns="90475" bIns="44450" anchor="t" anchorCtr="0">
            <a:noAutofit/>
          </a:bodyPr>
          <a:lstStyle/>
          <a:p>
            <a:pPr marL="0" marR="0" lvl="0" indent="0" algn="ctr" rtl="0">
              <a:spcBef>
                <a:spcPts val="0"/>
              </a:spcBef>
              <a:spcAft>
                <a:spcPts val="0"/>
              </a:spcAft>
              <a:buNone/>
            </a:pPr>
            <a:r>
              <a:rPr lang="en-US" sz="1600" b="1" i="0" u="none" strike="noStrike" cap="none">
                <a:solidFill>
                  <a:srgbClr val="000000"/>
                </a:solidFill>
                <a:latin typeface="Times"/>
                <a:ea typeface="Times"/>
                <a:cs typeface="Times"/>
                <a:sym typeface="Times"/>
              </a:rPr>
              <a:t>The object-oriented structure</a:t>
            </a:r>
            <a:endParaRPr/>
          </a:p>
          <a:p>
            <a:pPr marL="0" marR="0" lvl="0" indent="0" algn="ctr" rtl="0">
              <a:spcBef>
                <a:spcPts val="0"/>
              </a:spcBef>
              <a:spcAft>
                <a:spcPts val="0"/>
              </a:spcAft>
              <a:buNone/>
            </a:pPr>
            <a:r>
              <a:rPr lang="en-US" sz="1600" b="1" i="0" u="none" strike="noStrike" cap="none">
                <a:solidFill>
                  <a:srgbClr val="000000"/>
                </a:solidFill>
                <a:latin typeface="Times"/>
                <a:ea typeface="Times"/>
                <a:cs typeface="Times"/>
                <a:sym typeface="Times"/>
              </a:rPr>
              <a:t>of an application</a:t>
            </a:r>
            <a:endParaRPr/>
          </a:p>
        </p:txBody>
      </p:sp>
      <p:cxnSp>
        <p:nvCxnSpPr>
          <p:cNvPr id="209" name="Google Shape;209;p20"/>
          <p:cNvCxnSpPr/>
          <p:nvPr/>
        </p:nvCxnSpPr>
        <p:spPr>
          <a:xfrm>
            <a:off x="6669088" y="3509963"/>
            <a:ext cx="519112" cy="0"/>
          </a:xfrm>
          <a:prstGeom prst="straightConnector1">
            <a:avLst/>
          </a:prstGeom>
          <a:noFill/>
          <a:ln w="38100" cap="flat" cmpd="dbl">
            <a:solidFill>
              <a:schemeClr val="folHlink"/>
            </a:solidFill>
            <a:prstDash val="solid"/>
            <a:round/>
            <a:headEnd type="triangle" w="med" len="med"/>
            <a:tailEnd type="triangle" w="med" len="med"/>
          </a:ln>
        </p:spPr>
      </p:cxnSp>
      <p:sp>
        <p:nvSpPr>
          <p:cNvPr id="210" name="Google Shape;210;p20"/>
          <p:cNvSpPr/>
          <p:nvPr/>
        </p:nvSpPr>
        <p:spPr>
          <a:xfrm>
            <a:off x="5815013" y="3171825"/>
            <a:ext cx="257175" cy="211138"/>
          </a:xfrm>
          <a:prstGeom prst="rect">
            <a:avLst/>
          </a:prstGeom>
          <a:noFill/>
          <a:ln>
            <a:noFill/>
          </a:ln>
        </p:spPr>
        <p:txBody>
          <a:bodyPr spcFirstLastPara="1" wrap="square" lIns="90475" tIns="44450" rIns="90475" bIns="44450" anchor="t" anchorCtr="0">
            <a:noAutofit/>
          </a:bodyPr>
          <a:lstStyle/>
          <a:p>
            <a:pPr marL="0" marR="0" lvl="0" indent="0" algn="l" rtl="0">
              <a:spcBef>
                <a:spcPts val="0"/>
              </a:spcBef>
              <a:spcAft>
                <a:spcPts val="0"/>
              </a:spcAft>
              <a:buNone/>
            </a:pPr>
            <a:r>
              <a:rPr lang="en-US" sz="800" b="0" i="0" u="none" strike="noStrike" cap="none">
                <a:solidFill>
                  <a:srgbClr val="000000"/>
                </a:solidFill>
                <a:latin typeface="Times"/>
                <a:ea typeface="Times"/>
                <a:cs typeface="Times"/>
                <a:sym typeface="Times"/>
              </a:rPr>
              <a:t>...</a:t>
            </a:r>
            <a:endParaRPr/>
          </a:p>
        </p:txBody>
      </p:sp>
      <p:sp>
        <p:nvSpPr>
          <p:cNvPr id="211" name="Google Shape;211;p20"/>
          <p:cNvSpPr/>
          <p:nvPr/>
        </p:nvSpPr>
        <p:spPr>
          <a:xfrm>
            <a:off x="6342063" y="5157788"/>
            <a:ext cx="841375" cy="439737"/>
          </a:xfrm>
          <a:custGeom>
            <a:avLst/>
            <a:gdLst/>
            <a:ahLst/>
            <a:cxnLst/>
            <a:rect l="l" t="t" r="r" b="b"/>
            <a:pathLst>
              <a:path w="493" h="277" extrusionOk="0">
                <a:moveTo>
                  <a:pt x="167" y="13"/>
                </a:moveTo>
                <a:lnTo>
                  <a:pt x="144" y="20"/>
                </a:lnTo>
                <a:lnTo>
                  <a:pt x="121" y="27"/>
                </a:lnTo>
                <a:lnTo>
                  <a:pt x="98" y="34"/>
                </a:lnTo>
                <a:lnTo>
                  <a:pt x="76" y="40"/>
                </a:lnTo>
                <a:lnTo>
                  <a:pt x="53" y="61"/>
                </a:lnTo>
                <a:lnTo>
                  <a:pt x="30" y="74"/>
                </a:lnTo>
                <a:lnTo>
                  <a:pt x="15" y="94"/>
                </a:lnTo>
                <a:lnTo>
                  <a:pt x="8" y="114"/>
                </a:lnTo>
                <a:lnTo>
                  <a:pt x="0" y="135"/>
                </a:lnTo>
                <a:lnTo>
                  <a:pt x="0" y="155"/>
                </a:lnTo>
                <a:lnTo>
                  <a:pt x="0" y="175"/>
                </a:lnTo>
                <a:lnTo>
                  <a:pt x="0" y="195"/>
                </a:lnTo>
                <a:lnTo>
                  <a:pt x="23" y="209"/>
                </a:lnTo>
                <a:lnTo>
                  <a:pt x="45" y="222"/>
                </a:lnTo>
                <a:lnTo>
                  <a:pt x="68" y="236"/>
                </a:lnTo>
                <a:lnTo>
                  <a:pt x="91" y="242"/>
                </a:lnTo>
                <a:lnTo>
                  <a:pt x="114" y="249"/>
                </a:lnTo>
                <a:lnTo>
                  <a:pt x="136" y="263"/>
                </a:lnTo>
                <a:lnTo>
                  <a:pt x="159" y="269"/>
                </a:lnTo>
                <a:lnTo>
                  <a:pt x="182" y="269"/>
                </a:lnTo>
                <a:lnTo>
                  <a:pt x="204" y="269"/>
                </a:lnTo>
                <a:lnTo>
                  <a:pt x="235" y="276"/>
                </a:lnTo>
                <a:lnTo>
                  <a:pt x="257" y="276"/>
                </a:lnTo>
                <a:lnTo>
                  <a:pt x="280" y="269"/>
                </a:lnTo>
                <a:lnTo>
                  <a:pt x="303" y="269"/>
                </a:lnTo>
                <a:lnTo>
                  <a:pt x="325" y="249"/>
                </a:lnTo>
                <a:lnTo>
                  <a:pt x="348" y="236"/>
                </a:lnTo>
                <a:lnTo>
                  <a:pt x="371" y="222"/>
                </a:lnTo>
                <a:lnTo>
                  <a:pt x="394" y="209"/>
                </a:lnTo>
                <a:lnTo>
                  <a:pt x="447" y="202"/>
                </a:lnTo>
                <a:lnTo>
                  <a:pt x="469" y="188"/>
                </a:lnTo>
                <a:lnTo>
                  <a:pt x="492" y="175"/>
                </a:lnTo>
                <a:lnTo>
                  <a:pt x="492" y="155"/>
                </a:lnTo>
                <a:lnTo>
                  <a:pt x="492" y="135"/>
                </a:lnTo>
                <a:lnTo>
                  <a:pt x="484" y="114"/>
                </a:lnTo>
                <a:lnTo>
                  <a:pt x="469" y="94"/>
                </a:lnTo>
                <a:lnTo>
                  <a:pt x="447" y="88"/>
                </a:lnTo>
                <a:lnTo>
                  <a:pt x="424" y="81"/>
                </a:lnTo>
                <a:lnTo>
                  <a:pt x="401" y="67"/>
                </a:lnTo>
                <a:lnTo>
                  <a:pt x="378" y="61"/>
                </a:lnTo>
                <a:lnTo>
                  <a:pt x="363" y="40"/>
                </a:lnTo>
                <a:lnTo>
                  <a:pt x="341" y="34"/>
                </a:lnTo>
                <a:lnTo>
                  <a:pt x="318" y="27"/>
                </a:lnTo>
                <a:lnTo>
                  <a:pt x="295" y="13"/>
                </a:lnTo>
                <a:lnTo>
                  <a:pt x="272" y="7"/>
                </a:lnTo>
                <a:lnTo>
                  <a:pt x="250" y="7"/>
                </a:lnTo>
                <a:lnTo>
                  <a:pt x="227" y="0"/>
                </a:lnTo>
                <a:lnTo>
                  <a:pt x="204" y="0"/>
                </a:lnTo>
                <a:lnTo>
                  <a:pt x="182" y="7"/>
                </a:lnTo>
                <a:lnTo>
                  <a:pt x="159" y="13"/>
                </a:lnTo>
                <a:lnTo>
                  <a:pt x="167" y="13"/>
                </a:lnTo>
              </a:path>
            </a:pathLst>
          </a:custGeom>
          <a:solidFill>
            <a:schemeClr val="folHlink"/>
          </a:solidFill>
          <a:ln w="12700" cap="rnd"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800" b="0" i="0" u="none" strike="noStrike" cap="none">
              <a:solidFill>
                <a:srgbClr val="000000"/>
              </a:solidFill>
              <a:latin typeface="Times"/>
              <a:ea typeface="Times"/>
              <a:cs typeface="Times"/>
              <a:sym typeface="Times"/>
            </a:endParaRPr>
          </a:p>
        </p:txBody>
      </p:sp>
      <p:sp>
        <p:nvSpPr>
          <p:cNvPr id="212" name="Google Shape;212;p20"/>
          <p:cNvSpPr/>
          <p:nvPr/>
        </p:nvSpPr>
        <p:spPr>
          <a:xfrm>
            <a:off x="6462713" y="4648200"/>
            <a:ext cx="1073150" cy="473075"/>
          </a:xfrm>
          <a:custGeom>
            <a:avLst/>
            <a:gdLst/>
            <a:ahLst/>
            <a:cxnLst/>
            <a:rect l="l" t="t" r="r" b="b"/>
            <a:pathLst>
              <a:path w="676" h="298" extrusionOk="0">
                <a:moveTo>
                  <a:pt x="228" y="14"/>
                </a:moveTo>
                <a:lnTo>
                  <a:pt x="197" y="22"/>
                </a:lnTo>
                <a:lnTo>
                  <a:pt x="166" y="29"/>
                </a:lnTo>
                <a:lnTo>
                  <a:pt x="135" y="36"/>
                </a:lnTo>
                <a:lnTo>
                  <a:pt x="104" y="43"/>
                </a:lnTo>
                <a:lnTo>
                  <a:pt x="73" y="65"/>
                </a:lnTo>
                <a:lnTo>
                  <a:pt x="42" y="80"/>
                </a:lnTo>
                <a:lnTo>
                  <a:pt x="21" y="101"/>
                </a:lnTo>
                <a:lnTo>
                  <a:pt x="10" y="123"/>
                </a:lnTo>
                <a:lnTo>
                  <a:pt x="0" y="145"/>
                </a:lnTo>
                <a:lnTo>
                  <a:pt x="0" y="167"/>
                </a:lnTo>
                <a:lnTo>
                  <a:pt x="0" y="188"/>
                </a:lnTo>
                <a:lnTo>
                  <a:pt x="0" y="210"/>
                </a:lnTo>
                <a:lnTo>
                  <a:pt x="31" y="225"/>
                </a:lnTo>
                <a:lnTo>
                  <a:pt x="62" y="239"/>
                </a:lnTo>
                <a:lnTo>
                  <a:pt x="93" y="254"/>
                </a:lnTo>
                <a:lnTo>
                  <a:pt x="125" y="261"/>
                </a:lnTo>
                <a:lnTo>
                  <a:pt x="156" y="268"/>
                </a:lnTo>
                <a:lnTo>
                  <a:pt x="187" y="283"/>
                </a:lnTo>
                <a:lnTo>
                  <a:pt x="218" y="290"/>
                </a:lnTo>
                <a:lnTo>
                  <a:pt x="249" y="290"/>
                </a:lnTo>
                <a:lnTo>
                  <a:pt x="280" y="290"/>
                </a:lnTo>
                <a:lnTo>
                  <a:pt x="322" y="297"/>
                </a:lnTo>
                <a:lnTo>
                  <a:pt x="353" y="297"/>
                </a:lnTo>
                <a:lnTo>
                  <a:pt x="384" y="290"/>
                </a:lnTo>
                <a:lnTo>
                  <a:pt x="415" y="290"/>
                </a:lnTo>
                <a:lnTo>
                  <a:pt x="447" y="268"/>
                </a:lnTo>
                <a:lnTo>
                  <a:pt x="478" y="254"/>
                </a:lnTo>
                <a:lnTo>
                  <a:pt x="509" y="239"/>
                </a:lnTo>
                <a:lnTo>
                  <a:pt x="540" y="225"/>
                </a:lnTo>
                <a:lnTo>
                  <a:pt x="613" y="217"/>
                </a:lnTo>
                <a:lnTo>
                  <a:pt x="644" y="203"/>
                </a:lnTo>
                <a:lnTo>
                  <a:pt x="675" y="188"/>
                </a:lnTo>
                <a:lnTo>
                  <a:pt x="675" y="167"/>
                </a:lnTo>
                <a:lnTo>
                  <a:pt x="675" y="145"/>
                </a:lnTo>
                <a:lnTo>
                  <a:pt x="665" y="123"/>
                </a:lnTo>
                <a:lnTo>
                  <a:pt x="644" y="101"/>
                </a:lnTo>
                <a:lnTo>
                  <a:pt x="613" y="94"/>
                </a:lnTo>
                <a:lnTo>
                  <a:pt x="582" y="87"/>
                </a:lnTo>
                <a:lnTo>
                  <a:pt x="550" y="72"/>
                </a:lnTo>
                <a:lnTo>
                  <a:pt x="519" y="65"/>
                </a:lnTo>
                <a:lnTo>
                  <a:pt x="498" y="43"/>
                </a:lnTo>
                <a:lnTo>
                  <a:pt x="467" y="36"/>
                </a:lnTo>
                <a:lnTo>
                  <a:pt x="436" y="29"/>
                </a:lnTo>
                <a:lnTo>
                  <a:pt x="405" y="14"/>
                </a:lnTo>
                <a:lnTo>
                  <a:pt x="374" y="7"/>
                </a:lnTo>
                <a:lnTo>
                  <a:pt x="343" y="7"/>
                </a:lnTo>
                <a:lnTo>
                  <a:pt x="312" y="0"/>
                </a:lnTo>
                <a:lnTo>
                  <a:pt x="280" y="0"/>
                </a:lnTo>
                <a:lnTo>
                  <a:pt x="249" y="7"/>
                </a:lnTo>
                <a:lnTo>
                  <a:pt x="218" y="14"/>
                </a:lnTo>
                <a:lnTo>
                  <a:pt x="228" y="14"/>
                </a:lnTo>
              </a:path>
            </a:pathLst>
          </a:custGeom>
          <a:solidFill>
            <a:schemeClr val="folHlink"/>
          </a:solidFill>
          <a:ln w="12700" cap="rnd"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800" b="0" i="0" u="none" strike="noStrike" cap="none">
              <a:solidFill>
                <a:srgbClr val="000000"/>
              </a:solidFill>
              <a:latin typeface="Times"/>
              <a:ea typeface="Times"/>
              <a:cs typeface="Times"/>
              <a:sym typeface="Times"/>
            </a:endParaRPr>
          </a:p>
        </p:txBody>
      </p:sp>
      <p:sp>
        <p:nvSpPr>
          <p:cNvPr id="213" name="Google Shape;213;p20"/>
          <p:cNvSpPr/>
          <p:nvPr/>
        </p:nvSpPr>
        <p:spPr>
          <a:xfrm>
            <a:off x="7681913" y="4687888"/>
            <a:ext cx="833437" cy="455612"/>
          </a:xfrm>
          <a:custGeom>
            <a:avLst/>
            <a:gdLst/>
            <a:ahLst/>
            <a:cxnLst/>
            <a:rect l="l" t="t" r="r" b="b"/>
            <a:pathLst>
              <a:path w="436" h="324" extrusionOk="0">
                <a:moveTo>
                  <a:pt x="147" y="16"/>
                </a:moveTo>
                <a:lnTo>
                  <a:pt x="127" y="24"/>
                </a:lnTo>
                <a:lnTo>
                  <a:pt x="107" y="32"/>
                </a:lnTo>
                <a:lnTo>
                  <a:pt x="87" y="39"/>
                </a:lnTo>
                <a:lnTo>
                  <a:pt x="67" y="47"/>
                </a:lnTo>
                <a:lnTo>
                  <a:pt x="47" y="71"/>
                </a:lnTo>
                <a:lnTo>
                  <a:pt x="27" y="87"/>
                </a:lnTo>
                <a:lnTo>
                  <a:pt x="13" y="110"/>
                </a:lnTo>
                <a:lnTo>
                  <a:pt x="7" y="134"/>
                </a:lnTo>
                <a:lnTo>
                  <a:pt x="0" y="158"/>
                </a:lnTo>
                <a:lnTo>
                  <a:pt x="0" y="181"/>
                </a:lnTo>
                <a:lnTo>
                  <a:pt x="0" y="205"/>
                </a:lnTo>
                <a:lnTo>
                  <a:pt x="0" y="228"/>
                </a:lnTo>
                <a:lnTo>
                  <a:pt x="20" y="244"/>
                </a:lnTo>
                <a:lnTo>
                  <a:pt x="40" y="260"/>
                </a:lnTo>
                <a:lnTo>
                  <a:pt x="60" y="276"/>
                </a:lnTo>
                <a:lnTo>
                  <a:pt x="80" y="284"/>
                </a:lnTo>
                <a:lnTo>
                  <a:pt x="100" y="291"/>
                </a:lnTo>
                <a:lnTo>
                  <a:pt x="120" y="307"/>
                </a:lnTo>
                <a:lnTo>
                  <a:pt x="141" y="315"/>
                </a:lnTo>
                <a:lnTo>
                  <a:pt x="161" y="315"/>
                </a:lnTo>
                <a:lnTo>
                  <a:pt x="181" y="315"/>
                </a:lnTo>
                <a:lnTo>
                  <a:pt x="207" y="323"/>
                </a:lnTo>
                <a:lnTo>
                  <a:pt x="228" y="323"/>
                </a:lnTo>
                <a:lnTo>
                  <a:pt x="248" y="315"/>
                </a:lnTo>
                <a:lnTo>
                  <a:pt x="268" y="315"/>
                </a:lnTo>
                <a:lnTo>
                  <a:pt x="288" y="291"/>
                </a:lnTo>
                <a:lnTo>
                  <a:pt x="308" y="276"/>
                </a:lnTo>
                <a:lnTo>
                  <a:pt x="328" y="260"/>
                </a:lnTo>
                <a:lnTo>
                  <a:pt x="348" y="244"/>
                </a:lnTo>
                <a:lnTo>
                  <a:pt x="395" y="236"/>
                </a:lnTo>
                <a:lnTo>
                  <a:pt x="415" y="221"/>
                </a:lnTo>
                <a:lnTo>
                  <a:pt x="435" y="205"/>
                </a:lnTo>
                <a:lnTo>
                  <a:pt x="435" y="181"/>
                </a:lnTo>
                <a:lnTo>
                  <a:pt x="435" y="158"/>
                </a:lnTo>
                <a:lnTo>
                  <a:pt x="428" y="134"/>
                </a:lnTo>
                <a:lnTo>
                  <a:pt x="415" y="110"/>
                </a:lnTo>
                <a:lnTo>
                  <a:pt x="395" y="102"/>
                </a:lnTo>
                <a:lnTo>
                  <a:pt x="375" y="95"/>
                </a:lnTo>
                <a:lnTo>
                  <a:pt x="355" y="79"/>
                </a:lnTo>
                <a:lnTo>
                  <a:pt x="335" y="71"/>
                </a:lnTo>
                <a:lnTo>
                  <a:pt x="321" y="47"/>
                </a:lnTo>
                <a:lnTo>
                  <a:pt x="301" y="39"/>
                </a:lnTo>
                <a:lnTo>
                  <a:pt x="281" y="32"/>
                </a:lnTo>
                <a:lnTo>
                  <a:pt x="261" y="16"/>
                </a:lnTo>
                <a:lnTo>
                  <a:pt x="241" y="8"/>
                </a:lnTo>
                <a:lnTo>
                  <a:pt x="221" y="8"/>
                </a:lnTo>
                <a:lnTo>
                  <a:pt x="201" y="0"/>
                </a:lnTo>
                <a:lnTo>
                  <a:pt x="181" y="0"/>
                </a:lnTo>
                <a:lnTo>
                  <a:pt x="161" y="8"/>
                </a:lnTo>
                <a:lnTo>
                  <a:pt x="141" y="16"/>
                </a:lnTo>
                <a:lnTo>
                  <a:pt x="147" y="16"/>
                </a:lnTo>
              </a:path>
            </a:pathLst>
          </a:custGeom>
          <a:solidFill>
            <a:schemeClr val="folHlink"/>
          </a:solidFill>
          <a:ln w="12700" cap="rnd"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800" b="0" i="0" u="none" strike="noStrike" cap="none">
              <a:solidFill>
                <a:srgbClr val="000000"/>
              </a:solidFill>
              <a:latin typeface="Times"/>
              <a:ea typeface="Times"/>
              <a:cs typeface="Times"/>
              <a:sym typeface="Times"/>
            </a:endParaRPr>
          </a:p>
        </p:txBody>
      </p:sp>
      <p:sp>
        <p:nvSpPr>
          <p:cNvPr id="214" name="Google Shape;214;p20"/>
          <p:cNvSpPr/>
          <p:nvPr/>
        </p:nvSpPr>
        <p:spPr>
          <a:xfrm>
            <a:off x="7702550" y="4713288"/>
            <a:ext cx="812800" cy="393700"/>
          </a:xfrm>
          <a:prstGeom prst="rect">
            <a:avLst/>
          </a:prstGeom>
          <a:noFill/>
          <a:ln>
            <a:noFill/>
          </a:ln>
        </p:spPr>
        <p:txBody>
          <a:bodyPr spcFirstLastPara="1" wrap="square" lIns="90475" tIns="44450" rIns="90475" bIns="44450" anchor="t" anchorCtr="0">
            <a:noAutofit/>
          </a:bodyPr>
          <a:lstStyle/>
          <a:p>
            <a:pPr marL="0" marR="0" lvl="0" indent="0" algn="ctr" rtl="0">
              <a:spcBef>
                <a:spcPts val="0"/>
              </a:spcBef>
              <a:spcAft>
                <a:spcPts val="0"/>
              </a:spcAft>
              <a:buNone/>
            </a:pPr>
            <a:r>
              <a:rPr lang="en-US" sz="1000" b="0" i="0" u="none" strike="noStrike" cap="none">
                <a:solidFill>
                  <a:srgbClr val="000000"/>
                </a:solidFill>
                <a:latin typeface="Times"/>
                <a:ea typeface="Times"/>
                <a:cs typeface="Times"/>
                <a:sym typeface="Times"/>
              </a:rPr>
              <a:t>Application </a:t>
            </a:r>
            <a:endParaRPr/>
          </a:p>
          <a:p>
            <a:pPr marL="0" marR="0" lvl="0" indent="0" algn="ctr" rtl="0">
              <a:spcBef>
                <a:spcPts val="0"/>
              </a:spcBef>
              <a:spcAft>
                <a:spcPts val="0"/>
              </a:spcAft>
              <a:buNone/>
            </a:pPr>
            <a:r>
              <a:rPr lang="en-US" sz="1000" b="0" i="0" u="none" strike="noStrike" cap="none">
                <a:solidFill>
                  <a:srgbClr val="000000"/>
                </a:solidFill>
                <a:latin typeface="Times"/>
                <a:ea typeface="Times"/>
                <a:cs typeface="Times"/>
                <a:sym typeface="Times"/>
              </a:rPr>
              <a:t>modules</a:t>
            </a:r>
            <a:endParaRPr/>
          </a:p>
        </p:txBody>
      </p:sp>
      <p:sp>
        <p:nvSpPr>
          <p:cNvPr id="215" name="Google Shape;215;p20"/>
          <p:cNvSpPr/>
          <p:nvPr/>
        </p:nvSpPr>
        <p:spPr>
          <a:xfrm>
            <a:off x="6329363" y="5186363"/>
            <a:ext cx="835025" cy="393700"/>
          </a:xfrm>
          <a:prstGeom prst="rect">
            <a:avLst/>
          </a:prstGeom>
          <a:noFill/>
          <a:ln>
            <a:noFill/>
          </a:ln>
        </p:spPr>
        <p:txBody>
          <a:bodyPr spcFirstLastPara="1" wrap="square" lIns="90475" tIns="44450" rIns="90475" bIns="44450" anchor="t" anchorCtr="0">
            <a:noAutofit/>
          </a:bodyPr>
          <a:lstStyle/>
          <a:p>
            <a:pPr marL="0" marR="0" lvl="0" indent="0" algn="ctr" rtl="0">
              <a:spcBef>
                <a:spcPts val="0"/>
              </a:spcBef>
              <a:spcAft>
                <a:spcPts val="0"/>
              </a:spcAft>
              <a:buNone/>
            </a:pPr>
            <a:r>
              <a:rPr lang="en-US" sz="1000" b="0" i="0" u="none" strike="noStrike" cap="none">
                <a:solidFill>
                  <a:srgbClr val="000000"/>
                </a:solidFill>
                <a:latin typeface="Times"/>
                <a:ea typeface="Times"/>
                <a:cs typeface="Times"/>
                <a:sym typeface="Times"/>
              </a:rPr>
              <a:t>Dictionaries,</a:t>
            </a:r>
            <a:endParaRPr/>
          </a:p>
          <a:p>
            <a:pPr marL="0" marR="0" lvl="0" indent="0" algn="ctr" rtl="0">
              <a:spcBef>
                <a:spcPts val="0"/>
              </a:spcBef>
              <a:spcAft>
                <a:spcPts val="0"/>
              </a:spcAft>
              <a:buNone/>
            </a:pPr>
            <a:r>
              <a:rPr lang="en-US" sz="1000" b="0" i="0" u="none" strike="noStrike" cap="none">
                <a:solidFill>
                  <a:srgbClr val="000000"/>
                </a:solidFill>
                <a:latin typeface="Times"/>
                <a:ea typeface="Times"/>
                <a:cs typeface="Times"/>
                <a:sym typeface="Times"/>
              </a:rPr>
              <a:t>catalogs</a:t>
            </a:r>
            <a:endParaRPr/>
          </a:p>
        </p:txBody>
      </p:sp>
      <p:sp>
        <p:nvSpPr>
          <p:cNvPr id="216" name="Google Shape;216;p20"/>
          <p:cNvSpPr/>
          <p:nvPr/>
        </p:nvSpPr>
        <p:spPr>
          <a:xfrm>
            <a:off x="7239000" y="5167313"/>
            <a:ext cx="1339850" cy="544512"/>
          </a:xfrm>
          <a:custGeom>
            <a:avLst/>
            <a:gdLst/>
            <a:ahLst/>
            <a:cxnLst/>
            <a:rect l="l" t="t" r="r" b="b"/>
            <a:pathLst>
              <a:path w="955" h="343" extrusionOk="0">
                <a:moveTo>
                  <a:pt x="323" y="17"/>
                </a:moveTo>
                <a:lnTo>
                  <a:pt x="279" y="25"/>
                </a:lnTo>
                <a:lnTo>
                  <a:pt x="235" y="33"/>
                </a:lnTo>
                <a:lnTo>
                  <a:pt x="191" y="42"/>
                </a:lnTo>
                <a:lnTo>
                  <a:pt x="147" y="50"/>
                </a:lnTo>
                <a:lnTo>
                  <a:pt x="103" y="75"/>
                </a:lnTo>
                <a:lnTo>
                  <a:pt x="59" y="92"/>
                </a:lnTo>
                <a:lnTo>
                  <a:pt x="29" y="117"/>
                </a:lnTo>
                <a:lnTo>
                  <a:pt x="15" y="142"/>
                </a:lnTo>
                <a:lnTo>
                  <a:pt x="0" y="167"/>
                </a:lnTo>
                <a:lnTo>
                  <a:pt x="0" y="192"/>
                </a:lnTo>
                <a:lnTo>
                  <a:pt x="0" y="217"/>
                </a:lnTo>
                <a:lnTo>
                  <a:pt x="0" y="242"/>
                </a:lnTo>
                <a:lnTo>
                  <a:pt x="44" y="259"/>
                </a:lnTo>
                <a:lnTo>
                  <a:pt x="88" y="275"/>
                </a:lnTo>
                <a:lnTo>
                  <a:pt x="132" y="292"/>
                </a:lnTo>
                <a:lnTo>
                  <a:pt x="176" y="300"/>
                </a:lnTo>
                <a:lnTo>
                  <a:pt x="220" y="309"/>
                </a:lnTo>
                <a:lnTo>
                  <a:pt x="264" y="325"/>
                </a:lnTo>
                <a:lnTo>
                  <a:pt x="308" y="334"/>
                </a:lnTo>
                <a:lnTo>
                  <a:pt x="352" y="334"/>
                </a:lnTo>
                <a:lnTo>
                  <a:pt x="396" y="334"/>
                </a:lnTo>
                <a:lnTo>
                  <a:pt x="455" y="342"/>
                </a:lnTo>
                <a:lnTo>
                  <a:pt x="499" y="342"/>
                </a:lnTo>
                <a:lnTo>
                  <a:pt x="543" y="334"/>
                </a:lnTo>
                <a:lnTo>
                  <a:pt x="587" y="334"/>
                </a:lnTo>
                <a:lnTo>
                  <a:pt x="631" y="309"/>
                </a:lnTo>
                <a:lnTo>
                  <a:pt x="675" y="292"/>
                </a:lnTo>
                <a:lnTo>
                  <a:pt x="719" y="275"/>
                </a:lnTo>
                <a:lnTo>
                  <a:pt x="763" y="259"/>
                </a:lnTo>
                <a:lnTo>
                  <a:pt x="866" y="250"/>
                </a:lnTo>
                <a:lnTo>
                  <a:pt x="910" y="234"/>
                </a:lnTo>
                <a:lnTo>
                  <a:pt x="954" y="217"/>
                </a:lnTo>
                <a:lnTo>
                  <a:pt x="954" y="192"/>
                </a:lnTo>
                <a:lnTo>
                  <a:pt x="954" y="167"/>
                </a:lnTo>
                <a:lnTo>
                  <a:pt x="939" y="142"/>
                </a:lnTo>
                <a:lnTo>
                  <a:pt x="910" y="117"/>
                </a:lnTo>
                <a:lnTo>
                  <a:pt x="866" y="108"/>
                </a:lnTo>
                <a:lnTo>
                  <a:pt x="822" y="100"/>
                </a:lnTo>
                <a:lnTo>
                  <a:pt x="778" y="83"/>
                </a:lnTo>
                <a:lnTo>
                  <a:pt x="734" y="75"/>
                </a:lnTo>
                <a:lnTo>
                  <a:pt x="704" y="50"/>
                </a:lnTo>
                <a:lnTo>
                  <a:pt x="660" y="42"/>
                </a:lnTo>
                <a:lnTo>
                  <a:pt x="616" y="33"/>
                </a:lnTo>
                <a:lnTo>
                  <a:pt x="572" y="17"/>
                </a:lnTo>
                <a:lnTo>
                  <a:pt x="528" y="8"/>
                </a:lnTo>
                <a:lnTo>
                  <a:pt x="484" y="8"/>
                </a:lnTo>
                <a:lnTo>
                  <a:pt x="440" y="0"/>
                </a:lnTo>
                <a:lnTo>
                  <a:pt x="396" y="0"/>
                </a:lnTo>
                <a:lnTo>
                  <a:pt x="352" y="8"/>
                </a:lnTo>
                <a:lnTo>
                  <a:pt x="308" y="17"/>
                </a:lnTo>
                <a:lnTo>
                  <a:pt x="323" y="17"/>
                </a:lnTo>
              </a:path>
            </a:pathLst>
          </a:custGeom>
          <a:solidFill>
            <a:schemeClr val="folHlink"/>
          </a:solidFill>
          <a:ln w="12700" cap="rnd"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800" b="0" i="0" u="none" strike="noStrike" cap="none">
              <a:solidFill>
                <a:srgbClr val="000000"/>
              </a:solidFill>
              <a:latin typeface="Times"/>
              <a:ea typeface="Times"/>
              <a:cs typeface="Times"/>
              <a:sym typeface="Times"/>
            </a:endParaRPr>
          </a:p>
        </p:txBody>
      </p:sp>
      <p:sp>
        <p:nvSpPr>
          <p:cNvPr id="217" name="Google Shape;217;p20"/>
          <p:cNvSpPr/>
          <p:nvPr/>
        </p:nvSpPr>
        <p:spPr>
          <a:xfrm>
            <a:off x="7262813" y="5273675"/>
            <a:ext cx="1273175" cy="393700"/>
          </a:xfrm>
          <a:prstGeom prst="rect">
            <a:avLst/>
          </a:prstGeom>
          <a:noFill/>
          <a:ln>
            <a:noFill/>
          </a:ln>
        </p:spPr>
        <p:txBody>
          <a:bodyPr spcFirstLastPara="1" wrap="square" lIns="90475" tIns="44450" rIns="90475" bIns="44450" anchor="t" anchorCtr="0">
            <a:noAutofit/>
          </a:bodyPr>
          <a:lstStyle/>
          <a:p>
            <a:pPr marL="0" marR="0" lvl="0" indent="0" algn="ctr" rtl="0">
              <a:spcBef>
                <a:spcPts val="0"/>
              </a:spcBef>
              <a:spcAft>
                <a:spcPts val="0"/>
              </a:spcAft>
              <a:buNone/>
            </a:pPr>
            <a:r>
              <a:rPr lang="en-US" sz="1000" b="0" i="0" u="none" strike="noStrike" cap="none">
                <a:solidFill>
                  <a:srgbClr val="000000"/>
                </a:solidFill>
                <a:latin typeface="Times"/>
                <a:ea typeface="Times"/>
                <a:cs typeface="Times"/>
                <a:sym typeface="Times"/>
              </a:rPr>
              <a:t>Database procedures,</a:t>
            </a:r>
            <a:endParaRPr/>
          </a:p>
          <a:p>
            <a:pPr marL="0" marR="0" lvl="0" indent="0" algn="ctr" rtl="0">
              <a:spcBef>
                <a:spcPts val="0"/>
              </a:spcBef>
              <a:spcAft>
                <a:spcPts val="0"/>
              </a:spcAft>
              <a:buNone/>
            </a:pPr>
            <a:r>
              <a:rPr lang="en-US" sz="1000" b="0" i="0" u="none" strike="noStrike" cap="none">
                <a:solidFill>
                  <a:srgbClr val="000000"/>
                </a:solidFill>
                <a:latin typeface="Times"/>
                <a:ea typeface="Times"/>
                <a:cs typeface="Times"/>
                <a:sym typeface="Times"/>
              </a:rPr>
              <a:t>views, rules</a:t>
            </a:r>
            <a:endParaRPr/>
          </a:p>
        </p:txBody>
      </p:sp>
      <p:sp>
        <p:nvSpPr>
          <p:cNvPr id="218" name="Google Shape;218;p20"/>
          <p:cNvSpPr/>
          <p:nvPr/>
        </p:nvSpPr>
        <p:spPr>
          <a:xfrm>
            <a:off x="549275" y="1611313"/>
            <a:ext cx="3625850" cy="433070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800" b="0" i="0" u="none" strike="noStrike" cap="none">
              <a:solidFill>
                <a:srgbClr val="000000"/>
              </a:solidFill>
              <a:latin typeface="Times"/>
              <a:ea typeface="Times"/>
              <a:cs typeface="Times"/>
              <a:sym typeface="Times"/>
            </a:endParaRPr>
          </a:p>
        </p:txBody>
      </p:sp>
      <p:sp>
        <p:nvSpPr>
          <p:cNvPr id="219" name="Google Shape;219;p20"/>
          <p:cNvSpPr/>
          <p:nvPr/>
        </p:nvSpPr>
        <p:spPr>
          <a:xfrm>
            <a:off x="5216525" y="1611313"/>
            <a:ext cx="3625850" cy="433070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800" b="0" i="0" u="none" strike="noStrike" cap="none">
              <a:solidFill>
                <a:srgbClr val="000000"/>
              </a:solidFill>
              <a:latin typeface="Times"/>
              <a:ea typeface="Times"/>
              <a:cs typeface="Times"/>
              <a:sym typeface="Times"/>
            </a:endParaRPr>
          </a:p>
        </p:txBody>
      </p:sp>
      <p:cxnSp>
        <p:nvCxnSpPr>
          <p:cNvPr id="220" name="Google Shape;220;p20"/>
          <p:cNvCxnSpPr/>
          <p:nvPr/>
        </p:nvCxnSpPr>
        <p:spPr>
          <a:xfrm>
            <a:off x="4024313" y="5148263"/>
            <a:ext cx="2087562" cy="0"/>
          </a:xfrm>
          <a:prstGeom prst="straightConnector1">
            <a:avLst/>
          </a:prstGeom>
          <a:noFill/>
          <a:ln w="50800" cap="flat" cmpd="sng">
            <a:solidFill>
              <a:schemeClr val="folHlink"/>
            </a:solidFill>
            <a:prstDash val="solid"/>
            <a:round/>
            <a:headEnd type="none" w="med" len="med"/>
            <a:tailEnd type="triangle" w="med" len="med"/>
          </a:ln>
        </p:spPr>
      </p:cxnSp>
      <p:cxnSp>
        <p:nvCxnSpPr>
          <p:cNvPr id="221" name="Google Shape;221;p20"/>
          <p:cNvCxnSpPr/>
          <p:nvPr/>
        </p:nvCxnSpPr>
        <p:spPr>
          <a:xfrm rot="10800000" flipH="1">
            <a:off x="3967163" y="4094163"/>
            <a:ext cx="1766887" cy="990600"/>
          </a:xfrm>
          <a:prstGeom prst="straightConnector1">
            <a:avLst/>
          </a:prstGeom>
          <a:noFill/>
          <a:ln w="50800" cap="flat" cmpd="sng">
            <a:solidFill>
              <a:schemeClr val="folHlink"/>
            </a:solidFill>
            <a:prstDash val="solid"/>
            <a:round/>
            <a:headEnd type="none" w="med" len="med"/>
            <a:tailEnd type="triangle" w="med" len="med"/>
          </a:ln>
        </p:spPr>
      </p:cxnSp>
      <p:cxnSp>
        <p:nvCxnSpPr>
          <p:cNvPr id="222" name="Google Shape;222;p20"/>
          <p:cNvCxnSpPr/>
          <p:nvPr/>
        </p:nvCxnSpPr>
        <p:spPr>
          <a:xfrm>
            <a:off x="3956050" y="2992438"/>
            <a:ext cx="1355725" cy="4762"/>
          </a:xfrm>
          <a:prstGeom prst="straightConnector1">
            <a:avLst/>
          </a:prstGeom>
          <a:noFill/>
          <a:ln w="50800" cap="flat" cmpd="sng">
            <a:solidFill>
              <a:schemeClr val="folHlink"/>
            </a:solidFill>
            <a:prstDash val="solid"/>
            <a:round/>
            <a:headEnd type="none" w="med" len="med"/>
            <a:tailEnd type="triangle" w="med" len="med"/>
          </a:ln>
        </p:spPr>
      </p:cxnSp>
      <p:cxnSp>
        <p:nvCxnSpPr>
          <p:cNvPr id="223" name="Google Shape;223;p20"/>
          <p:cNvCxnSpPr/>
          <p:nvPr/>
        </p:nvCxnSpPr>
        <p:spPr>
          <a:xfrm>
            <a:off x="7642225" y="2794000"/>
            <a:ext cx="258763" cy="176213"/>
          </a:xfrm>
          <a:prstGeom prst="straightConnector1">
            <a:avLst/>
          </a:prstGeom>
          <a:noFill/>
          <a:ln w="12700" cap="flat" cmpd="sng">
            <a:solidFill>
              <a:schemeClr val="dk1"/>
            </a:solidFill>
            <a:prstDash val="solid"/>
            <a:round/>
            <a:headEnd type="none" w="med" len="med"/>
            <a:tailEnd type="none" w="med" len="med"/>
          </a:ln>
        </p:spPr>
      </p:cxnSp>
      <p:cxnSp>
        <p:nvCxnSpPr>
          <p:cNvPr id="224" name="Google Shape;224;p20"/>
          <p:cNvCxnSpPr/>
          <p:nvPr/>
        </p:nvCxnSpPr>
        <p:spPr>
          <a:xfrm rot="10800000" flipH="1">
            <a:off x="7642225" y="3117850"/>
            <a:ext cx="246063" cy="271463"/>
          </a:xfrm>
          <a:prstGeom prst="straightConnector1">
            <a:avLst/>
          </a:prstGeom>
          <a:noFill/>
          <a:ln w="12700" cap="flat" cmpd="sng">
            <a:solidFill>
              <a:schemeClr val="dk1"/>
            </a:solidFill>
            <a:prstDash val="solid"/>
            <a:round/>
            <a:headEnd type="none" w="med" len="med"/>
            <a:tailEnd type="none" w="med" len="med"/>
          </a:ln>
        </p:spPr>
      </p:cxnSp>
      <p:cxnSp>
        <p:nvCxnSpPr>
          <p:cNvPr id="225" name="Google Shape;225;p20"/>
          <p:cNvCxnSpPr/>
          <p:nvPr/>
        </p:nvCxnSpPr>
        <p:spPr>
          <a:xfrm rot="10800000" flipH="1">
            <a:off x="7623175" y="3784600"/>
            <a:ext cx="258763" cy="246063"/>
          </a:xfrm>
          <a:prstGeom prst="straightConnector1">
            <a:avLst/>
          </a:prstGeom>
          <a:noFill/>
          <a:ln w="12700" cap="flat" cmpd="sng">
            <a:solidFill>
              <a:schemeClr val="dk1"/>
            </a:solidFill>
            <a:prstDash val="solid"/>
            <a:round/>
            <a:headEnd type="none" w="med" len="med"/>
            <a:tailEnd type="none" w="med" len="med"/>
          </a:ln>
        </p:spPr>
      </p:cxnSp>
      <p:cxnSp>
        <p:nvCxnSpPr>
          <p:cNvPr id="226" name="Google Shape;226;p20"/>
          <p:cNvCxnSpPr/>
          <p:nvPr/>
        </p:nvCxnSpPr>
        <p:spPr>
          <a:xfrm>
            <a:off x="7648575" y="3440113"/>
            <a:ext cx="220663" cy="0"/>
          </a:xfrm>
          <a:prstGeom prst="straightConnector1">
            <a:avLst/>
          </a:prstGeom>
          <a:noFill/>
          <a:ln w="12700" cap="flat" cmpd="sng">
            <a:solidFill>
              <a:schemeClr val="dk1"/>
            </a:solidFill>
            <a:prstDash val="solid"/>
            <a:round/>
            <a:headEnd type="none" w="med" len="med"/>
            <a:tailEnd type="none" w="med" len="med"/>
          </a:ln>
        </p:spPr>
      </p:cxnSp>
      <p:cxnSp>
        <p:nvCxnSpPr>
          <p:cNvPr id="227" name="Google Shape;227;p20"/>
          <p:cNvCxnSpPr/>
          <p:nvPr/>
        </p:nvCxnSpPr>
        <p:spPr>
          <a:xfrm>
            <a:off x="7610475" y="3511550"/>
            <a:ext cx="265113" cy="169863"/>
          </a:xfrm>
          <a:prstGeom prst="straightConnector1">
            <a:avLst/>
          </a:prstGeom>
          <a:noFill/>
          <a:ln w="12700" cap="flat" cmpd="sng">
            <a:solidFill>
              <a:schemeClr val="dk1"/>
            </a:solidFill>
            <a:prstDash val="solid"/>
            <a:round/>
            <a:headEnd type="none" w="med" len="med"/>
            <a:tailEnd type="none" w="med" len="med"/>
          </a:ln>
        </p:spPr>
      </p:cxnSp>
      <p:cxnSp>
        <p:nvCxnSpPr>
          <p:cNvPr id="228" name="Google Shape;228;p20"/>
          <p:cNvCxnSpPr/>
          <p:nvPr/>
        </p:nvCxnSpPr>
        <p:spPr>
          <a:xfrm>
            <a:off x="8156575" y="2722563"/>
            <a:ext cx="188913" cy="0"/>
          </a:xfrm>
          <a:prstGeom prst="straightConnector1">
            <a:avLst/>
          </a:prstGeom>
          <a:noFill/>
          <a:ln w="12700" cap="flat" cmpd="sng">
            <a:solidFill>
              <a:schemeClr val="dk1"/>
            </a:solidFill>
            <a:prstDash val="solid"/>
            <a:round/>
            <a:headEnd type="none" w="med" len="med"/>
            <a:tailEnd type="none" w="med" len="med"/>
          </a:ln>
        </p:spPr>
      </p:cxnSp>
      <p:cxnSp>
        <p:nvCxnSpPr>
          <p:cNvPr id="229" name="Google Shape;229;p20"/>
          <p:cNvCxnSpPr/>
          <p:nvPr/>
        </p:nvCxnSpPr>
        <p:spPr>
          <a:xfrm flipH="1">
            <a:off x="8105775" y="2794000"/>
            <a:ext cx="290513" cy="182563"/>
          </a:xfrm>
          <a:prstGeom prst="straightConnector1">
            <a:avLst/>
          </a:prstGeom>
          <a:noFill/>
          <a:ln w="12700" cap="flat" cmpd="sng">
            <a:solidFill>
              <a:schemeClr val="dk1"/>
            </a:solidFill>
            <a:prstDash val="solid"/>
            <a:round/>
            <a:headEnd type="none" w="med" len="med"/>
            <a:tailEnd type="none" w="med" len="med"/>
          </a:ln>
        </p:spPr>
      </p:cxnSp>
      <p:cxnSp>
        <p:nvCxnSpPr>
          <p:cNvPr id="230" name="Google Shape;230;p20"/>
          <p:cNvCxnSpPr/>
          <p:nvPr/>
        </p:nvCxnSpPr>
        <p:spPr>
          <a:xfrm>
            <a:off x="8156575" y="3059113"/>
            <a:ext cx="195263" cy="0"/>
          </a:xfrm>
          <a:prstGeom prst="straightConnector1">
            <a:avLst/>
          </a:prstGeom>
          <a:noFill/>
          <a:ln w="12700" cap="flat" cmpd="sng">
            <a:solidFill>
              <a:schemeClr val="dk1"/>
            </a:solidFill>
            <a:prstDash val="solid"/>
            <a:round/>
            <a:headEnd type="none" w="med" len="med"/>
            <a:tailEnd type="none" w="med" len="med"/>
          </a:ln>
        </p:spPr>
      </p:cxnSp>
      <p:sp>
        <p:nvSpPr>
          <p:cNvPr id="231" name="Google Shape;231;p20"/>
          <p:cNvSpPr txBox="1"/>
          <p:nvPr/>
        </p:nvSpPr>
        <p:spPr>
          <a:xfrm>
            <a:off x="749300" y="2768600"/>
            <a:ext cx="1014413" cy="434975"/>
          </a:xfrm>
          <a:prstGeom prst="rect">
            <a:avLst/>
          </a:prstGeom>
          <a:solidFill>
            <a:schemeClr val="folHlink"/>
          </a:solidFill>
          <a:ln w="9525"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ctr" rtl="0">
              <a:spcBef>
                <a:spcPts val="0"/>
              </a:spcBef>
              <a:spcAft>
                <a:spcPts val="0"/>
              </a:spcAft>
              <a:buNone/>
            </a:pPr>
            <a:r>
              <a:rPr lang="en-US" sz="1400" b="0" i="0" u="none" strike="noStrike" cap="none">
                <a:solidFill>
                  <a:srgbClr val="000000"/>
                </a:solidFill>
                <a:latin typeface="Helvetica Neue"/>
                <a:ea typeface="Helvetica Neue"/>
                <a:cs typeface="Helvetica Neue"/>
                <a:sym typeface="Helvetica Neue"/>
              </a:rPr>
              <a:t>Database</a:t>
            </a:r>
            <a:endParaRPr/>
          </a:p>
          <a:p>
            <a:pPr marL="0" marR="0" lvl="0" indent="0" algn="ctr" rtl="0">
              <a:spcBef>
                <a:spcPts val="0"/>
              </a:spcBef>
              <a:spcAft>
                <a:spcPts val="0"/>
              </a:spcAft>
              <a:buNone/>
            </a:pPr>
            <a:r>
              <a:rPr lang="en-US" sz="1400" b="0" i="0" u="none" strike="noStrike" cap="none">
                <a:solidFill>
                  <a:srgbClr val="000000"/>
                </a:solidFill>
                <a:latin typeface="Helvetica Neue"/>
                <a:ea typeface="Helvetica Neue"/>
                <a:cs typeface="Helvetica Neue"/>
                <a:sym typeface="Helvetica Neue"/>
              </a:rPr>
              <a:t>schema</a:t>
            </a:r>
            <a:endParaRPr/>
          </a:p>
        </p:txBody>
      </p:sp>
      <p:cxnSp>
        <p:nvCxnSpPr>
          <p:cNvPr id="232" name="Google Shape;232;p20"/>
          <p:cNvCxnSpPr/>
          <p:nvPr/>
        </p:nvCxnSpPr>
        <p:spPr>
          <a:xfrm>
            <a:off x="1868488" y="2970213"/>
            <a:ext cx="519112" cy="0"/>
          </a:xfrm>
          <a:prstGeom prst="straightConnector1">
            <a:avLst/>
          </a:prstGeom>
          <a:noFill/>
          <a:ln w="38100" cap="flat" cmpd="dbl">
            <a:solidFill>
              <a:schemeClr val="folHlink"/>
            </a:solidFill>
            <a:prstDash val="solid"/>
            <a:round/>
            <a:headEnd type="triangle" w="med" len="med"/>
            <a:tailEnd type="triangle" w="med" len="med"/>
          </a:ln>
        </p:spPr>
      </p:cxnSp>
      <p:cxnSp>
        <p:nvCxnSpPr>
          <p:cNvPr id="233" name="Google Shape;233;p20"/>
          <p:cNvCxnSpPr/>
          <p:nvPr/>
        </p:nvCxnSpPr>
        <p:spPr>
          <a:xfrm>
            <a:off x="6669088" y="2714625"/>
            <a:ext cx="519112" cy="0"/>
          </a:xfrm>
          <a:prstGeom prst="straightConnector1">
            <a:avLst/>
          </a:prstGeom>
          <a:noFill/>
          <a:ln w="38100" cap="flat" cmpd="dbl">
            <a:solidFill>
              <a:schemeClr val="folHlink"/>
            </a:solidFill>
            <a:prstDash val="solid"/>
            <a:round/>
            <a:headEnd type="triangle" w="med" len="med"/>
            <a:tailEnd type="triangle" w="med" len="med"/>
          </a:ln>
        </p:spPr>
      </p:cxnSp>
      <p:sp>
        <p:nvSpPr>
          <p:cNvPr id="234" name="Google Shape;234;p20"/>
          <p:cNvSpPr txBox="1"/>
          <p:nvPr/>
        </p:nvSpPr>
        <p:spPr>
          <a:xfrm>
            <a:off x="5487988" y="2486025"/>
            <a:ext cx="1014412" cy="434975"/>
          </a:xfrm>
          <a:prstGeom prst="rect">
            <a:avLst/>
          </a:prstGeom>
          <a:solidFill>
            <a:schemeClr val="folHlink"/>
          </a:solidFill>
          <a:ln w="9525"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ctr" rtl="0">
              <a:spcBef>
                <a:spcPts val="0"/>
              </a:spcBef>
              <a:spcAft>
                <a:spcPts val="0"/>
              </a:spcAft>
              <a:buNone/>
            </a:pPr>
            <a:r>
              <a:rPr lang="en-US" sz="1400" b="0" i="0" u="none" strike="noStrike" cap="none">
                <a:solidFill>
                  <a:srgbClr val="000000"/>
                </a:solidFill>
                <a:latin typeface="Helvetica Neue"/>
                <a:ea typeface="Helvetica Neue"/>
                <a:cs typeface="Helvetica Neue"/>
                <a:sym typeface="Helvetica Neue"/>
              </a:rPr>
              <a:t>Database</a:t>
            </a:r>
            <a:endParaRPr/>
          </a:p>
          <a:p>
            <a:pPr marL="0" marR="0" lvl="0" indent="0" algn="ctr" rtl="0">
              <a:spcBef>
                <a:spcPts val="0"/>
              </a:spcBef>
              <a:spcAft>
                <a:spcPts val="0"/>
              </a:spcAft>
              <a:buNone/>
            </a:pPr>
            <a:r>
              <a:rPr lang="en-US" sz="1400" b="0" i="0" u="none" strike="noStrike" cap="none">
                <a:solidFill>
                  <a:srgbClr val="000000"/>
                </a:solidFill>
                <a:latin typeface="Helvetica Neue"/>
                <a:ea typeface="Helvetica Neue"/>
                <a:cs typeface="Helvetica Neue"/>
                <a:sym typeface="Helvetica Neue"/>
              </a:rPr>
              <a:t>schema</a:t>
            </a:r>
            <a:endParaRPr/>
          </a:p>
        </p:txBody>
      </p:sp>
      <p:sp>
        <p:nvSpPr>
          <p:cNvPr id="235" name="Google Shape;235;p20"/>
          <p:cNvSpPr/>
          <p:nvPr/>
        </p:nvSpPr>
        <p:spPr>
          <a:xfrm>
            <a:off x="6427788" y="4697413"/>
            <a:ext cx="1085850" cy="393700"/>
          </a:xfrm>
          <a:prstGeom prst="rect">
            <a:avLst/>
          </a:prstGeom>
          <a:noFill/>
          <a:ln>
            <a:noFill/>
          </a:ln>
        </p:spPr>
        <p:txBody>
          <a:bodyPr spcFirstLastPara="1" wrap="square" lIns="90475" tIns="44450" rIns="90475" bIns="44450" anchor="t" anchorCtr="0">
            <a:noAutofit/>
          </a:bodyPr>
          <a:lstStyle/>
          <a:p>
            <a:pPr marL="0" marR="0" lvl="0" indent="0" algn="ctr" rtl="0">
              <a:spcBef>
                <a:spcPts val="0"/>
              </a:spcBef>
              <a:spcAft>
                <a:spcPts val="0"/>
              </a:spcAft>
              <a:buNone/>
            </a:pPr>
            <a:r>
              <a:rPr lang="en-US" sz="1000" b="0" i="0" u="none" strike="noStrike" cap="none">
                <a:solidFill>
                  <a:srgbClr val="000000"/>
                </a:solidFill>
                <a:latin typeface="Times"/>
                <a:ea typeface="Times"/>
                <a:cs typeface="Times"/>
                <a:sym typeface="Times"/>
              </a:rPr>
              <a:t>Procedure and</a:t>
            </a:r>
            <a:endParaRPr/>
          </a:p>
          <a:p>
            <a:pPr marL="0" marR="0" lvl="0" indent="0" algn="ctr" rtl="0">
              <a:spcBef>
                <a:spcPts val="0"/>
              </a:spcBef>
              <a:spcAft>
                <a:spcPts val="0"/>
              </a:spcAft>
              <a:buNone/>
            </a:pPr>
            <a:r>
              <a:rPr lang="en-US" sz="1000" b="0" i="0" u="none" strike="noStrike" cap="none">
                <a:solidFill>
                  <a:srgbClr val="000000"/>
                </a:solidFill>
                <a:latin typeface="Times"/>
                <a:ea typeface="Times"/>
                <a:cs typeface="Times"/>
                <a:sym typeface="Times"/>
              </a:rPr>
              <a:t>function libraries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1"/>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3200" b="1" i="0" u="none" strike="noStrike" cap="none">
                <a:solidFill>
                  <a:schemeClr val="dk2"/>
                </a:solidFill>
                <a:latin typeface="Helvetica Neue"/>
                <a:ea typeface="Helvetica Neue"/>
                <a:cs typeface="Helvetica Neue"/>
                <a:sym typeface="Helvetica Neue"/>
              </a:rPr>
              <a:t>Nested Relations</a:t>
            </a:r>
            <a:endParaRPr/>
          </a:p>
        </p:txBody>
      </p:sp>
      <p:sp>
        <p:nvSpPr>
          <p:cNvPr id="241" name="Google Shape;241;p21"/>
          <p:cNvSpPr txBox="1">
            <a:spLocks noGrp="1"/>
          </p:cNvSpPr>
          <p:nvPr>
            <p:ph type="body" idx="1"/>
          </p:nvPr>
        </p:nvSpPr>
        <p:spPr>
          <a:xfrm>
            <a:off x="1524000" y="1066800"/>
            <a:ext cx="6877050" cy="41148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2"/>
              </a:buClr>
              <a:buSzPts val="1620"/>
              <a:buFont typeface="Arial"/>
              <a:buChar char="●"/>
            </a:pPr>
            <a:r>
              <a:rPr lang="en-US" sz="1800" b="0" i="0" u="none" strike="noStrike" cap="none">
                <a:solidFill>
                  <a:schemeClr val="dk1"/>
                </a:solidFill>
                <a:latin typeface="Helvetica Neue"/>
                <a:ea typeface="Helvetica Neue"/>
                <a:cs typeface="Helvetica Neue"/>
                <a:sym typeface="Helvetica Neue"/>
              </a:rPr>
              <a:t>Motivation:</a:t>
            </a:r>
            <a:endParaRPr/>
          </a:p>
          <a:p>
            <a:pPr marL="742950" marR="0" lvl="1" indent="-285750" algn="l" rtl="0">
              <a:spcBef>
                <a:spcPts val="630"/>
              </a:spcBef>
              <a:spcAft>
                <a:spcPts val="0"/>
              </a:spcAft>
              <a:buClr>
                <a:schemeClr val="folHlink"/>
              </a:buClr>
              <a:buSzPts val="1440"/>
              <a:buFont typeface="Arial"/>
              <a:buChar char="●"/>
            </a:pPr>
            <a:r>
              <a:rPr lang="en-US" sz="1800" b="0" i="0" u="none" strike="noStrike" cap="none">
                <a:solidFill>
                  <a:schemeClr val="dk1"/>
                </a:solidFill>
                <a:latin typeface="Helvetica Neue"/>
                <a:ea typeface="Helvetica Neue"/>
                <a:cs typeface="Helvetica Neue"/>
                <a:sym typeface="Helvetica Neue"/>
              </a:rPr>
              <a:t>Permit non-atomic domains</a:t>
            </a:r>
            <a:endParaRPr sz="1800" b="0" i="0" u="none" strike="noStrike" cap="none">
              <a:solidFill>
                <a:schemeClr val="dk1"/>
              </a:solidFill>
              <a:latin typeface="Helvetica Neue"/>
              <a:ea typeface="Helvetica Neue"/>
              <a:cs typeface="Helvetica Neue"/>
              <a:sym typeface="Helvetica Neue"/>
            </a:endParaRPr>
          </a:p>
          <a:p>
            <a:pPr marL="742950" marR="0" lvl="1" indent="-285750" algn="l" rtl="0">
              <a:spcBef>
                <a:spcPts val="630"/>
              </a:spcBef>
              <a:spcAft>
                <a:spcPts val="0"/>
              </a:spcAft>
              <a:buClr>
                <a:schemeClr val="folHlink"/>
              </a:buClr>
              <a:buSzPts val="1440"/>
              <a:buFont typeface="Arial"/>
              <a:buChar char="●"/>
            </a:pPr>
            <a:r>
              <a:rPr lang="en-US" sz="1800" b="0" i="0" u="none" strike="noStrike" cap="none">
                <a:solidFill>
                  <a:schemeClr val="dk1"/>
                </a:solidFill>
                <a:latin typeface="Helvetica Neue"/>
                <a:ea typeface="Helvetica Neue"/>
                <a:cs typeface="Helvetica Neue"/>
                <a:sym typeface="Helvetica Neue"/>
              </a:rPr>
              <a:t>Example of non-atomic domain:  set of integers, or set of tuples</a:t>
            </a:r>
            <a:endParaRPr/>
          </a:p>
          <a:p>
            <a:pPr marL="742950" marR="0" lvl="1" indent="-285750" algn="l" rtl="0">
              <a:spcBef>
                <a:spcPts val="630"/>
              </a:spcBef>
              <a:spcAft>
                <a:spcPts val="0"/>
              </a:spcAft>
              <a:buClr>
                <a:schemeClr val="folHlink"/>
              </a:buClr>
              <a:buSzPts val="1440"/>
              <a:buFont typeface="Arial"/>
              <a:buChar char="●"/>
            </a:pPr>
            <a:r>
              <a:rPr lang="en-US" sz="1800" b="0" i="0" u="none" strike="noStrike" cap="none">
                <a:solidFill>
                  <a:schemeClr val="dk1"/>
                </a:solidFill>
                <a:latin typeface="Helvetica Neue"/>
                <a:ea typeface="Helvetica Neue"/>
                <a:cs typeface="Helvetica Neue"/>
                <a:sym typeface="Helvetica Neue"/>
              </a:rPr>
              <a:t>Allows more intuitive modeling for applications with complex data</a:t>
            </a:r>
            <a:endParaRPr/>
          </a:p>
          <a:p>
            <a:pPr marL="342900" marR="0" lvl="0" indent="-342900" algn="l" rtl="0">
              <a:spcBef>
                <a:spcPts val="630"/>
              </a:spcBef>
              <a:spcAft>
                <a:spcPts val="0"/>
              </a:spcAft>
              <a:buClr>
                <a:schemeClr val="dk2"/>
              </a:buClr>
              <a:buSzPts val="1620"/>
              <a:buFont typeface="Arial"/>
              <a:buChar char="●"/>
            </a:pPr>
            <a:r>
              <a:rPr lang="en-US" sz="1800" b="0" i="0" u="none" strike="noStrike" cap="none">
                <a:solidFill>
                  <a:schemeClr val="dk1"/>
                </a:solidFill>
                <a:latin typeface="Helvetica Neue"/>
                <a:ea typeface="Helvetica Neue"/>
                <a:cs typeface="Helvetica Neue"/>
                <a:sym typeface="Helvetica Neue"/>
              </a:rPr>
              <a:t>Intuitive definition:</a:t>
            </a:r>
            <a:endParaRPr/>
          </a:p>
          <a:p>
            <a:pPr marL="742950" marR="0" lvl="1" indent="-285750" algn="l" rtl="0">
              <a:spcBef>
                <a:spcPts val="630"/>
              </a:spcBef>
              <a:spcAft>
                <a:spcPts val="0"/>
              </a:spcAft>
              <a:buClr>
                <a:schemeClr val="folHlink"/>
              </a:buClr>
              <a:buSzPts val="1440"/>
              <a:buFont typeface="Arial"/>
              <a:buChar char="●"/>
            </a:pPr>
            <a:r>
              <a:rPr lang="en-US" sz="1800" b="0" i="0" u="none" strike="noStrike" cap="none">
                <a:solidFill>
                  <a:schemeClr val="dk1"/>
                </a:solidFill>
                <a:latin typeface="Helvetica Neue"/>
                <a:ea typeface="Helvetica Neue"/>
                <a:cs typeface="Helvetica Neue"/>
                <a:sym typeface="Helvetica Neue"/>
              </a:rPr>
              <a:t>allow relations whenever we allow atomic (scalar) values — relations within relations</a:t>
            </a:r>
            <a:endParaRPr/>
          </a:p>
          <a:p>
            <a:pPr marL="742950" marR="0" lvl="1" indent="-285750" algn="l" rtl="0">
              <a:spcBef>
                <a:spcPts val="630"/>
              </a:spcBef>
              <a:spcAft>
                <a:spcPts val="0"/>
              </a:spcAft>
              <a:buClr>
                <a:schemeClr val="folHlink"/>
              </a:buClr>
              <a:buSzPts val="1440"/>
              <a:buFont typeface="Arial"/>
              <a:buChar char="●"/>
            </a:pPr>
            <a:r>
              <a:rPr lang="en-US" sz="1800" b="0" i="0" u="none" strike="noStrike" cap="none">
                <a:solidFill>
                  <a:schemeClr val="dk1"/>
                </a:solidFill>
                <a:latin typeface="Helvetica Neue"/>
                <a:ea typeface="Helvetica Neue"/>
                <a:cs typeface="Helvetica Neue"/>
                <a:sym typeface="Helvetica Neue"/>
              </a:rPr>
              <a:t>Retains mathematical foundation of relational model </a:t>
            </a:r>
            <a:endParaRPr/>
          </a:p>
          <a:p>
            <a:pPr marL="742950" marR="0" lvl="1" indent="-285750" algn="l" rtl="0">
              <a:spcBef>
                <a:spcPts val="630"/>
              </a:spcBef>
              <a:spcAft>
                <a:spcPts val="0"/>
              </a:spcAft>
              <a:buClr>
                <a:schemeClr val="folHlink"/>
              </a:buClr>
              <a:buSzPts val="1440"/>
              <a:buFont typeface="Arial"/>
              <a:buChar char="●"/>
            </a:pPr>
            <a:r>
              <a:rPr lang="en-US" sz="1800" b="0" i="0" u="none" strike="noStrike" cap="none">
                <a:solidFill>
                  <a:schemeClr val="dk1"/>
                </a:solidFill>
                <a:latin typeface="Helvetica Neue"/>
                <a:ea typeface="Helvetica Neue"/>
                <a:cs typeface="Helvetica Neue"/>
                <a:sym typeface="Helvetica Neue"/>
              </a:rPr>
              <a:t>Violates first normal form.</a:t>
            </a:r>
            <a:endParaRPr/>
          </a:p>
        </p:txBody>
      </p:sp>
    </p:spTree>
  </p:cSld>
  <p:clrMapOvr>
    <a:masterClrMapping/>
  </p:clrMapOvr>
</p:sld>
</file>

<file path=ppt/theme/theme1.xml><?xml version="1.0" encoding="utf-8"?>
<a:theme xmlns:a="http://schemas.openxmlformats.org/drawingml/2006/main" name="2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318</TotalTime>
  <Words>2443</Words>
  <Application>Microsoft Office PowerPoint</Application>
  <PresentationFormat>On-screen Show (4:3)</PresentationFormat>
  <Paragraphs>475</Paragraphs>
  <Slides>45</Slides>
  <Notes>45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45</vt:i4>
      </vt:variant>
    </vt:vector>
  </HeadingPairs>
  <TitlesOfParts>
    <vt:vector size="54" baseType="lpstr">
      <vt:lpstr>Arial</vt:lpstr>
      <vt:lpstr>Arimo</vt:lpstr>
      <vt:lpstr>Calibri</vt:lpstr>
      <vt:lpstr>Helvetica Neue</vt:lpstr>
      <vt:lpstr>Noto Sans Symbols</vt:lpstr>
      <vt:lpstr>Tahoma</vt:lpstr>
      <vt:lpstr>Times</vt:lpstr>
      <vt:lpstr>Times New Roman</vt:lpstr>
      <vt:lpstr>2_db-5-grey</vt:lpstr>
      <vt:lpstr>OBJECT-DATABASE SYSTEM1</vt:lpstr>
      <vt:lpstr>Object-database Systems</vt:lpstr>
      <vt:lpstr>Object-database vendor</vt:lpstr>
      <vt:lpstr>Object database concepts (1)</vt:lpstr>
      <vt:lpstr>Object database concepts (2)</vt:lpstr>
      <vt:lpstr>Complex Data Types</vt:lpstr>
      <vt:lpstr>Complex Data Types</vt:lpstr>
      <vt:lpstr>Traditional and object-oriented application</vt:lpstr>
      <vt:lpstr>Nested Relations</vt:lpstr>
      <vt:lpstr>Example of a Nested Relation</vt:lpstr>
      <vt:lpstr>1NF Version of Nested Relation</vt:lpstr>
      <vt:lpstr>4NF Decomposition of Nested Relation</vt:lpstr>
      <vt:lpstr>4NF Decomposition of flat–books</vt:lpstr>
      <vt:lpstr>Problems with 4NF Schema</vt:lpstr>
      <vt:lpstr>Complex object</vt:lpstr>
      <vt:lpstr>Object Identity, Object Structure, and Type Constructors</vt:lpstr>
      <vt:lpstr>Large Object Types</vt:lpstr>
      <vt:lpstr>Complex Types and SQL:1999</vt:lpstr>
      <vt:lpstr>Structured Types and Inheritance in SQL</vt:lpstr>
      <vt:lpstr>Structured Types (cont.)</vt:lpstr>
      <vt:lpstr>Structured Types (cont.)</vt:lpstr>
      <vt:lpstr>Methods</vt:lpstr>
      <vt:lpstr>Constructor Functions</vt:lpstr>
      <vt:lpstr>Type Inheritance</vt:lpstr>
      <vt:lpstr>Multiple Type Inheritance</vt:lpstr>
      <vt:lpstr>Table Inheritance</vt:lpstr>
      <vt:lpstr>Array and Multiset Types in SQL</vt:lpstr>
      <vt:lpstr>Creation of Collection Values</vt:lpstr>
      <vt:lpstr>Querying Collection-Valued Attributes</vt:lpstr>
      <vt:lpstr>Unnesting</vt:lpstr>
      <vt:lpstr>Nesting </vt:lpstr>
      <vt:lpstr>Nesting (Cont.)</vt:lpstr>
      <vt:lpstr>Object-Identity and Reference Types</vt:lpstr>
      <vt:lpstr>Initializing Reference-Typed Values</vt:lpstr>
      <vt:lpstr>User Generated Identifiers</vt:lpstr>
      <vt:lpstr>User Generated Identifiers (Cont.)</vt:lpstr>
      <vt:lpstr>Path Expressions</vt:lpstr>
      <vt:lpstr>Implementing O-R Features</vt:lpstr>
      <vt:lpstr>Persistent Programming Languages</vt:lpstr>
      <vt:lpstr>Object Identity and Pointers</vt:lpstr>
      <vt:lpstr>Persistent C++ Systems</vt:lpstr>
      <vt:lpstr>Persistent Java Systems</vt:lpstr>
      <vt:lpstr>Object-Relational Mapping</vt:lpstr>
      <vt:lpstr>Comparison of O-O and O-R Databases</vt:lpstr>
      <vt:lpstr>End of Chapter 22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OBJECT-DATABASE SYSTEM1</dc:title>
  <dc:creator>hrishi007</dc:creator>
  <cp:lastModifiedBy>Windows User</cp:lastModifiedBy>
  <cp:revision>27</cp:revision>
  <dcterms:modified xsi:type="dcterms:W3CDTF">2020-03-06T07:44:59Z</dcterms:modified>
</cp:coreProperties>
</file>