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70" r:id="rId4"/>
    <p:sldId id="276" r:id="rId5"/>
    <p:sldId id="260" r:id="rId6"/>
    <p:sldId id="256" r:id="rId7"/>
    <p:sldId id="261" r:id="rId8"/>
    <p:sldId id="262" r:id="rId9"/>
    <p:sldId id="271" r:id="rId10"/>
    <p:sldId id="272" r:id="rId11"/>
    <p:sldId id="265" r:id="rId12"/>
    <p:sldId id="273" r:id="rId13"/>
    <p:sldId id="274" r:id="rId14"/>
    <p:sldId id="275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1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1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1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5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D5D0-A68D-4072-95BF-472782CE60A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F76C-CBF3-4DDA-BA9A-DFDF49C1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9" t="15001" r="15566" b="19285"/>
          <a:stretch/>
        </p:blipFill>
        <p:spPr>
          <a:xfrm>
            <a:off x="1856743" y="1836022"/>
            <a:ext cx="3105149" cy="318595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06263" y="2313602"/>
            <a:ext cx="2741365" cy="1961427"/>
            <a:chOff x="6497164" y="2607516"/>
            <a:chExt cx="2741365" cy="1961427"/>
          </a:xfrm>
        </p:grpSpPr>
        <p:grpSp>
          <p:nvGrpSpPr>
            <p:cNvPr id="3" name="그룹 2"/>
            <p:cNvGrpSpPr/>
            <p:nvPr/>
          </p:nvGrpSpPr>
          <p:grpSpPr>
            <a:xfrm>
              <a:off x="6497164" y="3984168"/>
              <a:ext cx="2741365" cy="584775"/>
              <a:chOff x="2440499" y="-1404261"/>
              <a:chExt cx="2741365" cy="58477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40499" y="-1404261"/>
                <a:ext cx="11849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배달의민족 한나체 Pro OTF" panose="020B0600000101010101" pitchFamily="34" charset="-127"/>
                    <a:ea typeface="배달의민족 한나체 Pro OTF" panose="020B0600000101010101" pitchFamily="34" charset="-127"/>
                  </a:rPr>
                  <a:t>김정수</a:t>
                </a:r>
                <a:endParaRPr lang="ko-KR" altLang="en-US" sz="3200" dirty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48834" y="-1404261"/>
                <a:ext cx="12330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배달의민족 한나체 Pro OTF" panose="020B0600000101010101" pitchFamily="34" charset="-127"/>
                    <a:ea typeface="배달의민족 한나체 Pro OTF" panose="020B0600000101010101" pitchFamily="34" charset="-127"/>
                  </a:rPr>
                  <a:t>한원종</a:t>
                </a:r>
                <a:endParaRPr lang="ko-KR" altLang="en-US" sz="3200" dirty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246181" y="2607516"/>
              <a:ext cx="1196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rPr>
                <a:t>30s</a:t>
              </a:r>
              <a:endParaRPr lang="ko-KR" altLang="en-US" sz="4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540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60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308" y="1235218"/>
            <a:ext cx="180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Accounts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94" y="2583055"/>
            <a:ext cx="4363059" cy="37819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52" y="2582119"/>
            <a:ext cx="4993813" cy="37828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997398" y="1955161"/>
            <a:ext cx="2150690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회원정보수정 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08284" y="1993119"/>
            <a:ext cx="2156199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비밀번호 변경 </a:t>
            </a:r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6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11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959" y="123521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Movies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4084" y="2043200"/>
            <a:ext cx="1841602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영화정보 </a:t>
            </a:r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20" y="2043200"/>
            <a:ext cx="8664547" cy="4243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11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959" y="123521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Movies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090409" y="2043200"/>
            <a:ext cx="1841602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상세 정보 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25" y="2043200"/>
            <a:ext cx="8887499" cy="4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11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959" y="123521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Movies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057751" y="2043200"/>
            <a:ext cx="1841602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좋아요 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16" y="2043200"/>
            <a:ext cx="8758871" cy="42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11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959" y="123521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Movies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057745" y="2043200"/>
            <a:ext cx="1841602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검색창</a:t>
            </a:r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22" y="2043200"/>
            <a:ext cx="8736023" cy="42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5" y="555169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시연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63383" y="1485900"/>
            <a:ext cx="10548259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" y="0"/>
            <a:ext cx="3918858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620" y="862101"/>
            <a:ext cx="2903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2047" y="5661899"/>
            <a:ext cx="205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시연</a:t>
            </a:r>
            <a:endParaRPr lang="ko-KR" altLang="en-US" sz="32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70715" y="557150"/>
            <a:ext cx="6674939" cy="909871"/>
            <a:chOff x="968029" y="1788654"/>
            <a:chExt cx="5402654" cy="909871"/>
          </a:xfrm>
        </p:grpSpPr>
        <p:sp>
          <p:nvSpPr>
            <p:cNvPr id="7" name="TextBox 6"/>
            <p:cNvSpPr txBox="1"/>
            <p:nvPr/>
          </p:nvSpPr>
          <p:spPr>
            <a:xfrm>
              <a:off x="968029" y="1788654"/>
              <a:ext cx="2833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rPr>
                <a:t>기술 스택 및 구성원</a:t>
              </a:r>
              <a:endParaRPr lang="ko-KR" altLang="en-US" sz="32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17438" y="1788654"/>
              <a:ext cx="1453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ko-KR" altLang="en-US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기술 스택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7436" y="2298415"/>
              <a:ext cx="1453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ko-KR" altLang="en-US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구성원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62047" y="2143515"/>
            <a:ext cx="6266813" cy="1277537"/>
            <a:chOff x="4288865" y="1848880"/>
            <a:chExt cx="5284613" cy="1277537"/>
          </a:xfrm>
        </p:grpSpPr>
        <p:sp>
          <p:nvSpPr>
            <p:cNvPr id="8" name="TextBox 7"/>
            <p:cNvSpPr txBox="1"/>
            <p:nvPr/>
          </p:nvSpPr>
          <p:spPr>
            <a:xfrm>
              <a:off x="4288865" y="1848880"/>
              <a:ext cx="8867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rPr>
                <a:t>개요</a:t>
              </a:r>
              <a:endParaRPr lang="ko-KR" altLang="en-US" sz="32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0878" y="1848880"/>
              <a:ext cx="1066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ko-KR" altLang="en-US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컨셉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10878" y="2295758"/>
              <a:ext cx="1066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10878" y="2726307"/>
              <a:ext cx="116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en-US" altLang="ko-KR" sz="2000" dirty="0" err="1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Figma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62047" y="4097546"/>
            <a:ext cx="6683605" cy="887859"/>
            <a:chOff x="4002947" y="2983644"/>
            <a:chExt cx="5409668" cy="887859"/>
          </a:xfrm>
        </p:grpSpPr>
        <p:sp>
          <p:nvSpPr>
            <p:cNvPr id="9" name="TextBox 8"/>
            <p:cNvSpPr txBox="1"/>
            <p:nvPr/>
          </p:nvSpPr>
          <p:spPr>
            <a:xfrm>
              <a:off x="4002947" y="2983644"/>
              <a:ext cx="1688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rPr>
                <a:t>기능 소개</a:t>
              </a:r>
              <a:endParaRPr lang="ko-KR" altLang="en-US" sz="32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9370" y="2985978"/>
              <a:ext cx="1453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Accounts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59370" y="3471393"/>
              <a:ext cx="1453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· </a:t>
              </a:r>
              <a:r>
                <a:rPr lang="en-US" altLang="ko-KR" sz="20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Movies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8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14" y="228595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기술 스택 및 구성원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981" y="1235218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스택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668456" y="2338229"/>
            <a:ext cx="2188030" cy="3326257"/>
            <a:chOff x="2190983" y="2256584"/>
            <a:chExt cx="2188030" cy="332625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397967" y="2256584"/>
              <a:ext cx="1774063" cy="5232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Python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83" t="5845" r="24779" b="6415"/>
            <a:stretch/>
          </p:blipFill>
          <p:spPr>
            <a:xfrm>
              <a:off x="2190983" y="3429000"/>
              <a:ext cx="2188030" cy="2153841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4648265" y="2338229"/>
            <a:ext cx="2971800" cy="2781300"/>
            <a:chOff x="5067300" y="2256584"/>
            <a:chExt cx="2971800" cy="27813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6169" y="2256584"/>
              <a:ext cx="1774063" cy="5232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Django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5" t="21428" r="10714" b="18421"/>
            <a:stretch/>
          </p:blipFill>
          <p:spPr>
            <a:xfrm>
              <a:off x="5067300" y="3731598"/>
              <a:ext cx="2971800" cy="1306286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8411844" y="2338229"/>
            <a:ext cx="2432803" cy="3951868"/>
            <a:chOff x="8934371" y="2256584"/>
            <a:chExt cx="2432803" cy="395186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934371" y="2256584"/>
              <a:ext cx="2432803" cy="5232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7" t="3709" r="16377" b="1994"/>
            <a:stretch/>
          </p:blipFill>
          <p:spPr>
            <a:xfrm>
              <a:off x="9084787" y="3225949"/>
              <a:ext cx="2132942" cy="2982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14" y="228595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기술 스택 및 구성원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981" y="123521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구성원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4114" y="3053443"/>
            <a:ext cx="3102429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22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김정수</a:t>
            </a:r>
            <a:endParaRPr lang="ko-KR" altLang="en-US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42812" y="2297282"/>
            <a:ext cx="2416629" cy="2416629"/>
            <a:chOff x="2942812" y="2036019"/>
            <a:chExt cx="2416629" cy="2416629"/>
          </a:xfrm>
        </p:grpSpPr>
        <p:sp>
          <p:nvSpPr>
            <p:cNvPr id="9" name="타원 8"/>
            <p:cNvSpPr/>
            <p:nvPr/>
          </p:nvSpPr>
          <p:spPr>
            <a:xfrm>
              <a:off x="2942812" y="2036019"/>
              <a:ext cx="2416629" cy="2416629"/>
            </a:xfrm>
            <a:prstGeom prst="ellipse">
              <a:avLst/>
            </a:prstGeom>
            <a:noFill/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92452" y="2921167"/>
              <a:ext cx="1309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rPr>
                <a:t>김정수</a:t>
              </a:r>
              <a:endParaRPr lang="ko-KR" altLang="en-US" sz="36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359751" y="2297282"/>
            <a:ext cx="2416629" cy="2416629"/>
            <a:chOff x="7449498" y="2036019"/>
            <a:chExt cx="2416629" cy="2416629"/>
          </a:xfrm>
        </p:grpSpPr>
        <p:sp>
          <p:nvSpPr>
            <p:cNvPr id="15" name="타원 14"/>
            <p:cNvSpPr/>
            <p:nvPr/>
          </p:nvSpPr>
          <p:spPr>
            <a:xfrm>
              <a:off x="7449498" y="2036019"/>
              <a:ext cx="2416629" cy="2416629"/>
            </a:xfrm>
            <a:prstGeom prst="ellipse">
              <a:avLst/>
            </a:prstGeom>
            <a:noFill/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99138" y="2921167"/>
              <a:ext cx="13564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err="1" smtClean="0">
                  <a:latin typeface="배달의민족 한나체 Pro OTF" panose="020B0600000101010101" pitchFamily="34" charset="-127"/>
                  <a:ea typeface="배달의민족 한나체 Pro OTF" panose="020B0600000101010101" pitchFamily="34" charset="-127"/>
                </a:rPr>
                <a:t>한원종</a:t>
              </a:r>
              <a:endParaRPr lang="ko-KR" altLang="en-US" sz="3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59372" y="5283643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Back-end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5441" y="5283643"/>
            <a:ext cx="18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Front-end</a:t>
            </a:r>
            <a:endParaRPr lang="ko-KR" altLang="en-US" sz="28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4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5" y="228595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개요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7011" y="1235218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</a:t>
            </a:r>
            <a:endParaRPr lang="ko-KR" altLang="en-US" sz="3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827659" y="2690577"/>
            <a:ext cx="2302233" cy="2862027"/>
            <a:chOff x="1978979" y="2667062"/>
            <a:chExt cx="2302233" cy="2862027"/>
          </a:xfrm>
        </p:grpSpPr>
        <p:sp>
          <p:nvSpPr>
            <p:cNvPr id="12" name="직사각형 11"/>
            <p:cNvSpPr/>
            <p:nvPr/>
          </p:nvSpPr>
          <p:spPr>
            <a:xfrm>
              <a:off x="1978979" y="5067424"/>
              <a:ext cx="23022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영화 데이터 출력</a:t>
              </a:r>
              <a:endPara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097" y="2667062"/>
              <a:ext cx="1719821" cy="1719821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6750897" y="3072716"/>
            <a:ext cx="2302233" cy="2479888"/>
            <a:chOff x="5455159" y="3049201"/>
            <a:chExt cx="2302233" cy="24798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86" t="28120" r="23961" b="27315"/>
            <a:stretch/>
          </p:blipFill>
          <p:spPr>
            <a:xfrm>
              <a:off x="5796294" y="3049201"/>
              <a:ext cx="1611788" cy="138792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5455159" y="5067424"/>
              <a:ext cx="23022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영화 좋아요 표시</a:t>
              </a:r>
              <a:endPara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09510" y="3200404"/>
            <a:ext cx="3058624" cy="2352200"/>
            <a:chOff x="8441874" y="3176889"/>
            <a:chExt cx="3058624" cy="23522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29657" r="4294" b="27188"/>
            <a:stretch/>
          </p:blipFill>
          <p:spPr>
            <a:xfrm>
              <a:off x="8441874" y="3176889"/>
              <a:ext cx="3058624" cy="7001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9047776" y="5067424"/>
              <a:ext cx="20826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영화</a:t>
              </a:r>
              <a:r>
                <a:rPr lang="en-US" altLang="ko-KR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유저 검색</a:t>
              </a:r>
              <a:endPara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577292" y="2690577"/>
            <a:ext cx="2063890" cy="2862026"/>
            <a:chOff x="9642612" y="2690577"/>
            <a:chExt cx="2063890" cy="286202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612" y="2690577"/>
              <a:ext cx="2063890" cy="206389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9887639" y="5090938"/>
              <a:ext cx="16642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유저 </a:t>
              </a:r>
              <a:r>
                <a:rPr lang="ko-KR" altLang="en-US" sz="2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팔로우</a:t>
              </a:r>
              <a:endPara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8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6" y="228595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개요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012" y="123521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ERD</a:t>
            </a:r>
            <a:endParaRPr lang="ko-KR" altLang="en-US" sz="3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57" y="1527605"/>
            <a:ext cx="4861011" cy="48774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8" y="228595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개요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024" y="1235218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Figma</a:t>
            </a:r>
            <a:endParaRPr lang="ko-KR" altLang="en-US" sz="3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71101" y="2461630"/>
            <a:ext cx="10196312" cy="3302355"/>
            <a:chOff x="972426" y="2471366"/>
            <a:chExt cx="9488390" cy="29497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426" y="2471366"/>
              <a:ext cx="5438147" cy="294971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595" y="2471366"/>
              <a:ext cx="4126221" cy="2949719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60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308" y="1235218"/>
            <a:ext cx="180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Accounts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004" t="7149" r="7726" b="9141"/>
          <a:stretch/>
        </p:blipFill>
        <p:spPr>
          <a:xfrm>
            <a:off x="6252340" y="2520132"/>
            <a:ext cx="4684579" cy="3994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974" y="2520132"/>
            <a:ext cx="2754910" cy="399497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690836" y="1897356"/>
            <a:ext cx="1774063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회원가입 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50947" y="1897356"/>
            <a:ext cx="1626107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로그인 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60" y="228595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기능 소개</a:t>
            </a: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308" y="1235218"/>
            <a:ext cx="180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Accounts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29391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14402" y="1077685"/>
            <a:ext cx="11277598" cy="1632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87" y="2375047"/>
            <a:ext cx="4372585" cy="40391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84" y="2375047"/>
            <a:ext cx="4056919" cy="4039164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413419" y="1750391"/>
            <a:ext cx="1526720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프로필 </a:t>
            </a:r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화면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95775" y="1750391"/>
            <a:ext cx="2317536" cy="5232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다른 유저 </a:t>
            </a:r>
            <a:r>
              <a:rPr lang="ko-KR" altLang="en-US" sz="2000" dirty="0" err="1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팔로우</a:t>
            </a:r>
            <a:endParaRPr lang="ko-KR" altLang="en-US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3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111</Words>
  <Application>Microsoft Office PowerPoint</Application>
  <PresentationFormat>와이드스크린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나눔스퀘어 ExtraBold</vt:lpstr>
      <vt:lpstr>나눔스퀘어 Light</vt:lpstr>
      <vt:lpstr>나눔스퀘어OTF</vt:lpstr>
      <vt:lpstr>나눔스퀘어OTF Bold</vt:lpstr>
      <vt:lpstr>나눔스퀘어OTF ExtraBold</vt:lpstr>
      <vt:lpstr>맑은 고딕</vt:lpstr>
      <vt:lpstr>배달의민족 한나체 Pro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2022-11-24T00:40:14Z</dcterms:created>
  <dcterms:modified xsi:type="dcterms:W3CDTF">2022-11-24T05:33:11Z</dcterms:modified>
</cp:coreProperties>
</file>