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56" r:id="rId6"/>
    <p:sldId id="259" r:id="rId7"/>
    <p:sldId id="265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EA61-6FC2-4C6F-83CB-DFB5A6F8D692}" type="datetimeFigureOut">
              <a:rPr lang="en-ID" smtClean="0"/>
              <a:t>21/07/2021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17C4-D1A2-42D1-AA19-AB2698004C5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902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EA61-6FC2-4C6F-83CB-DFB5A6F8D692}" type="datetimeFigureOut">
              <a:rPr lang="en-ID" smtClean="0"/>
              <a:t>21/07/2021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17C4-D1A2-42D1-AA19-AB2698004C5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090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EA61-6FC2-4C6F-83CB-DFB5A6F8D692}" type="datetimeFigureOut">
              <a:rPr lang="en-ID" smtClean="0"/>
              <a:t>21/07/2021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17C4-D1A2-42D1-AA19-AB2698004C5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921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EA61-6FC2-4C6F-83CB-DFB5A6F8D692}" type="datetimeFigureOut">
              <a:rPr lang="en-ID" smtClean="0"/>
              <a:t>21/07/2021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17C4-D1A2-42D1-AA19-AB2698004C5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208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EA61-6FC2-4C6F-83CB-DFB5A6F8D692}" type="datetimeFigureOut">
              <a:rPr lang="en-ID" smtClean="0"/>
              <a:t>21/07/2021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17C4-D1A2-42D1-AA19-AB2698004C5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115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EA61-6FC2-4C6F-83CB-DFB5A6F8D692}" type="datetimeFigureOut">
              <a:rPr lang="en-ID" smtClean="0"/>
              <a:t>21/07/2021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17C4-D1A2-42D1-AA19-AB2698004C5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745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EA61-6FC2-4C6F-83CB-DFB5A6F8D692}" type="datetimeFigureOut">
              <a:rPr lang="en-ID" smtClean="0"/>
              <a:t>21/07/2021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17C4-D1A2-42D1-AA19-AB2698004C5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204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EA61-6FC2-4C6F-83CB-DFB5A6F8D692}" type="datetimeFigureOut">
              <a:rPr lang="en-ID" smtClean="0"/>
              <a:t>21/07/2021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17C4-D1A2-42D1-AA19-AB2698004C5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07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EA61-6FC2-4C6F-83CB-DFB5A6F8D692}" type="datetimeFigureOut">
              <a:rPr lang="en-ID" smtClean="0"/>
              <a:t>21/07/2021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17C4-D1A2-42D1-AA19-AB2698004C5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058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EA61-6FC2-4C6F-83CB-DFB5A6F8D692}" type="datetimeFigureOut">
              <a:rPr lang="en-ID" smtClean="0"/>
              <a:t>21/07/2021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17C4-D1A2-42D1-AA19-AB2698004C5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053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EA61-6FC2-4C6F-83CB-DFB5A6F8D692}" type="datetimeFigureOut">
              <a:rPr lang="en-ID" smtClean="0"/>
              <a:t>21/07/2021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17C4-D1A2-42D1-AA19-AB2698004C5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388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EEA61-6FC2-4C6F-83CB-DFB5A6F8D692}" type="datetimeFigureOut">
              <a:rPr lang="en-ID" smtClean="0"/>
              <a:t>21/07/2021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817C4-D1A2-42D1-AA19-AB2698004C5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5198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08FF-B71F-4B45-B7E1-770CBC51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Sorted </a:t>
            </a:r>
            <a:r>
              <a:rPr lang="en-ID" b="1" dirty="0" err="1"/>
              <a:t>SquaredArray</a:t>
            </a:r>
            <a:endParaRPr lang="en-ID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05452D-33CF-464F-BE73-8F25644CC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4360"/>
            <a:ext cx="6309012" cy="191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0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D204A-F4F5-46DC-9DE9-E3C8E117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Sorted </a:t>
            </a:r>
            <a:r>
              <a:rPr lang="en-ID" b="1" dirty="0" err="1"/>
              <a:t>SquaredArray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AAEA3-EDA8-4A91-87F7-5D9130736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1E9908-3871-4ECF-8E20-727747AD0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5886"/>
            <a:ext cx="7458512" cy="445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1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872E-7DE7-4987-A160-ABE4B2E2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Sorted </a:t>
            </a:r>
            <a:r>
              <a:rPr lang="en-ID" b="1" dirty="0" err="1"/>
              <a:t>SquaredArray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834BE-FFFA-4B33-9AB3-A35B2ABFC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4BD7D-589A-4C12-8949-6C0CC4DA7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846116" cy="174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7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449CD-841A-464C-AED9-6DD1C73A4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2BF44-6EFF-4052-9635-7D2235D5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39F8E-EE61-45B1-B501-B6A0E4AAB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7836017" cy="427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11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C242-26C8-470E-BBEC-D6B94FE19D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CDDD6-03AA-4E16-9FBE-C016AE0674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0EABC1-AF50-42BF-9E0E-F9E7886F6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05" y="309906"/>
            <a:ext cx="9031857" cy="542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80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4751-7540-47A0-B151-66B596E44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 2</a:t>
            </a:r>
            <a:endParaRPr lang="en-ID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496E02-A46E-448A-B9EA-C5E3F966F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Initialize left=0 and right=n-1</a:t>
            </a:r>
            <a:endParaRPr lang="en-US" b="0" dirty="0">
              <a:solidFill>
                <a:srgbClr val="CBCEB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if abs(left) &gt;= abs(right) then store</a:t>
            </a:r>
          </a:p>
          <a:p>
            <a:pPr marL="0" indent="0">
              <a:buNone/>
            </a:pPr>
            <a:r>
              <a:rPr lang="en-US" i="1" dirty="0">
                <a:solidFill>
                  <a:srgbClr val="5C6773"/>
                </a:solidFill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square(</a:t>
            </a:r>
            <a:r>
              <a:rPr lang="en-US" b="0" i="1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[left])</a:t>
            </a:r>
            <a:endParaRPr lang="en-US" b="0" dirty="0">
              <a:solidFill>
                <a:srgbClr val="CBCEB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at the end of result array and increment left pointer</a:t>
            </a:r>
            <a:endParaRPr lang="en-US" b="0" dirty="0">
              <a:solidFill>
                <a:srgbClr val="CBCEB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else store square(</a:t>
            </a:r>
            <a:r>
              <a:rPr lang="en-US" b="0" i="1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[right]) in the result array and decrement right pointer</a:t>
            </a:r>
            <a:endParaRPr lang="en-US" b="0" dirty="0">
              <a:solidFill>
                <a:srgbClr val="CBCEB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decrement index of result array</a:t>
            </a:r>
            <a:endParaRPr lang="en-US" b="0" dirty="0">
              <a:solidFill>
                <a:srgbClr val="CBCEBC"/>
              </a:solidFill>
              <a:effectLst/>
              <a:latin typeface="Consolas" panose="020B0609020204030204" pitchFamily="49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45222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FD170-4DD3-4D4A-998D-92CCC23B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 2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E5046-3E83-4DEB-BBED-7AAB785EF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168AFE-57EC-46D1-BE74-799E53372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911" y="1825625"/>
            <a:ext cx="7408178" cy="142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36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28D6-349D-40A3-8716-AD75D6EE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AC793-2130-4238-BD8A-000C1355F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1BC97-9709-45B8-95FC-6EC045870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77" y="365125"/>
            <a:ext cx="9115605" cy="566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96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73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Sorted SquaredArray</vt:lpstr>
      <vt:lpstr>Sorted SquaredArray</vt:lpstr>
      <vt:lpstr>Sorted SquaredArray</vt:lpstr>
      <vt:lpstr>Solution 1</vt:lpstr>
      <vt:lpstr>PowerPoint Presentation</vt:lpstr>
      <vt:lpstr>Solution 2</vt:lpstr>
      <vt:lpstr>Solution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Sorted SquaredArray</dc:title>
  <dc:creator>Risky Saputra Siahaan</dc:creator>
  <cp:lastModifiedBy>Risky Saputra Siahaan</cp:lastModifiedBy>
  <cp:revision>3</cp:revision>
  <dcterms:created xsi:type="dcterms:W3CDTF">2021-07-21T13:11:04Z</dcterms:created>
  <dcterms:modified xsi:type="dcterms:W3CDTF">2021-07-21T14:42:46Z</dcterms:modified>
</cp:coreProperties>
</file>