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24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376"/>
  </p:normalViewPr>
  <p:slideViewPr>
    <p:cSldViewPr snapToGrid="0" snapToObjects="1">
      <p:cViewPr varScale="1">
        <p:scale>
          <a:sx n="265" d="100"/>
          <a:sy n="265" d="100"/>
        </p:scale>
        <p:origin x="208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374121"/>
            <a:ext cx="58293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200679"/>
            <a:ext cx="58293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21709"/>
            <a:ext cx="1675924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21709"/>
            <a:ext cx="4930616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569913"/>
            <a:ext cx="670369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1529821"/>
            <a:ext cx="670369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608542"/>
            <a:ext cx="330327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608542"/>
            <a:ext cx="330327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21709"/>
            <a:ext cx="670369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560388"/>
            <a:ext cx="328808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835025"/>
            <a:ext cx="328808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560388"/>
            <a:ext cx="3304282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835025"/>
            <a:ext cx="3304282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52400"/>
            <a:ext cx="250680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329142"/>
            <a:ext cx="393477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85800"/>
            <a:ext cx="2506801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52400"/>
            <a:ext cx="250680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329142"/>
            <a:ext cx="393477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85800"/>
            <a:ext cx="2506801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21709"/>
            <a:ext cx="670369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608542"/>
            <a:ext cx="670369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2118784"/>
            <a:ext cx="174879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1FC3-FFC1-074C-97ED-462DEF1E7FBA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2118784"/>
            <a:ext cx="262318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2118784"/>
            <a:ext cx="174879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3845-CE2B-EC4A-8C4A-98DFBE43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F609BAA-DD1A-A74F-93ED-D9AACE0DA442}"/>
              </a:ext>
            </a:extLst>
          </p:cNvPr>
          <p:cNvGrpSpPr/>
          <p:nvPr/>
        </p:nvGrpSpPr>
        <p:grpSpPr>
          <a:xfrm>
            <a:off x="120316" y="51385"/>
            <a:ext cx="7527856" cy="2236818"/>
            <a:chOff x="159407" y="-1548815"/>
            <a:chExt cx="7527856" cy="223681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181A11F-B17E-834C-AE90-17D0F7BE3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507" y="-1529127"/>
              <a:ext cx="2389571" cy="107328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F94B33C-74C4-D74A-A8FC-5D882E13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8027" y="-1529127"/>
              <a:ext cx="2389572" cy="1073282"/>
            </a:xfrm>
            <a:prstGeom prst="rect">
              <a:avLst/>
            </a:prstGeom>
          </p:spPr>
        </p:pic>
        <p:sp>
          <p:nvSpPr>
            <p:cNvPr id="7" name="Google Shape;70;p15">
              <a:extLst>
                <a:ext uri="{FF2B5EF4-FFF2-40B4-BE49-F238E27FC236}">
                  <a16:creationId xmlns:a16="http://schemas.microsoft.com/office/drawing/2014/main" id="{55D6BC7B-9444-D84C-9742-986466783FDF}"/>
                </a:ext>
              </a:extLst>
            </p:cNvPr>
            <p:cNvSpPr/>
            <p:nvPr/>
          </p:nvSpPr>
          <p:spPr>
            <a:xfrm>
              <a:off x="802730" y="-232174"/>
              <a:ext cx="3801106" cy="84013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8" name="Google Shape;72;p15">
              <a:extLst>
                <a:ext uri="{FF2B5EF4-FFF2-40B4-BE49-F238E27FC236}">
                  <a16:creationId xmlns:a16="http://schemas.microsoft.com/office/drawing/2014/main" id="{20DD072B-C8A6-A84E-877F-BBE66FB8D187}"/>
                </a:ext>
              </a:extLst>
            </p:cNvPr>
            <p:cNvSpPr/>
            <p:nvPr/>
          </p:nvSpPr>
          <p:spPr>
            <a:xfrm>
              <a:off x="862601" y="-154728"/>
              <a:ext cx="1585477" cy="614853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9" name="Google Shape;78;p15">
              <a:extLst>
                <a:ext uri="{FF2B5EF4-FFF2-40B4-BE49-F238E27FC236}">
                  <a16:creationId xmlns:a16="http://schemas.microsoft.com/office/drawing/2014/main" id="{450D049A-2170-C34B-B06D-4FBD4DEE4202}"/>
                </a:ext>
              </a:extLst>
            </p:cNvPr>
            <p:cNvSpPr/>
            <p:nvPr/>
          </p:nvSpPr>
          <p:spPr>
            <a:xfrm>
              <a:off x="3022365" y="-154728"/>
              <a:ext cx="1522232" cy="72933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EFDC1-69A5-F744-BD41-22472894FDD4}"/>
                </a:ext>
              </a:extLst>
            </p:cNvPr>
            <p:cNvGrpSpPr/>
            <p:nvPr/>
          </p:nvGrpSpPr>
          <p:grpSpPr>
            <a:xfrm>
              <a:off x="2524189" y="-595418"/>
              <a:ext cx="385040" cy="364671"/>
              <a:chOff x="2215533" y="120300"/>
              <a:chExt cx="571800" cy="625866"/>
            </a:xfrm>
          </p:grpSpPr>
          <p:sp>
            <p:nvSpPr>
              <p:cNvPr id="11" name="Google Shape;82;p15">
                <a:extLst>
                  <a:ext uri="{FF2B5EF4-FFF2-40B4-BE49-F238E27FC236}">
                    <a16:creationId xmlns:a16="http://schemas.microsoft.com/office/drawing/2014/main" id="{764E90BF-9ADA-EA47-A9B0-EA9FFE701EDF}"/>
                  </a:ext>
                </a:extLst>
              </p:cNvPr>
              <p:cNvSpPr/>
              <p:nvPr/>
            </p:nvSpPr>
            <p:spPr>
              <a:xfrm>
                <a:off x="2265633" y="207575"/>
                <a:ext cx="471599" cy="538591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2" name="Google Shape;83;p15">
                <a:extLst>
                  <a:ext uri="{FF2B5EF4-FFF2-40B4-BE49-F238E27FC236}">
                    <a16:creationId xmlns:a16="http://schemas.microsoft.com/office/drawing/2014/main" id="{89A22010-2CA9-F44E-9D7B-7D838339F5F9}"/>
                  </a:ext>
                </a:extLst>
              </p:cNvPr>
              <p:cNvSpPr/>
              <p:nvPr/>
            </p:nvSpPr>
            <p:spPr>
              <a:xfrm>
                <a:off x="2215533" y="120300"/>
                <a:ext cx="571800" cy="90600"/>
              </a:xfrm>
              <a:prstGeom prst="trapezoid">
                <a:avLst>
                  <a:gd name="adj" fmla="val 25000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3" name="Google Shape;84;p15">
                <a:extLst>
                  <a:ext uri="{FF2B5EF4-FFF2-40B4-BE49-F238E27FC236}">
                    <a16:creationId xmlns:a16="http://schemas.microsoft.com/office/drawing/2014/main" id="{5DEA3A28-0286-324C-A355-C0CC5C809ABE}"/>
                  </a:ext>
                </a:extLst>
              </p:cNvPr>
              <p:cNvSpPr/>
              <p:nvPr/>
            </p:nvSpPr>
            <p:spPr>
              <a:xfrm>
                <a:off x="2548533" y="513275"/>
                <a:ext cx="123900" cy="218400"/>
              </a:xfrm>
              <a:prstGeom prst="rect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4" name="Google Shape;85;p15">
                <a:extLst>
                  <a:ext uri="{FF2B5EF4-FFF2-40B4-BE49-F238E27FC236}">
                    <a16:creationId xmlns:a16="http://schemas.microsoft.com/office/drawing/2014/main" id="{6AD29634-958B-DD42-B1C5-6EB6146579EF}"/>
                  </a:ext>
                </a:extLst>
              </p:cNvPr>
              <p:cNvSpPr/>
              <p:nvPr/>
            </p:nvSpPr>
            <p:spPr>
              <a:xfrm>
                <a:off x="2334108" y="513275"/>
                <a:ext cx="123900" cy="135000"/>
              </a:xfrm>
              <a:prstGeom prst="rect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5" name="Google Shape;86;p15">
                <a:extLst>
                  <a:ext uri="{FF2B5EF4-FFF2-40B4-BE49-F238E27FC236}">
                    <a16:creationId xmlns:a16="http://schemas.microsoft.com/office/drawing/2014/main" id="{B5863668-0EED-844C-9D80-291BEE45AD3A}"/>
                  </a:ext>
                </a:extLst>
              </p:cNvPr>
              <p:cNvSpPr/>
              <p:nvPr/>
            </p:nvSpPr>
            <p:spPr>
              <a:xfrm>
                <a:off x="2334108" y="294587"/>
                <a:ext cx="123900" cy="135000"/>
              </a:xfrm>
              <a:prstGeom prst="rect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6" name="Google Shape;87;p15">
                <a:extLst>
                  <a:ext uri="{FF2B5EF4-FFF2-40B4-BE49-F238E27FC236}">
                    <a16:creationId xmlns:a16="http://schemas.microsoft.com/office/drawing/2014/main" id="{4479CBAC-AAC6-8842-AE80-6FFD2E87CF73}"/>
                  </a:ext>
                </a:extLst>
              </p:cNvPr>
              <p:cNvSpPr/>
              <p:nvPr/>
            </p:nvSpPr>
            <p:spPr>
              <a:xfrm>
                <a:off x="2548533" y="294575"/>
                <a:ext cx="123900" cy="135000"/>
              </a:xfrm>
              <a:prstGeom prst="rect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D05093-75EC-DF4E-B290-2CBBC9280638}"/>
                </a:ext>
              </a:extLst>
            </p:cNvPr>
            <p:cNvGrpSpPr/>
            <p:nvPr/>
          </p:nvGrpSpPr>
          <p:grpSpPr>
            <a:xfrm rot="10800000">
              <a:off x="720636" y="-151776"/>
              <a:ext cx="283927" cy="159876"/>
              <a:chOff x="5337682" y="3292846"/>
              <a:chExt cx="283927" cy="159876"/>
            </a:xfrm>
          </p:grpSpPr>
          <p:sp>
            <p:nvSpPr>
              <p:cNvPr id="18" name="Google Shape;77;p15">
                <a:extLst>
                  <a:ext uri="{FF2B5EF4-FFF2-40B4-BE49-F238E27FC236}">
                    <a16:creationId xmlns:a16="http://schemas.microsoft.com/office/drawing/2014/main" id="{D8CA2C52-C157-034A-85EC-EAF16D37724C}"/>
                  </a:ext>
                </a:extLst>
              </p:cNvPr>
              <p:cNvSpPr/>
              <p:nvPr/>
            </p:nvSpPr>
            <p:spPr>
              <a:xfrm rot="10800000">
                <a:off x="5337682" y="3332997"/>
                <a:ext cx="283927" cy="75067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9" name="Google Shape;93;p15">
                <a:extLst>
                  <a:ext uri="{FF2B5EF4-FFF2-40B4-BE49-F238E27FC236}">
                    <a16:creationId xmlns:a16="http://schemas.microsoft.com/office/drawing/2014/main" id="{274091BB-844D-2B42-9DDF-0EF9AFF15DB3}"/>
                  </a:ext>
                </a:extLst>
              </p:cNvPr>
              <p:cNvSpPr/>
              <p:nvPr/>
            </p:nvSpPr>
            <p:spPr>
              <a:xfrm rot="10800000">
                <a:off x="5400595" y="3292846"/>
                <a:ext cx="163650" cy="15987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AAE1BB-C279-B342-B508-EC49CFCF49F5}"/>
                </a:ext>
              </a:extLst>
            </p:cNvPr>
            <p:cNvGrpSpPr/>
            <p:nvPr/>
          </p:nvGrpSpPr>
          <p:grpSpPr>
            <a:xfrm>
              <a:off x="4410284" y="-149032"/>
              <a:ext cx="283927" cy="159876"/>
              <a:chOff x="5337682" y="3284224"/>
              <a:chExt cx="283927" cy="159876"/>
            </a:xfrm>
          </p:grpSpPr>
          <p:sp>
            <p:nvSpPr>
              <p:cNvPr id="21" name="Google Shape;77;p15">
                <a:extLst>
                  <a:ext uri="{FF2B5EF4-FFF2-40B4-BE49-F238E27FC236}">
                    <a16:creationId xmlns:a16="http://schemas.microsoft.com/office/drawing/2014/main" id="{46EBB9CA-AF2C-2C41-90B7-280F8CCECF1E}"/>
                  </a:ext>
                </a:extLst>
              </p:cNvPr>
              <p:cNvSpPr/>
              <p:nvPr/>
            </p:nvSpPr>
            <p:spPr>
              <a:xfrm rot="10800000">
                <a:off x="5337682" y="3332997"/>
                <a:ext cx="283927" cy="75067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22" name="Google Shape;93;p15">
                <a:extLst>
                  <a:ext uri="{FF2B5EF4-FFF2-40B4-BE49-F238E27FC236}">
                    <a16:creationId xmlns:a16="http://schemas.microsoft.com/office/drawing/2014/main" id="{6B89C86B-1F0E-B348-A107-4540CB262C26}"/>
                  </a:ext>
                </a:extLst>
              </p:cNvPr>
              <p:cNvSpPr/>
              <p:nvPr/>
            </p:nvSpPr>
            <p:spPr>
              <a:xfrm rot="10800000">
                <a:off x="5400595" y="3284224"/>
                <a:ext cx="163650" cy="15987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5C71E89-D39D-854A-951E-3F017C7BE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414" y="218971"/>
              <a:ext cx="158784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oogle Shape;96;p15">
              <a:extLst>
                <a:ext uri="{FF2B5EF4-FFF2-40B4-BE49-F238E27FC236}">
                  <a16:creationId xmlns:a16="http://schemas.microsoft.com/office/drawing/2014/main" id="{28285128-6CC9-8949-8FAF-AD18C0CA6B85}"/>
                </a:ext>
              </a:extLst>
            </p:cNvPr>
            <p:cNvSpPr txBox="1"/>
            <p:nvPr/>
          </p:nvSpPr>
          <p:spPr>
            <a:xfrm>
              <a:off x="159407" y="-248252"/>
              <a:ext cx="602933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" sz="105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  <a:sym typeface="Lato"/>
                </a:rPr>
                <a:t>runoff</a:t>
              </a:r>
              <a:endParaRPr sz="105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  <a:sym typeface="Lato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CAED4C-C262-0A4A-810D-D1631C262A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4496" y="219761"/>
              <a:ext cx="1518122" cy="16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oogle Shape;107;p15">
              <a:extLst>
                <a:ext uri="{FF2B5EF4-FFF2-40B4-BE49-F238E27FC236}">
                  <a16:creationId xmlns:a16="http://schemas.microsoft.com/office/drawing/2014/main" id="{326A1712-6580-3548-AF0E-AEBA06FA2028}"/>
                </a:ext>
              </a:extLst>
            </p:cNvPr>
            <p:cNvCxnSpPr>
              <a:cxnSpLocks/>
            </p:cNvCxnSpPr>
            <p:nvPr/>
          </p:nvCxnSpPr>
          <p:spPr>
            <a:xfrm>
              <a:off x="3034369" y="497913"/>
              <a:ext cx="1522232" cy="8513"/>
            </a:xfrm>
            <a:prstGeom prst="straightConnector1">
              <a:avLst/>
            </a:prstGeom>
            <a:noFill/>
            <a:ln w="12700" cap="flat" cmpd="sng">
              <a:solidFill>
                <a:schemeClr val="accent5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07;p15">
              <a:extLst>
                <a:ext uri="{FF2B5EF4-FFF2-40B4-BE49-F238E27FC236}">
                  <a16:creationId xmlns:a16="http://schemas.microsoft.com/office/drawing/2014/main" id="{8C4140DB-69E7-8A41-8F4C-A2EA4CD33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825" y="382697"/>
              <a:ext cx="1597021" cy="1555"/>
            </a:xfrm>
            <a:prstGeom prst="straightConnector1">
              <a:avLst/>
            </a:prstGeom>
            <a:noFill/>
            <a:ln w="12700" cap="flat" cmpd="sng">
              <a:solidFill>
                <a:schemeClr val="accent5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7CAF4D-190F-0F4E-A9CB-BC5F23C6B0C3}"/>
                </a:ext>
              </a:extLst>
            </p:cNvPr>
            <p:cNvGrpSpPr/>
            <p:nvPr/>
          </p:nvGrpSpPr>
          <p:grpSpPr>
            <a:xfrm>
              <a:off x="2456845" y="389087"/>
              <a:ext cx="576312" cy="153840"/>
              <a:chOff x="3376530" y="3594665"/>
              <a:chExt cx="702625" cy="194619"/>
            </a:xfrm>
          </p:grpSpPr>
          <p:sp>
            <p:nvSpPr>
              <p:cNvPr id="29" name="Google Shape;98;p15">
                <a:extLst>
                  <a:ext uri="{FF2B5EF4-FFF2-40B4-BE49-F238E27FC236}">
                    <a16:creationId xmlns:a16="http://schemas.microsoft.com/office/drawing/2014/main" id="{C35650DA-8DB9-4A4C-BE1C-E1B635806FFE}"/>
                  </a:ext>
                </a:extLst>
              </p:cNvPr>
              <p:cNvSpPr/>
              <p:nvPr/>
            </p:nvSpPr>
            <p:spPr>
              <a:xfrm rot="3151">
                <a:off x="3751855" y="3732284"/>
                <a:ext cx="327300" cy="57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30" name="Google Shape;99;p15">
                <a:extLst>
                  <a:ext uri="{FF2B5EF4-FFF2-40B4-BE49-F238E27FC236}">
                    <a16:creationId xmlns:a16="http://schemas.microsoft.com/office/drawing/2014/main" id="{E3290908-5098-EC42-B14A-DA5BDF29E66E}"/>
                  </a:ext>
                </a:extLst>
              </p:cNvPr>
              <p:cNvSpPr/>
              <p:nvPr/>
            </p:nvSpPr>
            <p:spPr>
              <a:xfrm>
                <a:off x="3632557" y="3597171"/>
                <a:ext cx="188100" cy="1881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31" name="Google Shape;106;p15">
                <a:extLst>
                  <a:ext uri="{FF2B5EF4-FFF2-40B4-BE49-F238E27FC236}">
                    <a16:creationId xmlns:a16="http://schemas.microsoft.com/office/drawing/2014/main" id="{8DC2822A-A4D0-1840-8F2A-FD923EF00C42}"/>
                  </a:ext>
                </a:extLst>
              </p:cNvPr>
              <p:cNvSpPr/>
              <p:nvPr/>
            </p:nvSpPr>
            <p:spPr>
              <a:xfrm>
                <a:off x="3376530" y="3594665"/>
                <a:ext cx="375300" cy="570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sp>
          <p:nvSpPr>
            <p:cNvPr id="32" name="Google Shape;119;p15">
              <a:extLst>
                <a:ext uri="{FF2B5EF4-FFF2-40B4-BE49-F238E27FC236}">
                  <a16:creationId xmlns:a16="http://schemas.microsoft.com/office/drawing/2014/main" id="{52C2A352-8725-3745-8629-E2BF564BD8C7}"/>
                </a:ext>
              </a:extLst>
            </p:cNvPr>
            <p:cNvSpPr/>
            <p:nvPr/>
          </p:nvSpPr>
          <p:spPr>
            <a:xfrm>
              <a:off x="3287075" y="148013"/>
              <a:ext cx="71700" cy="717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F8856EC9-E7E7-8C49-AF90-DB99B7D2E3EE}"/>
                </a:ext>
              </a:extLst>
            </p:cNvPr>
            <p:cNvSpPr/>
            <p:nvPr/>
          </p:nvSpPr>
          <p:spPr>
            <a:xfrm>
              <a:off x="3282262" y="-113414"/>
              <a:ext cx="78882" cy="252069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Google Shape;124;p15">
              <a:extLst>
                <a:ext uri="{FF2B5EF4-FFF2-40B4-BE49-F238E27FC236}">
                  <a16:creationId xmlns:a16="http://schemas.microsoft.com/office/drawing/2014/main" id="{6654143A-C3C8-FA4F-ACBA-939FECC48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0056" y="216015"/>
              <a:ext cx="0" cy="358608"/>
            </a:xfrm>
            <a:prstGeom prst="straightConnector1">
              <a:avLst/>
            </a:pr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101;p15">
              <a:extLst>
                <a:ext uri="{FF2B5EF4-FFF2-40B4-BE49-F238E27FC236}">
                  <a16:creationId xmlns:a16="http://schemas.microsoft.com/office/drawing/2014/main" id="{A80926BD-9078-A042-A1D1-34EC63E5F722}"/>
                </a:ext>
              </a:extLst>
            </p:cNvPr>
            <p:cNvSpPr txBox="1"/>
            <p:nvPr/>
          </p:nvSpPr>
          <p:spPr>
            <a:xfrm>
              <a:off x="2358988" y="34848"/>
              <a:ext cx="732927" cy="341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two-way</a:t>
              </a:r>
            </a:p>
            <a:p>
              <a:pPr algn="ctr">
                <a:lnSpc>
                  <a:spcPct val="75000"/>
                </a:lnSpc>
              </a:pPr>
              <a:r>
                <a:rPr lang="en-US" sz="100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pump</a:t>
              </a:r>
            </a:p>
          </p:txBody>
        </p:sp>
        <p:cxnSp>
          <p:nvCxnSpPr>
            <p:cNvPr id="36" name="Google Shape;124;p15">
              <a:extLst>
                <a:ext uri="{FF2B5EF4-FFF2-40B4-BE49-F238E27FC236}">
                  <a16:creationId xmlns:a16="http://schemas.microsoft.com/office/drawing/2014/main" id="{9793C016-F9CB-0049-AA14-FE8B2AC9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604" y="226508"/>
              <a:ext cx="0" cy="233596"/>
            </a:xfrm>
            <a:prstGeom prst="straightConnector1">
              <a:avLst/>
            </a:pr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" name="Google Shape;88;p15">
              <a:extLst>
                <a:ext uri="{FF2B5EF4-FFF2-40B4-BE49-F238E27FC236}">
                  <a16:creationId xmlns:a16="http://schemas.microsoft.com/office/drawing/2014/main" id="{7ABB9001-D6D0-FC41-8B0F-AAC1D5315F2D}"/>
                </a:ext>
              </a:extLst>
            </p:cNvPr>
            <p:cNvSpPr txBox="1"/>
            <p:nvPr/>
          </p:nvSpPr>
          <p:spPr>
            <a:xfrm>
              <a:off x="3695087" y="210972"/>
              <a:ext cx="353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4’</a:t>
              </a:r>
              <a:endParaRPr sz="120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44" name="Google Shape;96;p15">
              <a:extLst>
                <a:ext uri="{FF2B5EF4-FFF2-40B4-BE49-F238E27FC236}">
                  <a16:creationId xmlns:a16="http://schemas.microsoft.com/office/drawing/2014/main" id="{9AA994B9-2B64-454B-B9B4-5F1E1E0FA70E}"/>
                </a:ext>
              </a:extLst>
            </p:cNvPr>
            <p:cNvSpPr txBox="1"/>
            <p:nvPr/>
          </p:nvSpPr>
          <p:spPr>
            <a:xfrm>
              <a:off x="4594969" y="-248252"/>
              <a:ext cx="602933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" sz="105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  <a:sym typeface="Lato"/>
                </a:rPr>
                <a:t>runoff</a:t>
              </a:r>
              <a:endParaRPr sz="105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  <a:sym typeface="Lato"/>
              </a:endParaRPr>
            </a:p>
          </p:txBody>
        </p:sp>
        <p:sp>
          <p:nvSpPr>
            <p:cNvPr id="45" name="Google Shape;88;p15">
              <a:extLst>
                <a:ext uri="{FF2B5EF4-FFF2-40B4-BE49-F238E27FC236}">
                  <a16:creationId xmlns:a16="http://schemas.microsoft.com/office/drawing/2014/main" id="{21A5E971-F24C-5348-926C-05FC65D13A4F}"/>
                </a:ext>
              </a:extLst>
            </p:cNvPr>
            <p:cNvSpPr txBox="1"/>
            <p:nvPr/>
          </p:nvSpPr>
          <p:spPr>
            <a:xfrm>
              <a:off x="4031113" y="210972"/>
              <a:ext cx="353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1’</a:t>
              </a:r>
              <a:endParaRPr sz="120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cxnSp>
          <p:nvCxnSpPr>
            <p:cNvPr id="46" name="Google Shape;75;p15">
              <a:extLst>
                <a:ext uri="{FF2B5EF4-FFF2-40B4-BE49-F238E27FC236}">
                  <a16:creationId xmlns:a16="http://schemas.microsoft.com/office/drawing/2014/main" id="{E75667B4-AF87-5446-B0E6-3A2A8BD739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52752" y="490815"/>
              <a:ext cx="0" cy="84818"/>
            </a:xfrm>
            <a:prstGeom prst="straightConnector1">
              <a:avLst/>
            </a:pr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" name="Google Shape;129;p15">
              <a:extLst>
                <a:ext uri="{FF2B5EF4-FFF2-40B4-BE49-F238E27FC236}">
                  <a16:creationId xmlns:a16="http://schemas.microsoft.com/office/drawing/2014/main" id="{D0344407-7132-5B40-8612-6B8ACF83FA8B}"/>
                </a:ext>
              </a:extLst>
            </p:cNvPr>
            <p:cNvSpPr txBox="1"/>
            <p:nvPr/>
          </p:nvSpPr>
          <p:spPr>
            <a:xfrm>
              <a:off x="4076916" y="-53961"/>
              <a:ext cx="606405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r>
                <a:rPr lang="en" sz="1000" i="1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tank 2</a:t>
              </a:r>
            </a:p>
          </p:txBody>
        </p:sp>
        <p:sp>
          <p:nvSpPr>
            <p:cNvPr id="49" name="Google Shape;129;p15">
              <a:extLst>
                <a:ext uri="{FF2B5EF4-FFF2-40B4-BE49-F238E27FC236}">
                  <a16:creationId xmlns:a16="http://schemas.microsoft.com/office/drawing/2014/main" id="{5F7EF361-1C64-2E4E-96AC-05E3912D1C19}"/>
                </a:ext>
              </a:extLst>
            </p:cNvPr>
            <p:cNvSpPr txBox="1"/>
            <p:nvPr/>
          </p:nvSpPr>
          <p:spPr>
            <a:xfrm>
              <a:off x="775345" y="-53961"/>
              <a:ext cx="1178315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r>
                <a:rPr lang="en" sz="1000" i="1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tank 1</a:t>
              </a:r>
            </a:p>
          </p:txBody>
        </p:sp>
        <p:sp>
          <p:nvSpPr>
            <p:cNvPr id="50" name="Google Shape;102;p15">
              <a:extLst>
                <a:ext uri="{FF2B5EF4-FFF2-40B4-BE49-F238E27FC236}">
                  <a16:creationId xmlns:a16="http://schemas.microsoft.com/office/drawing/2014/main" id="{690FB8F8-862F-3C40-9323-D298DA698CD5}"/>
                </a:ext>
              </a:extLst>
            </p:cNvPr>
            <p:cNvSpPr/>
            <p:nvPr/>
          </p:nvSpPr>
          <p:spPr>
            <a:xfrm>
              <a:off x="1622384" y="161424"/>
              <a:ext cx="57300" cy="573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51" name="Google Shape;103;p15">
              <a:extLst>
                <a:ext uri="{FF2B5EF4-FFF2-40B4-BE49-F238E27FC236}">
                  <a16:creationId xmlns:a16="http://schemas.microsoft.com/office/drawing/2014/main" id="{1F59BF5F-08AC-8741-8769-DD3A71C78989}"/>
                </a:ext>
              </a:extLst>
            </p:cNvPr>
            <p:cNvSpPr/>
            <p:nvPr/>
          </p:nvSpPr>
          <p:spPr>
            <a:xfrm>
              <a:off x="2181209" y="157709"/>
              <a:ext cx="64159" cy="6022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52" name="Google Shape;103;p15">
              <a:extLst>
                <a:ext uri="{FF2B5EF4-FFF2-40B4-BE49-F238E27FC236}">
                  <a16:creationId xmlns:a16="http://schemas.microsoft.com/office/drawing/2014/main" id="{64A77985-C0CB-B140-9CA2-1E51D626AF4A}"/>
                </a:ext>
              </a:extLst>
            </p:cNvPr>
            <p:cNvSpPr/>
            <p:nvPr/>
          </p:nvSpPr>
          <p:spPr>
            <a:xfrm>
              <a:off x="1902983" y="157709"/>
              <a:ext cx="64159" cy="6022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D93CA2F-780A-EA49-9D93-8AFC17A4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3140" y="-385279"/>
              <a:ext cx="2389572" cy="1073282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54E0656-9F1D-A74B-AAEA-376DC74D0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7840" y="-1548815"/>
              <a:ext cx="2399423" cy="1073283"/>
            </a:xfrm>
            <a:prstGeom prst="rect">
              <a:avLst/>
            </a:prstGeom>
          </p:spPr>
        </p:pic>
        <p:sp>
          <p:nvSpPr>
            <p:cNvPr id="60" name="Google Shape;77;p15">
              <a:extLst>
                <a:ext uri="{FF2B5EF4-FFF2-40B4-BE49-F238E27FC236}">
                  <a16:creationId xmlns:a16="http://schemas.microsoft.com/office/drawing/2014/main" id="{CFD626C0-A4DA-3840-9E41-BF02120C13AD}"/>
                </a:ext>
              </a:extLst>
            </p:cNvPr>
            <p:cNvSpPr/>
            <p:nvPr/>
          </p:nvSpPr>
          <p:spPr>
            <a:xfrm>
              <a:off x="4410283" y="438807"/>
              <a:ext cx="283927" cy="75067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7E4063AB-17B1-5446-B882-6D1D93E507F1}"/>
                </a:ext>
              </a:extLst>
            </p:cNvPr>
            <p:cNvSpPr/>
            <p:nvPr/>
          </p:nvSpPr>
          <p:spPr>
            <a:xfrm>
              <a:off x="1894731" y="-108515"/>
              <a:ext cx="74047" cy="25714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CBFF179A-6BC7-DD49-AB3D-E81F23DA136B}"/>
                </a:ext>
              </a:extLst>
            </p:cNvPr>
            <p:cNvSpPr/>
            <p:nvPr/>
          </p:nvSpPr>
          <p:spPr>
            <a:xfrm>
              <a:off x="1611025" y="-104173"/>
              <a:ext cx="74047" cy="25714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E3DB144F-F21F-364B-B25C-EA8925A37EAF}"/>
                </a:ext>
              </a:extLst>
            </p:cNvPr>
            <p:cNvSpPr/>
            <p:nvPr/>
          </p:nvSpPr>
          <p:spPr>
            <a:xfrm rot="16200000">
              <a:off x="4507473" y="388646"/>
              <a:ext cx="117303" cy="173041"/>
            </a:xfrm>
            <a:prstGeom prst="down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Google Shape;96;p15">
              <a:extLst>
                <a:ext uri="{FF2B5EF4-FFF2-40B4-BE49-F238E27FC236}">
                  <a16:creationId xmlns:a16="http://schemas.microsoft.com/office/drawing/2014/main" id="{B282F444-DD65-9B41-9F75-CA87D24A5103}"/>
                </a:ext>
              </a:extLst>
            </p:cNvPr>
            <p:cNvSpPr txBox="1"/>
            <p:nvPr/>
          </p:nvSpPr>
          <p:spPr>
            <a:xfrm>
              <a:off x="4659534" y="306546"/>
              <a:ext cx="602933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75000"/>
                </a:lnSpc>
              </a:pPr>
              <a:r>
                <a:rPr lang="en" sz="105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  <a:sym typeface="Lato"/>
                </a:rPr>
                <a:t>storm </a:t>
              </a:r>
            </a:p>
            <a:p>
              <a:pPr>
                <a:lnSpc>
                  <a:spcPct val="75000"/>
                </a:lnSpc>
              </a:pPr>
              <a:r>
                <a:rPr lang="en" sz="105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  <a:sym typeface="Lato"/>
                </a:rPr>
                <a:t>sewer</a:t>
              </a:r>
              <a:endParaRPr sz="105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  <a:sym typeface="Lato"/>
              </a:endParaRPr>
            </a:p>
          </p:txBody>
        </p:sp>
        <p:sp>
          <p:nvSpPr>
            <p:cNvPr id="65" name="Google Shape;96;p15">
              <a:extLst>
                <a:ext uri="{FF2B5EF4-FFF2-40B4-BE49-F238E27FC236}">
                  <a16:creationId xmlns:a16="http://schemas.microsoft.com/office/drawing/2014/main" id="{34485145-9160-5244-8446-2FA76E5D7BE0}"/>
                </a:ext>
              </a:extLst>
            </p:cNvPr>
            <p:cNvSpPr txBox="1"/>
            <p:nvPr/>
          </p:nvSpPr>
          <p:spPr>
            <a:xfrm>
              <a:off x="3305279" y="-145787"/>
              <a:ext cx="811292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75000"/>
                </a:lnSpc>
              </a:pPr>
              <a:r>
                <a:rPr lang="en-US" sz="105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  <a:sym typeface="Lato"/>
                </a:rPr>
                <a:t>combined </a:t>
              </a:r>
            </a:p>
            <a:p>
              <a:pPr>
                <a:lnSpc>
                  <a:spcPct val="75000"/>
                </a:lnSpc>
              </a:pPr>
              <a:r>
                <a:rPr lang="en" sz="105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  <a:sym typeface="Lato"/>
                </a:rPr>
                <a:t>sewer</a:t>
              </a:r>
              <a:endParaRPr sz="105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  <a:sym typeface="Lato"/>
              </a:endParaRPr>
            </a:p>
          </p:txBody>
        </p:sp>
        <p:sp>
          <p:nvSpPr>
            <p:cNvPr id="66" name="Google Shape;129;p15">
              <a:extLst>
                <a:ext uri="{FF2B5EF4-FFF2-40B4-BE49-F238E27FC236}">
                  <a16:creationId xmlns:a16="http://schemas.microsoft.com/office/drawing/2014/main" id="{B460257B-FB33-F34D-AF6B-812D286DFCC2}"/>
                </a:ext>
              </a:extLst>
            </p:cNvPr>
            <p:cNvSpPr txBox="1"/>
            <p:nvPr/>
          </p:nvSpPr>
          <p:spPr>
            <a:xfrm>
              <a:off x="1962904" y="-1012173"/>
              <a:ext cx="1178315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r>
                <a:rPr lang="en" sz="1000" i="1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tank 1</a:t>
              </a:r>
            </a:p>
            <a:p>
              <a:endParaRPr sz="100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67" name="Google Shape;129;p15">
              <a:extLst>
                <a:ext uri="{FF2B5EF4-FFF2-40B4-BE49-F238E27FC236}">
                  <a16:creationId xmlns:a16="http://schemas.microsoft.com/office/drawing/2014/main" id="{BF0BC322-4CF0-4247-8194-AE8F8B57391F}"/>
                </a:ext>
              </a:extLst>
            </p:cNvPr>
            <p:cNvSpPr txBox="1"/>
            <p:nvPr/>
          </p:nvSpPr>
          <p:spPr>
            <a:xfrm>
              <a:off x="4479604" y="-1012173"/>
              <a:ext cx="606405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r>
                <a:rPr lang="en" sz="1000" i="1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tank 2</a:t>
              </a:r>
            </a:p>
          </p:txBody>
        </p:sp>
        <p:sp>
          <p:nvSpPr>
            <p:cNvPr id="68" name="Google Shape;129;p15">
              <a:extLst>
                <a:ext uri="{FF2B5EF4-FFF2-40B4-BE49-F238E27FC236}">
                  <a16:creationId xmlns:a16="http://schemas.microsoft.com/office/drawing/2014/main" id="{6EE32027-7248-D745-B9FF-E71D1D07D98B}"/>
                </a:ext>
              </a:extLst>
            </p:cNvPr>
            <p:cNvSpPr txBox="1"/>
            <p:nvPr/>
          </p:nvSpPr>
          <p:spPr>
            <a:xfrm>
              <a:off x="6973576" y="121580"/>
              <a:ext cx="606405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r>
                <a:rPr lang="en" sz="1000" i="1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tank 2</a:t>
              </a:r>
            </a:p>
          </p:txBody>
        </p:sp>
        <p:sp>
          <p:nvSpPr>
            <p:cNvPr id="69" name="Google Shape;129;p15">
              <a:extLst>
                <a:ext uri="{FF2B5EF4-FFF2-40B4-BE49-F238E27FC236}">
                  <a16:creationId xmlns:a16="http://schemas.microsoft.com/office/drawing/2014/main" id="{8800B42F-BF61-BF45-B4EC-310528D8E178}"/>
                </a:ext>
              </a:extLst>
            </p:cNvPr>
            <p:cNvSpPr txBox="1"/>
            <p:nvPr/>
          </p:nvSpPr>
          <p:spPr>
            <a:xfrm>
              <a:off x="6663136" y="-1434984"/>
              <a:ext cx="942941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r>
                <a:rPr lang="en" sz="1000" i="1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tanks 1 &amp; 2</a:t>
              </a:r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DF523179-95DC-F64F-A4EB-28D9CF4ACCC7}"/>
                </a:ext>
              </a:extLst>
            </p:cNvPr>
            <p:cNvSpPr/>
            <p:nvPr/>
          </p:nvSpPr>
          <p:spPr>
            <a:xfrm>
              <a:off x="2169231" y="-104669"/>
              <a:ext cx="74047" cy="25714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Google Shape;88;p15">
              <a:extLst>
                <a:ext uri="{FF2B5EF4-FFF2-40B4-BE49-F238E27FC236}">
                  <a16:creationId xmlns:a16="http://schemas.microsoft.com/office/drawing/2014/main" id="{257997EC-ECAE-6C43-B4E9-1E323BFF2246}"/>
                </a:ext>
              </a:extLst>
            </p:cNvPr>
            <p:cNvSpPr txBox="1"/>
            <p:nvPr/>
          </p:nvSpPr>
          <p:spPr>
            <a:xfrm>
              <a:off x="930864" y="117563"/>
              <a:ext cx="353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latin typeface="LM Roman 10" pitchFamily="2" charset="77"/>
                  <a:ea typeface="CMU Concrete Roman" panose="02000603000000000000" pitchFamily="2" charset="0"/>
                  <a:cs typeface="CMU Concrete Roman" panose="02000603000000000000" pitchFamily="2" charset="0"/>
                </a:rPr>
                <a:t>1’</a:t>
              </a:r>
              <a:endParaRPr sz="120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cxnSp>
          <p:nvCxnSpPr>
            <p:cNvPr id="82" name="Google Shape;75;p15">
              <a:extLst>
                <a:ext uri="{FF2B5EF4-FFF2-40B4-BE49-F238E27FC236}">
                  <a16:creationId xmlns:a16="http://schemas.microsoft.com/office/drawing/2014/main" id="{43024CB4-7BC9-3241-87A5-EFB860B9E9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6054" y="375286"/>
              <a:ext cx="0" cy="84818"/>
            </a:xfrm>
            <a:prstGeom prst="straightConnector1">
              <a:avLst/>
            </a:prstGeom>
            <a:noFill/>
            <a:ln w="254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5" name="Google Shape;88;p15">
            <a:extLst>
              <a:ext uri="{FF2B5EF4-FFF2-40B4-BE49-F238E27FC236}">
                <a16:creationId xmlns:a16="http://schemas.microsoft.com/office/drawing/2014/main" id="{2CD41AD6-25A5-6144-9511-62D3121C6AFF}"/>
              </a:ext>
            </a:extLst>
          </p:cNvPr>
          <p:cNvSpPr txBox="1"/>
          <p:nvPr/>
        </p:nvSpPr>
        <p:spPr>
          <a:xfrm>
            <a:off x="1236262" y="1719967"/>
            <a:ext cx="3537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latin typeface="LM Roman 10" pitchFamily="2" charset="77"/>
                <a:ea typeface="CMU Concrete Roman" panose="02000603000000000000" pitchFamily="2" charset="0"/>
                <a:cs typeface="CMU Concrete Roman" panose="02000603000000000000" pitchFamily="2" charset="0"/>
              </a:rPr>
              <a:t>3’</a:t>
            </a:r>
            <a:endParaRPr sz="1200" dirty="0">
              <a:latin typeface="LM Roman 10" pitchFamily="2" charset="77"/>
              <a:ea typeface="CMU Concrete Roman" panose="02000603000000000000" pitchFamily="2" charset="0"/>
              <a:cs typeface="CMU Concrete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2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30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Kevin M.</dc:creator>
  <cp:lastModifiedBy>Smith, Kevin M.</cp:lastModifiedBy>
  <cp:revision>11</cp:revision>
  <dcterms:created xsi:type="dcterms:W3CDTF">2021-07-24T17:50:05Z</dcterms:created>
  <dcterms:modified xsi:type="dcterms:W3CDTF">2021-07-24T21:30:35Z</dcterms:modified>
</cp:coreProperties>
</file>