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6" r:id="rId4"/>
    <p:sldId id="267" r:id="rId5"/>
    <p:sldId id="268" r:id="rId6"/>
    <p:sldId id="270" r:id="rId7"/>
    <p:sldId id="27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07-Jun-17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07-Jun-17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07-Jun-17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07-Jun-17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07-Jun-17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07-Jun-17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07-Jun-17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07-Jun-17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07-Jun-17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07-Jun-17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07-Jun-17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07-Jun-17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07-Jun-17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07-Jun-17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07-Jun-17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Pemrograman Web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d-ID" sz="2000" dirty="0"/>
              <a:t>Dosen Pengampu : Nuri Cahyono</a:t>
            </a:r>
          </a:p>
        </p:txBody>
      </p:sp>
    </p:spTree>
    <p:extLst>
      <p:ext uri="{BB962C8B-B14F-4D97-AF65-F5344CB8AC3E}">
        <p14:creationId xmlns:p14="http://schemas.microsoft.com/office/powerpoint/2010/main" val="1864054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PEMROGRAMAN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462" y="2222287"/>
            <a:ext cx="10554574" cy="3636511"/>
          </a:xfrm>
        </p:spPr>
        <p:txBody>
          <a:bodyPr/>
          <a:lstStyle/>
          <a:p>
            <a:pPr marL="0" indent="0">
              <a:buNone/>
            </a:pPr>
            <a:r>
              <a:rPr lang="id-ID" sz="2000" dirty="0"/>
              <a:t>Kelompok apa apa dah</a:t>
            </a:r>
          </a:p>
          <a:p>
            <a:r>
              <a:rPr lang="id-ID" sz="2000" dirty="0"/>
              <a:t>Muhammad Bagus Nurhuda 							15,11,9144</a:t>
            </a:r>
          </a:p>
          <a:p>
            <a:r>
              <a:rPr lang="en-US" sz="2000" dirty="0" err="1"/>
              <a:t>Ma’rifudin</a:t>
            </a:r>
            <a:r>
              <a:rPr lang="en-US" sz="2000" dirty="0"/>
              <a:t>			</a:t>
            </a:r>
            <a:r>
              <a:rPr lang="id-ID" sz="2000"/>
              <a:t>	</a:t>
            </a:r>
            <a:r>
              <a:rPr lang="en-US" sz="2000" dirty="0"/>
              <a:t>								15,11,9149</a:t>
            </a:r>
          </a:p>
          <a:p>
            <a:r>
              <a:rPr lang="en-US" sz="2000" dirty="0" err="1"/>
              <a:t>Rega</a:t>
            </a:r>
            <a:r>
              <a:rPr lang="en-US" sz="2000" dirty="0"/>
              <a:t> </a:t>
            </a:r>
            <a:r>
              <a:rPr lang="en-US" sz="2000" dirty="0" err="1"/>
              <a:t>Pradipta</a:t>
            </a:r>
            <a:r>
              <a:rPr lang="en-US" sz="2000" dirty="0"/>
              <a:t>		</a:t>
            </a:r>
            <a:r>
              <a:rPr lang="id-ID" sz="2000" dirty="0"/>
              <a:t>	</a:t>
            </a:r>
            <a:r>
              <a:rPr lang="en-US" sz="2000" dirty="0"/>
              <a:t>								15,11,9154</a:t>
            </a:r>
          </a:p>
          <a:p>
            <a:r>
              <a:rPr lang="en-US" sz="2000" dirty="0" err="1"/>
              <a:t>Exisma</a:t>
            </a:r>
            <a:r>
              <a:rPr lang="en-US" sz="2000" dirty="0"/>
              <a:t> </a:t>
            </a:r>
            <a:r>
              <a:rPr lang="en-US" sz="2000" dirty="0" err="1"/>
              <a:t>Ginanjar</a:t>
            </a:r>
            <a:r>
              <a:rPr lang="en-US" sz="2000" dirty="0"/>
              <a:t> </a:t>
            </a:r>
            <a:r>
              <a:rPr lang="en-US" sz="2000" dirty="0" err="1"/>
              <a:t>Satrio</a:t>
            </a:r>
            <a:r>
              <a:rPr lang="en-US" sz="2000" dirty="0"/>
              <a:t> </a:t>
            </a:r>
            <a:r>
              <a:rPr lang="en-US" sz="2000" dirty="0" err="1"/>
              <a:t>Wibowo</a:t>
            </a:r>
            <a:r>
              <a:rPr lang="en-US" sz="2000" dirty="0"/>
              <a:t>						15,11,9166</a:t>
            </a:r>
          </a:p>
          <a:p>
            <a:r>
              <a:rPr lang="en-US" sz="2000" dirty="0" err="1"/>
              <a:t>Riska</a:t>
            </a:r>
            <a:r>
              <a:rPr lang="en-US" sz="2000" dirty="0"/>
              <a:t> </a:t>
            </a:r>
            <a:r>
              <a:rPr lang="en-US" sz="2000" dirty="0" err="1"/>
              <a:t>Agung</a:t>
            </a:r>
            <a:r>
              <a:rPr lang="en-US" sz="2000" dirty="0"/>
              <a:t> </a:t>
            </a:r>
            <a:r>
              <a:rPr lang="en-US" sz="2000" dirty="0" err="1"/>
              <a:t>Nugroho</a:t>
            </a:r>
            <a:r>
              <a:rPr lang="en-US" sz="2000" dirty="0"/>
              <a:t>									15,11,9180</a:t>
            </a:r>
          </a:p>
          <a:p>
            <a:r>
              <a:rPr lang="en-US" sz="2000" dirty="0" err="1"/>
              <a:t>Agiyoko</a:t>
            </a:r>
            <a:r>
              <a:rPr lang="en-US" sz="2000" dirty="0"/>
              <a:t> </a:t>
            </a:r>
            <a:r>
              <a:rPr lang="en-US" sz="2000" dirty="0" err="1"/>
              <a:t>Priyambodo</a:t>
            </a:r>
            <a:r>
              <a:rPr lang="en-US" sz="2000" dirty="0"/>
              <a:t>									14,11,8293</a:t>
            </a:r>
            <a:endParaRPr lang="id-ID" sz="2000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67434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47650"/>
            <a:ext cx="10571998" cy="1276350"/>
          </a:xfrm>
        </p:spPr>
        <p:txBody>
          <a:bodyPr/>
          <a:lstStyle/>
          <a:p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Tentang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Education and Culture</a:t>
            </a:r>
            <a:b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Untuk</a:t>
            </a:r>
            <a:r>
              <a:rPr lang="en-US" sz="2000" b="1" dirty="0"/>
              <a:t> </a:t>
            </a:r>
            <a:r>
              <a:rPr lang="en-US" sz="2000" b="1" dirty="0" err="1"/>
              <a:t>proyek</a:t>
            </a:r>
            <a:r>
              <a:rPr lang="en-US" sz="2000" b="1" dirty="0"/>
              <a:t> </a:t>
            </a:r>
            <a:r>
              <a:rPr lang="en-US" sz="2000" b="1" dirty="0" err="1"/>
              <a:t>kami</a:t>
            </a:r>
            <a:r>
              <a:rPr lang="en-US" sz="2000" b="1" dirty="0"/>
              <a:t>, </a:t>
            </a:r>
            <a:r>
              <a:rPr lang="en-US" sz="2000" b="1" dirty="0" err="1"/>
              <a:t>kami</a:t>
            </a:r>
            <a:r>
              <a:rPr lang="en-US" sz="2000" b="1" dirty="0"/>
              <a:t> </a:t>
            </a:r>
            <a:r>
              <a:rPr lang="en-US" sz="2000" b="1" dirty="0" err="1"/>
              <a:t>namakan</a:t>
            </a:r>
            <a:r>
              <a:rPr lang="en-US" sz="2000" b="1" dirty="0"/>
              <a:t> Education and Culture </a:t>
            </a:r>
            <a:r>
              <a:rPr lang="en-US" sz="2000" b="1" dirty="0" err="1"/>
              <a:t>Dimana</a:t>
            </a:r>
            <a:r>
              <a:rPr lang="en-US" sz="2000" b="1" dirty="0"/>
              <a:t> Education and Culture </a:t>
            </a:r>
            <a:r>
              <a:rPr lang="en-US" sz="2000" b="1" dirty="0" err="1"/>
              <a:t>ini</a:t>
            </a:r>
            <a:r>
              <a:rPr lang="en-US" sz="2000" b="1" dirty="0"/>
              <a:t> </a:t>
            </a:r>
            <a:r>
              <a:rPr lang="en-US" sz="2000" b="1" dirty="0" err="1"/>
              <a:t>adalah</a:t>
            </a:r>
            <a:r>
              <a:rPr lang="en-US" sz="2000" b="1" dirty="0"/>
              <a:t> </a:t>
            </a:r>
            <a:r>
              <a:rPr lang="en-US" sz="2000" b="1" dirty="0" err="1"/>
              <a:t>sebuah</a:t>
            </a:r>
            <a:r>
              <a:rPr lang="en-US" sz="2000" b="1" dirty="0"/>
              <a:t> website yang  </a:t>
            </a:r>
            <a:r>
              <a:rPr lang="en-US" sz="2000" b="1" dirty="0" err="1"/>
              <a:t>menyajikan</a:t>
            </a:r>
            <a:r>
              <a:rPr lang="en-US" sz="2000" b="1" dirty="0"/>
              <a:t> </a:t>
            </a:r>
            <a:r>
              <a:rPr lang="en-US" sz="2000" b="1" dirty="0" err="1"/>
              <a:t>dan</a:t>
            </a:r>
            <a:r>
              <a:rPr lang="en-US" sz="2000" b="1" dirty="0"/>
              <a:t> </a:t>
            </a:r>
            <a:r>
              <a:rPr lang="en-US" sz="2000" b="1" dirty="0" err="1"/>
              <a:t>menampilkan</a:t>
            </a:r>
            <a:r>
              <a:rPr lang="en-US" sz="2000" b="1" dirty="0"/>
              <a:t> </a:t>
            </a:r>
            <a:r>
              <a:rPr lang="en-US" sz="2000" b="1" dirty="0" err="1"/>
              <a:t>semua</a:t>
            </a:r>
            <a:r>
              <a:rPr lang="en-US" sz="2000" b="1" dirty="0"/>
              <a:t> </a:t>
            </a:r>
            <a:r>
              <a:rPr lang="en-US" sz="2000" b="1" dirty="0" err="1"/>
              <a:t>hal</a:t>
            </a:r>
            <a:r>
              <a:rPr lang="en-US" sz="2000" b="1" dirty="0"/>
              <a:t> </a:t>
            </a:r>
            <a:r>
              <a:rPr lang="en-US" sz="2000" b="1" dirty="0" err="1"/>
              <a:t>ataupun</a:t>
            </a:r>
            <a:r>
              <a:rPr lang="en-US" sz="2000" b="1" dirty="0"/>
              <a:t> </a:t>
            </a:r>
            <a:r>
              <a:rPr lang="en-US" sz="2000" b="1" dirty="0" err="1"/>
              <a:t>benda</a:t>
            </a:r>
            <a:r>
              <a:rPr lang="en-US" sz="2000" b="1" dirty="0"/>
              <a:t> yang </a:t>
            </a:r>
            <a:r>
              <a:rPr lang="en-US" sz="2000" b="1" dirty="0" err="1"/>
              <a:t>berhubungan</a:t>
            </a:r>
            <a:r>
              <a:rPr lang="en-US" sz="2000" b="1" dirty="0"/>
              <a:t> </a:t>
            </a:r>
            <a:r>
              <a:rPr lang="en-US" sz="2000" b="1" dirty="0" err="1"/>
              <a:t>tentang</a:t>
            </a:r>
            <a:r>
              <a:rPr lang="en-US" sz="2000" b="1" dirty="0"/>
              <a:t> </a:t>
            </a:r>
            <a:r>
              <a:rPr lang="en-US" sz="2000" b="1" dirty="0" err="1"/>
              <a:t>perkembangan</a:t>
            </a:r>
            <a:r>
              <a:rPr lang="en-US" sz="2000" b="1" dirty="0"/>
              <a:t> </a:t>
            </a:r>
            <a:r>
              <a:rPr lang="en-US" sz="2000" b="1" dirty="0" err="1"/>
              <a:t>teknologi</a:t>
            </a:r>
            <a:r>
              <a:rPr lang="en-US" sz="2000" b="1" dirty="0"/>
              <a:t> Dan </a:t>
            </a:r>
            <a:r>
              <a:rPr lang="en-US" sz="2000" b="1" dirty="0" err="1"/>
              <a:t>di</a:t>
            </a:r>
            <a:r>
              <a:rPr lang="en-US" sz="2000" b="1" dirty="0"/>
              <a:t> </a:t>
            </a:r>
            <a:r>
              <a:rPr lang="en-US" sz="2000" b="1" dirty="0" err="1"/>
              <a:t>dalamnya</a:t>
            </a:r>
            <a:r>
              <a:rPr lang="en-US" sz="2000" b="1" dirty="0"/>
              <a:t> </a:t>
            </a:r>
            <a:r>
              <a:rPr lang="en-US" sz="2000" b="1" dirty="0" err="1"/>
              <a:t>terdapat</a:t>
            </a:r>
            <a:r>
              <a:rPr lang="en-US" sz="2000" b="1" dirty="0"/>
              <a:t> </a:t>
            </a:r>
            <a:r>
              <a:rPr lang="en-US" sz="2000" b="1" dirty="0" err="1"/>
              <a:t>kategori</a:t>
            </a:r>
            <a:r>
              <a:rPr lang="en-US" sz="2000" b="1" dirty="0"/>
              <a:t>  </a:t>
            </a:r>
            <a:r>
              <a:rPr lang="en-US" sz="2000" b="1" dirty="0" err="1"/>
              <a:t>masing-masing</a:t>
            </a:r>
            <a:r>
              <a:rPr lang="en-US" sz="2000" b="1" dirty="0"/>
              <a:t> </a:t>
            </a:r>
            <a:r>
              <a:rPr lang="en-US" sz="2000" b="1" dirty="0" err="1"/>
              <a:t>Sehingga</a:t>
            </a:r>
            <a:r>
              <a:rPr lang="en-US" sz="2000" b="1" dirty="0"/>
              <a:t> </a:t>
            </a:r>
            <a:r>
              <a:rPr lang="en-US" sz="2000" b="1" dirty="0" err="1"/>
              <a:t>ketika</a:t>
            </a:r>
            <a:r>
              <a:rPr lang="en-US" sz="2000" b="1" dirty="0"/>
              <a:t> </a:t>
            </a:r>
            <a:r>
              <a:rPr lang="en-US" sz="2000" b="1" dirty="0" err="1"/>
              <a:t>orang</a:t>
            </a:r>
            <a:r>
              <a:rPr lang="en-US" sz="2000" b="1" dirty="0"/>
              <a:t> </a:t>
            </a:r>
            <a:r>
              <a:rPr lang="en-US" sz="2000" b="1" dirty="0" err="1"/>
              <a:t>mencari</a:t>
            </a:r>
            <a:r>
              <a:rPr lang="en-US" sz="2000" b="1" dirty="0"/>
              <a:t> </a:t>
            </a:r>
            <a:r>
              <a:rPr lang="en-US" sz="2000" b="1" dirty="0" err="1"/>
              <a:t>sesuatu</a:t>
            </a:r>
            <a:r>
              <a:rPr lang="en-US" sz="2000" b="1" dirty="0"/>
              <a:t> </a:t>
            </a:r>
            <a:r>
              <a:rPr lang="en-US" sz="2000" b="1" dirty="0" err="1"/>
              <a:t>contohnya</a:t>
            </a:r>
            <a:r>
              <a:rPr lang="en-US" sz="2000" b="1" dirty="0"/>
              <a:t> </a:t>
            </a:r>
            <a:r>
              <a:rPr lang="en-US" sz="2000" b="1" dirty="0" err="1"/>
              <a:t>tentang</a:t>
            </a:r>
            <a:r>
              <a:rPr lang="en-US" sz="2000" b="1" dirty="0"/>
              <a:t> </a:t>
            </a:r>
            <a:r>
              <a:rPr lang="en-US" sz="2000" b="1" dirty="0" err="1"/>
              <a:t>budaya</a:t>
            </a:r>
            <a:r>
              <a:rPr lang="en-US" sz="2000" b="1" dirty="0"/>
              <a:t>, </a:t>
            </a:r>
            <a:r>
              <a:rPr lang="en-US" sz="2000" b="1" dirty="0" err="1"/>
              <a:t>orang</a:t>
            </a:r>
            <a:r>
              <a:rPr lang="en-US" sz="2000" b="1" dirty="0"/>
              <a:t> </a:t>
            </a:r>
            <a:r>
              <a:rPr lang="en-US" sz="2000" b="1" dirty="0" err="1"/>
              <a:t>tersebut</a:t>
            </a:r>
            <a:r>
              <a:rPr lang="en-US" sz="2000" b="1" dirty="0"/>
              <a:t> </a:t>
            </a:r>
            <a:r>
              <a:rPr lang="en-US" sz="2000" b="1" dirty="0" err="1"/>
              <a:t>tinggal</a:t>
            </a:r>
            <a:r>
              <a:rPr lang="en-US" sz="2000" b="1" dirty="0"/>
              <a:t> </a:t>
            </a:r>
            <a:r>
              <a:rPr lang="en-US" sz="2000" b="1" dirty="0" err="1"/>
              <a:t>memilih</a:t>
            </a:r>
            <a:r>
              <a:rPr lang="en-US" sz="2000" b="1" dirty="0"/>
              <a:t> </a:t>
            </a:r>
            <a:r>
              <a:rPr lang="en-US" sz="2000" b="1" dirty="0" err="1"/>
              <a:t>kategori</a:t>
            </a:r>
            <a:r>
              <a:rPr lang="en-US" sz="2000" b="1" dirty="0"/>
              <a:t> culture </a:t>
            </a:r>
            <a:r>
              <a:rPr lang="en-US" sz="2000" b="1" dirty="0" err="1"/>
              <a:t>dan</a:t>
            </a:r>
            <a:r>
              <a:rPr lang="en-US" sz="2000" b="1" dirty="0"/>
              <a:t> </a:t>
            </a:r>
            <a:r>
              <a:rPr lang="en-US" sz="2000" b="1" dirty="0" err="1"/>
              <a:t>secara</a:t>
            </a:r>
            <a:r>
              <a:rPr lang="en-US" sz="2000" b="1" dirty="0"/>
              <a:t> </a:t>
            </a:r>
            <a:r>
              <a:rPr lang="en-US" sz="2000" b="1" dirty="0" err="1"/>
              <a:t>otomatis</a:t>
            </a:r>
            <a:r>
              <a:rPr lang="en-US" sz="2000" b="1" dirty="0"/>
              <a:t> Education and Culture </a:t>
            </a:r>
            <a:r>
              <a:rPr lang="en-US" sz="2000" b="1" dirty="0" err="1"/>
              <a:t>akan</a:t>
            </a:r>
            <a:r>
              <a:rPr lang="en-US" sz="2000" b="1" dirty="0"/>
              <a:t> </a:t>
            </a:r>
            <a:r>
              <a:rPr lang="en-US" sz="2000" b="1" dirty="0" err="1"/>
              <a:t>menampilkan</a:t>
            </a:r>
            <a:r>
              <a:rPr lang="en-US" sz="2000" b="1" dirty="0"/>
              <a:t> </a:t>
            </a:r>
            <a:r>
              <a:rPr lang="en-US" sz="2000" b="1" dirty="0" err="1"/>
              <a:t>berita</a:t>
            </a:r>
            <a:r>
              <a:rPr lang="en-US" sz="2000" b="1" dirty="0"/>
              <a:t> </a:t>
            </a:r>
            <a:r>
              <a:rPr lang="en-US" sz="2000" b="1" dirty="0" err="1"/>
              <a:t>atau</a:t>
            </a:r>
            <a:r>
              <a:rPr lang="en-US" sz="2000" b="1" dirty="0"/>
              <a:t> </a:t>
            </a:r>
            <a:r>
              <a:rPr lang="en-US" sz="2000" b="1" dirty="0" err="1"/>
              <a:t>hal</a:t>
            </a:r>
            <a:r>
              <a:rPr lang="en-US" sz="2000" b="1" dirty="0"/>
              <a:t> </a:t>
            </a:r>
            <a:r>
              <a:rPr lang="en-US" sz="2000" b="1" dirty="0" err="1"/>
              <a:t>terbaru</a:t>
            </a:r>
            <a:r>
              <a:rPr lang="en-US" sz="2000" b="1" dirty="0"/>
              <a:t> </a:t>
            </a:r>
            <a:r>
              <a:rPr lang="en-US" sz="2000" b="1" dirty="0" err="1"/>
              <a:t>tentang</a:t>
            </a:r>
            <a:r>
              <a:rPr lang="en-US" sz="2000" b="1" dirty="0"/>
              <a:t> </a:t>
            </a:r>
            <a:r>
              <a:rPr lang="en-US" sz="2000" b="1" dirty="0" err="1"/>
              <a:t>kebudayaan</a:t>
            </a:r>
            <a:r>
              <a:rPr lang="en-US" sz="2000" b="1" dirty="0"/>
              <a:t> .</a:t>
            </a:r>
            <a:endParaRPr lang="en-US" sz="2000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63095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Keunikan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dan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value Education and Culture </a:t>
            </a:r>
            <a:b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	</a:t>
            </a:r>
            <a:r>
              <a:rPr lang="en-US" sz="2000" b="1" dirty="0" err="1"/>
              <a:t>Keunikan</a:t>
            </a:r>
            <a:r>
              <a:rPr lang="en-US" sz="2000" b="1" dirty="0"/>
              <a:t> </a:t>
            </a:r>
            <a:r>
              <a:rPr lang="en-US" sz="2000" b="1" dirty="0" err="1"/>
              <a:t>dari</a:t>
            </a:r>
            <a:r>
              <a:rPr lang="en-US" sz="2000" b="1" dirty="0"/>
              <a:t> </a:t>
            </a:r>
            <a:r>
              <a:rPr lang="en-US" altLang="ko-KR" sz="20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Education and Culture </a:t>
            </a:r>
            <a:r>
              <a:rPr lang="en-US" sz="2000" b="1" dirty="0" err="1"/>
              <a:t>sendiri</a:t>
            </a:r>
            <a:r>
              <a:rPr lang="en-US" sz="2000" b="1" dirty="0"/>
              <a:t> </a:t>
            </a:r>
            <a:r>
              <a:rPr lang="en-US" sz="2000" b="1" dirty="0" err="1"/>
              <a:t>yaitu</a:t>
            </a:r>
            <a:r>
              <a:rPr lang="en-US" sz="2000" b="1" dirty="0"/>
              <a:t> </a:t>
            </a:r>
            <a:r>
              <a:rPr lang="en-US" sz="2000" b="1" dirty="0" err="1"/>
              <a:t>sebuah</a:t>
            </a:r>
            <a:r>
              <a:rPr lang="en-US" sz="2000" b="1" dirty="0"/>
              <a:t> website education </a:t>
            </a:r>
            <a:r>
              <a:rPr lang="en-US" sz="2000" b="1" dirty="0" err="1"/>
              <a:t>dimana</a:t>
            </a:r>
            <a:r>
              <a:rPr lang="en-US" sz="2000" b="1" dirty="0"/>
              <a:t> </a:t>
            </a:r>
            <a:r>
              <a:rPr lang="en-US" sz="2000" b="1" dirty="0" err="1"/>
              <a:t>tidak</a:t>
            </a:r>
            <a:r>
              <a:rPr lang="en-US" sz="2000" b="1" dirty="0"/>
              <a:t> </a:t>
            </a:r>
            <a:r>
              <a:rPr lang="en-US" sz="2000" b="1" dirty="0" err="1"/>
              <a:t>hanya</a:t>
            </a:r>
            <a:r>
              <a:rPr lang="en-US" sz="2000" b="1" dirty="0"/>
              <a:t> </a:t>
            </a:r>
            <a:r>
              <a:rPr lang="en-US" sz="2000" b="1" dirty="0" err="1"/>
              <a:t>berisi</a:t>
            </a:r>
            <a:r>
              <a:rPr lang="en-US" sz="2000" b="1" dirty="0"/>
              <a:t> </a:t>
            </a:r>
            <a:r>
              <a:rPr lang="en-US" sz="2000" b="1" dirty="0" err="1"/>
              <a:t>materi-materi</a:t>
            </a:r>
            <a:r>
              <a:rPr lang="en-US" sz="2000" b="1" dirty="0"/>
              <a:t> </a:t>
            </a:r>
            <a:r>
              <a:rPr lang="en-US" sz="2000" b="1" dirty="0" err="1"/>
              <a:t>sains</a:t>
            </a:r>
            <a:r>
              <a:rPr lang="en-US" sz="2000" b="1" dirty="0"/>
              <a:t> </a:t>
            </a:r>
            <a:r>
              <a:rPr lang="en-US" sz="2000" b="1" dirty="0" err="1"/>
              <a:t>seperti</a:t>
            </a:r>
            <a:r>
              <a:rPr lang="en-US" sz="2000" b="1" dirty="0"/>
              <a:t> web education </a:t>
            </a:r>
            <a:r>
              <a:rPr lang="en-US" sz="2000" b="1" dirty="0" err="1"/>
              <a:t>pada</a:t>
            </a:r>
            <a:r>
              <a:rPr lang="en-US" sz="2000" b="1" dirty="0"/>
              <a:t> </a:t>
            </a:r>
            <a:r>
              <a:rPr lang="en-US" sz="2000" b="1" dirty="0" err="1"/>
              <a:t>umumnya</a:t>
            </a:r>
            <a:r>
              <a:rPr lang="en-US" sz="2000" b="1" dirty="0"/>
              <a:t>, </a:t>
            </a:r>
            <a:r>
              <a:rPr lang="en-US" sz="2000" b="1" dirty="0" err="1"/>
              <a:t>namun</a:t>
            </a:r>
            <a:r>
              <a:rPr lang="en-US" sz="2000" b="1" dirty="0"/>
              <a:t> </a:t>
            </a:r>
            <a:r>
              <a:rPr lang="en-US" sz="2000" b="1" dirty="0" err="1"/>
              <a:t>seseorang</a:t>
            </a:r>
            <a:r>
              <a:rPr lang="en-US" sz="2000" b="1" dirty="0"/>
              <a:t>  </a:t>
            </a:r>
            <a:r>
              <a:rPr lang="en-US" sz="2000" b="1" dirty="0" err="1"/>
              <a:t>juga</a:t>
            </a:r>
            <a:r>
              <a:rPr lang="en-US" sz="2000" b="1" dirty="0"/>
              <a:t>  </a:t>
            </a:r>
            <a:r>
              <a:rPr lang="en-US" sz="2000" b="1" dirty="0" err="1"/>
              <a:t>bisa</a:t>
            </a:r>
            <a:r>
              <a:rPr lang="en-US" sz="2000" b="1" dirty="0"/>
              <a:t> </a:t>
            </a:r>
            <a:r>
              <a:rPr lang="en-US" sz="2000" b="1" dirty="0" err="1"/>
              <a:t>melihat</a:t>
            </a:r>
            <a:r>
              <a:rPr lang="en-US" sz="2000" b="1" dirty="0"/>
              <a:t> </a:t>
            </a:r>
            <a:r>
              <a:rPr lang="en-US" sz="2000" b="1" dirty="0" err="1"/>
              <a:t>mencari</a:t>
            </a:r>
            <a:r>
              <a:rPr lang="en-US" sz="2000" b="1" dirty="0"/>
              <a:t> </a:t>
            </a:r>
            <a:r>
              <a:rPr lang="en-US" sz="2000" b="1" dirty="0" err="1"/>
              <a:t>tahu</a:t>
            </a:r>
            <a:r>
              <a:rPr lang="en-US" sz="2000" b="1" dirty="0"/>
              <a:t> </a:t>
            </a:r>
            <a:r>
              <a:rPr lang="en-US" sz="2000" b="1" dirty="0" err="1"/>
              <a:t>tentang</a:t>
            </a:r>
            <a:r>
              <a:rPr lang="en-US" sz="2000" b="1" dirty="0"/>
              <a:t> trend </a:t>
            </a:r>
            <a:r>
              <a:rPr lang="en-US" sz="2000" b="1" dirty="0" err="1"/>
              <a:t>terbaru</a:t>
            </a:r>
            <a:r>
              <a:rPr lang="en-US" sz="2000" b="1" dirty="0"/>
              <a:t> </a:t>
            </a:r>
            <a:r>
              <a:rPr lang="en-US" sz="2000" b="1" dirty="0" err="1"/>
              <a:t>teknologi</a:t>
            </a:r>
            <a:r>
              <a:rPr lang="en-US" sz="2000" b="1" dirty="0"/>
              <a:t>  </a:t>
            </a:r>
            <a:r>
              <a:rPr lang="en-US" sz="2000" b="1" dirty="0" err="1"/>
              <a:t>dunia</a:t>
            </a:r>
            <a:r>
              <a:rPr lang="en-US" sz="2000" b="1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1610212"/>
          </a:xfrm>
        </p:spPr>
        <p:txBody>
          <a:bodyPr/>
          <a:lstStyle/>
          <a:p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Fungsi,Fitur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Dan 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Kegunaan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Education and Culture </a:t>
            </a:r>
            <a:b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Fungsi</a:t>
            </a:r>
            <a:r>
              <a:rPr lang="en-US" sz="2000" b="1" dirty="0"/>
              <a:t> </a:t>
            </a:r>
            <a:r>
              <a:rPr lang="en-US" sz="2000" b="1" dirty="0" err="1"/>
              <a:t>dari</a:t>
            </a:r>
            <a:r>
              <a:rPr lang="en-US" sz="2000" b="1" dirty="0"/>
              <a:t> </a:t>
            </a:r>
            <a:r>
              <a:rPr lang="en-US" altLang="ko-KR" sz="20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Education and Culture </a:t>
            </a:r>
            <a:r>
              <a:rPr lang="en-US" sz="2000" b="1" dirty="0" err="1"/>
              <a:t>sendiri</a:t>
            </a:r>
            <a:r>
              <a:rPr lang="en-US" sz="2000" b="1" dirty="0"/>
              <a:t> </a:t>
            </a:r>
            <a:r>
              <a:rPr lang="en-US" sz="2000" b="1" dirty="0" err="1"/>
              <a:t>yaitu</a:t>
            </a:r>
            <a:r>
              <a:rPr lang="en-US" sz="2000" b="1" dirty="0"/>
              <a:t> </a:t>
            </a:r>
            <a:r>
              <a:rPr lang="en-US" sz="2000" b="1" dirty="0" err="1"/>
              <a:t>memudahkan</a:t>
            </a:r>
            <a:r>
              <a:rPr lang="en-US" sz="2000" b="1" dirty="0"/>
              <a:t> user </a:t>
            </a:r>
            <a:r>
              <a:rPr lang="en-US" sz="2000" b="1" dirty="0" err="1"/>
              <a:t>untuk</a:t>
            </a:r>
            <a:r>
              <a:rPr lang="en-US" sz="2000" b="1" dirty="0"/>
              <a:t> </a:t>
            </a:r>
            <a:r>
              <a:rPr lang="en-US" sz="2000" b="1" dirty="0" err="1"/>
              <a:t>mencari</a:t>
            </a:r>
            <a:r>
              <a:rPr lang="en-US" sz="2000" b="1" dirty="0"/>
              <a:t> </a:t>
            </a:r>
            <a:r>
              <a:rPr lang="en-US" sz="2000" b="1" dirty="0" err="1"/>
              <a:t>informasi</a:t>
            </a:r>
            <a:r>
              <a:rPr lang="en-US" sz="2000" b="1" dirty="0"/>
              <a:t> </a:t>
            </a:r>
            <a:r>
              <a:rPr lang="en-US" sz="2000" b="1" dirty="0" err="1"/>
              <a:t>terbaru</a:t>
            </a:r>
            <a:r>
              <a:rPr lang="en-US" sz="2000" b="1" dirty="0"/>
              <a:t> </a:t>
            </a:r>
            <a:r>
              <a:rPr lang="en-US" sz="2000" b="1" dirty="0" err="1"/>
              <a:t>tentang</a:t>
            </a:r>
            <a:r>
              <a:rPr lang="en-US" sz="2000" b="1" dirty="0"/>
              <a:t> </a:t>
            </a:r>
            <a:r>
              <a:rPr lang="en-US" sz="2000" b="1" dirty="0" err="1"/>
              <a:t>teknologi</a:t>
            </a:r>
            <a:r>
              <a:rPr lang="en-US" sz="2000" b="1" dirty="0"/>
              <a:t> </a:t>
            </a:r>
            <a:r>
              <a:rPr lang="en-US" sz="2000" b="1" dirty="0" err="1"/>
              <a:t>dunia</a:t>
            </a:r>
            <a:r>
              <a:rPr lang="en-US" sz="2000" b="1" dirty="0"/>
              <a:t> </a:t>
            </a:r>
            <a:r>
              <a:rPr lang="en-US" sz="2000" b="1" dirty="0" err="1"/>
              <a:t>sehingga</a:t>
            </a:r>
            <a:r>
              <a:rPr lang="en-US" sz="2000" b="1" dirty="0"/>
              <a:t> </a:t>
            </a:r>
            <a:r>
              <a:rPr lang="en-US" sz="2000" b="1" dirty="0" err="1"/>
              <a:t>jika</a:t>
            </a:r>
            <a:r>
              <a:rPr lang="en-US" sz="2000" b="1" dirty="0"/>
              <a:t> </a:t>
            </a:r>
            <a:r>
              <a:rPr lang="en-US" sz="2000" b="1" dirty="0" err="1"/>
              <a:t>seseorang</a:t>
            </a:r>
            <a:r>
              <a:rPr lang="en-US" sz="2000" b="1" dirty="0"/>
              <a:t> </a:t>
            </a:r>
            <a:r>
              <a:rPr lang="en-US" sz="2000" b="1" dirty="0" err="1"/>
              <a:t>selalu</a:t>
            </a:r>
            <a:r>
              <a:rPr lang="en-US" sz="2000" b="1" dirty="0"/>
              <a:t> </a:t>
            </a:r>
            <a:r>
              <a:rPr lang="en-US" sz="2000" b="1" dirty="0" err="1"/>
              <a:t>membuka</a:t>
            </a:r>
            <a:r>
              <a:rPr lang="en-US" sz="2000" b="1" dirty="0"/>
              <a:t> website </a:t>
            </a:r>
            <a:r>
              <a:rPr lang="en-US" sz="2000" b="1" dirty="0" err="1"/>
              <a:t>ini</a:t>
            </a:r>
            <a:r>
              <a:rPr lang="en-US" sz="2000" b="1" dirty="0"/>
              <a:t>  </a:t>
            </a:r>
            <a:r>
              <a:rPr lang="en-US" sz="2000" b="1" dirty="0" err="1"/>
              <a:t>maka</a:t>
            </a:r>
            <a:r>
              <a:rPr lang="en-US" sz="2000" b="1" dirty="0"/>
              <a:t> </a:t>
            </a:r>
            <a:r>
              <a:rPr lang="en-US" sz="2000" b="1" dirty="0" err="1"/>
              <a:t>tentunya</a:t>
            </a:r>
            <a:r>
              <a:rPr lang="en-US" sz="2000" b="1" dirty="0"/>
              <a:t> </a:t>
            </a:r>
            <a:r>
              <a:rPr lang="en-US" sz="2000" b="1" dirty="0" err="1"/>
              <a:t>tidak</a:t>
            </a:r>
            <a:r>
              <a:rPr lang="en-US" sz="2000" b="1" dirty="0"/>
              <a:t> </a:t>
            </a:r>
            <a:r>
              <a:rPr lang="en-US" sz="2000" b="1" dirty="0" err="1"/>
              <a:t>akan</a:t>
            </a:r>
            <a:r>
              <a:rPr lang="en-US" sz="2000" b="1" dirty="0"/>
              <a:t> </a:t>
            </a:r>
            <a:r>
              <a:rPr lang="en-US" sz="2000" b="1" dirty="0" err="1"/>
              <a:t>ketinggalan</a:t>
            </a:r>
            <a:r>
              <a:rPr lang="en-US" sz="2000" b="1" dirty="0"/>
              <a:t> </a:t>
            </a:r>
            <a:r>
              <a:rPr lang="en-US" sz="2000" b="1" dirty="0" err="1"/>
              <a:t>informasi</a:t>
            </a:r>
            <a:r>
              <a:rPr lang="en-US" sz="2000" b="1" dirty="0"/>
              <a:t>. </a:t>
            </a:r>
            <a:r>
              <a:rPr lang="en-US" sz="2000" b="1" dirty="0" err="1"/>
              <a:t>Karena</a:t>
            </a:r>
            <a:r>
              <a:rPr lang="en-US" sz="2000" b="1" dirty="0"/>
              <a:t> website </a:t>
            </a:r>
            <a:r>
              <a:rPr lang="en-US" sz="2000" b="1" dirty="0" err="1"/>
              <a:t>ini</a:t>
            </a:r>
            <a:r>
              <a:rPr lang="en-US" sz="2000" b="1" dirty="0"/>
              <a:t> </a:t>
            </a:r>
            <a:r>
              <a:rPr lang="en-US" sz="2000" b="1" dirty="0" err="1"/>
              <a:t>selalu</a:t>
            </a:r>
            <a:r>
              <a:rPr lang="en-US" sz="2000" b="1" dirty="0"/>
              <a:t> update.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1591162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Matar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Belakang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Mengembangkan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Education and Culture </a:t>
            </a:r>
            <a:b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	Website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di</a:t>
            </a:r>
            <a:r>
              <a:rPr lang="en-US" sz="2000" dirty="0"/>
              <a:t> </a:t>
            </a:r>
            <a:r>
              <a:rPr lang="en-US" sz="2000" dirty="0" err="1"/>
              <a:t>buat</a:t>
            </a:r>
            <a:r>
              <a:rPr lang="en-US" sz="2000" dirty="0"/>
              <a:t> </a:t>
            </a:r>
            <a:r>
              <a:rPr lang="en-US" sz="2000" dirty="0" err="1"/>
              <a:t>berdasarkan</a:t>
            </a:r>
            <a:r>
              <a:rPr lang="en-US" sz="2000" dirty="0"/>
              <a:t> </a:t>
            </a:r>
            <a:r>
              <a:rPr lang="en-US" sz="2000" dirty="0" err="1"/>
              <a:t>perubahan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yang </a:t>
            </a:r>
            <a:r>
              <a:rPr lang="en-US" sz="2000" dirty="0" err="1"/>
              <a:t>berkembang</a:t>
            </a:r>
            <a:r>
              <a:rPr lang="en-US" sz="2000" dirty="0"/>
              <a:t> </a:t>
            </a:r>
            <a:r>
              <a:rPr lang="en-US" sz="2000" dirty="0" err="1"/>
              <a:t>begitu</a:t>
            </a:r>
            <a:r>
              <a:rPr lang="en-US" sz="2000" dirty="0"/>
              <a:t> </a:t>
            </a:r>
            <a:r>
              <a:rPr lang="en-US" sz="2000" dirty="0" err="1"/>
              <a:t>pesat,sehingga</a:t>
            </a:r>
            <a:r>
              <a:rPr lang="en-US" sz="2000" dirty="0"/>
              <a:t> </a:t>
            </a:r>
            <a:r>
              <a:rPr lang="en-US" sz="2000" dirty="0" err="1"/>
              <a:t>diibaratkan</a:t>
            </a:r>
            <a:r>
              <a:rPr lang="en-US" sz="2000" dirty="0"/>
              <a:t> 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kedipan</a:t>
            </a:r>
            <a:r>
              <a:rPr lang="en-US" sz="2000" dirty="0"/>
              <a:t> </a:t>
            </a:r>
            <a:r>
              <a:rPr lang="en-US" sz="2000" dirty="0" err="1"/>
              <a:t>mata</a:t>
            </a:r>
            <a:r>
              <a:rPr lang="en-US" sz="2000" dirty="0"/>
              <a:t>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semua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berubah</a:t>
            </a:r>
            <a:r>
              <a:rPr lang="en-US" sz="2000" dirty="0"/>
              <a:t> </a:t>
            </a:r>
            <a:r>
              <a:rPr lang="en-US" sz="2000" dirty="0" err="1"/>
              <a:t>sehingga</a:t>
            </a:r>
            <a:r>
              <a:rPr lang="en-US" sz="2000" dirty="0"/>
              <a:t> agar user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ketinggalan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dibuatlah</a:t>
            </a:r>
            <a:r>
              <a:rPr lang="en-US" sz="2000" dirty="0"/>
              <a:t> website </a:t>
            </a:r>
            <a:r>
              <a:rPr lang="en-US" sz="2000" dirty="0" err="1"/>
              <a:t>ini</a:t>
            </a:r>
            <a:r>
              <a:rPr lang="en-US" sz="2000" dirty="0"/>
              <a:t> yang </a:t>
            </a:r>
            <a:r>
              <a:rPr lang="en-US" sz="2000" dirty="0" err="1"/>
              <a:t>berisi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</a:t>
            </a:r>
            <a:r>
              <a:rPr lang="en-US" sz="2000" dirty="0" err="1"/>
              <a:t>sains</a:t>
            </a:r>
            <a:r>
              <a:rPr lang="en-US" sz="2000" dirty="0"/>
              <a:t>, </a:t>
            </a:r>
            <a:r>
              <a:rPr lang="en-US" sz="2000" dirty="0" err="1"/>
              <a:t>budaya</a:t>
            </a:r>
            <a:r>
              <a:rPr lang="en-US" sz="2000" dirty="0"/>
              <a:t>, game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lainya</a:t>
            </a:r>
            <a:r>
              <a:rPr lang="en-US" sz="2000" dirty="0"/>
              <a:t> yang </a:t>
            </a:r>
            <a:r>
              <a:rPr lang="en-US" sz="2000" dirty="0" err="1"/>
              <a:t>tentunya</a:t>
            </a:r>
            <a:r>
              <a:rPr lang="en-US" sz="2000" dirty="0"/>
              <a:t> web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juga</a:t>
            </a:r>
            <a:r>
              <a:rPr lang="en-US" sz="2000" dirty="0"/>
              <a:t> </a:t>
            </a:r>
            <a:r>
              <a:rPr lang="en-US" sz="2000" dirty="0" err="1"/>
              <a:t>terus</a:t>
            </a:r>
            <a:r>
              <a:rPr lang="en-US" sz="2000" dirty="0"/>
              <a:t> </a:t>
            </a:r>
            <a:r>
              <a:rPr lang="en-US" sz="2000" dirty="0" err="1"/>
              <a:t>di</a:t>
            </a:r>
            <a:r>
              <a:rPr lang="en-US" sz="2000" dirty="0"/>
              <a:t> update.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114551"/>
            <a:ext cx="10554574" cy="3744248"/>
          </a:xfrm>
        </p:spPr>
        <p:txBody>
          <a:bodyPr/>
          <a:lstStyle/>
          <a:p>
            <a:pPr lvl="0" algn="ctr">
              <a:buNone/>
            </a:pPr>
            <a:r>
              <a:rPr lang="en-US" altLang="ko-KR" sz="2400" kern="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THANK YOU FOR YOUR ATTENTION</a:t>
            </a:r>
            <a:endParaRPr lang="ko-KR" altLang="en-US" sz="2400" kern="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127</TotalTime>
  <Words>46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Century Gothic</vt:lpstr>
      <vt:lpstr>KoPub돋움체 Light</vt:lpstr>
      <vt:lpstr>Wingdings 2</vt:lpstr>
      <vt:lpstr>Quotable</vt:lpstr>
      <vt:lpstr>Pemrograman Web</vt:lpstr>
      <vt:lpstr>PEMROGRAMAN WEB</vt:lpstr>
      <vt:lpstr>Tentang Education and Culture </vt:lpstr>
      <vt:lpstr>Keunikan dan value Education and Culture  </vt:lpstr>
      <vt:lpstr>Fungsi,Fitur, Dan Kegunaan Education and Culture  </vt:lpstr>
      <vt:lpstr>Matar Belakang Mengembangkan Education and Culture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Web</dc:title>
  <dc:creator>Hyunra</dc:creator>
  <cp:lastModifiedBy>Riska Agung</cp:lastModifiedBy>
  <cp:revision>16</cp:revision>
  <dcterms:created xsi:type="dcterms:W3CDTF">2017-05-14T22:24:58Z</dcterms:created>
  <dcterms:modified xsi:type="dcterms:W3CDTF">2017-06-07T12:17:04Z</dcterms:modified>
</cp:coreProperties>
</file>