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9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494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09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31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70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114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517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588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284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66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23E1ED-9392-46CB-A4CB-A523E74CFD7E}" type="datetimeFigureOut">
              <a:rPr lang="id-ID" smtClean="0"/>
              <a:t>25/10/2015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19FE7-6BBB-41B8-8726-9FC77088FB14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7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yberCrimePolr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abel%20polisi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98" y="1767953"/>
            <a:ext cx="3981036" cy="1696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493" y="4297315"/>
            <a:ext cx="9298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2382592"/>
            <a:ext cx="11462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Latar Belakang	: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Kasus kejahatan yang mengambang begitu saja (main case : cyber crime), kurang tertangani : </a:t>
            </a:r>
          </a:p>
          <a:p>
            <a:pPr marL="285750" indent="-285750">
              <a:buFontTx/>
              <a:buChar char="-"/>
            </a:pPr>
            <a:r>
              <a:rPr lang="id-ID" dirty="0" smtClean="0">
                <a:hlinkClick r:id="rId3"/>
              </a:rPr>
              <a:t>https://www.facebook.com/CyberCrimePolri</a:t>
            </a:r>
            <a:r>
              <a:rPr lang="id-ID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Untuk melapor cyber crime, diharuskan datang langsung ke POLDA, dan dari hasil penelusuran, email cyber crime (</a:t>
            </a:r>
            <a:r>
              <a:rPr lang="id-ID" i="1" dirty="0" smtClean="0"/>
              <a:t>cybercrime</a:t>
            </a:r>
            <a:r>
              <a:rPr lang="id-ID" dirty="0" smtClean="0"/>
              <a:t>@</a:t>
            </a:r>
            <a:r>
              <a:rPr lang="id-ID" i="1" dirty="0" smtClean="0"/>
              <a:t>polri</a:t>
            </a:r>
            <a:r>
              <a:rPr lang="id-ID" dirty="0" smtClean="0"/>
              <a:t>.go.id) POLRI tidak berfungsi (MAILER-DAEMON)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Kecepatan pelaporan penting, untuk semakin cepat ditindak lanjuti dan mencegah pungli</a:t>
            </a:r>
          </a:p>
          <a:p>
            <a:pPr marL="285750" indent="-285750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904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2382592"/>
            <a:ext cx="11462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User aplikasi :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Jajaran polisi (sub bagian pemeriksaan dan pencatatan laporan)</a:t>
            </a:r>
          </a:p>
          <a:p>
            <a:pPr marL="285750" indent="-285750">
              <a:buFontTx/>
              <a:buChar char="-"/>
            </a:pPr>
            <a:r>
              <a:rPr lang="id-ID" dirty="0" smtClean="0"/>
              <a:t>Masyarakat yang menjadi/melihat korban kriminal (pelapor)</a:t>
            </a:r>
          </a:p>
          <a:p>
            <a:pPr marL="285750" indent="-285750">
              <a:buFontTx/>
              <a:buChar char="-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2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8542" y="529608"/>
            <a:ext cx="2794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Bisnis Proses Sistem</a:t>
            </a:r>
          </a:p>
          <a:p>
            <a:pPr marL="285750" indent="-285750">
              <a:buFontTx/>
              <a:buChar char="-"/>
            </a:pP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573039" y="1856945"/>
            <a:ext cx="2343955" cy="1004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Terjadi Tindak Kriminal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4784568" y="1856945"/>
            <a:ext cx="2343955" cy="1004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Pelapor melapor dengan aplikasi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9272787" y="1815922"/>
            <a:ext cx="2343955" cy="1004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Pihak Polisi Memeriksa Laporan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8908009" y="4468967"/>
            <a:ext cx="3095223" cy="132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Pelapor menerima email Surat Keterangan Laporan Dari Kepolisian melalui email,</a:t>
            </a:r>
          </a:p>
          <a:p>
            <a:pPr algn="ctr"/>
            <a:r>
              <a:rPr lang="id-ID" dirty="0" smtClean="0"/>
              <a:t>Ada notif ke nomor handphone</a:t>
            </a:r>
            <a:endParaRPr lang="id-ID" dirty="0"/>
          </a:p>
        </p:txBody>
      </p:sp>
      <p:cxnSp>
        <p:nvCxnSpPr>
          <p:cNvPr id="10" name="Straight Arrow Connector 9"/>
          <p:cNvCxnSpPr>
            <a:stCxn id="3" idx="3"/>
            <a:endCxn id="6" idx="1"/>
          </p:cNvCxnSpPr>
          <p:nvPr/>
        </p:nvCxnSpPr>
        <p:spPr>
          <a:xfrm>
            <a:off x="2916994" y="2359221"/>
            <a:ext cx="186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7128523" y="2318196"/>
            <a:ext cx="21442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444765" y="2820474"/>
            <a:ext cx="10856" cy="16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29711" y="4468967"/>
            <a:ext cx="3095223" cy="13265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Pelapor menerima notifikasi laporan kurang valid melalui email dan nomor handphone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2839997" y="1995031"/>
            <a:ext cx="194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     Kronologi,</a:t>
            </a:r>
          </a:p>
          <a:p>
            <a:r>
              <a:rPr lang="id-ID" dirty="0" smtClean="0"/>
              <a:t>Barang bukti (foto)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7328215" y="1995031"/>
            <a:ext cx="152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Laporan dari</a:t>
            </a:r>
          </a:p>
          <a:p>
            <a:r>
              <a:rPr lang="id-ID" dirty="0" smtClean="0"/>
              <a:t>     pelapor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9128056" y="3239333"/>
            <a:ext cx="29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          Laporan hasil </a:t>
            </a:r>
          </a:p>
          <a:p>
            <a:r>
              <a:rPr lang="id-ID" dirty="0" smtClean="0"/>
              <a:t>Pemeriksaan polisi yang valid</a:t>
            </a:r>
            <a:endParaRPr lang="id-ID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328215" y="2820474"/>
            <a:ext cx="2060484" cy="164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67094" y="3321555"/>
            <a:ext cx="2834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Laporan hasil Pemeriksaan </a:t>
            </a:r>
          </a:p>
          <a:p>
            <a:r>
              <a:rPr lang="id-ID" dirty="0" smtClean="0"/>
              <a:t>   polisi yang tidak valid</a:t>
            </a:r>
            <a:endParaRPr lang="id-ID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5383369" y="2820474"/>
            <a:ext cx="12879" cy="177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13110" y="336257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  Nomor KTP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119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15212" y="668107"/>
            <a:ext cx="242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Arsitektur Aplikasi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2078" y="2253803"/>
            <a:ext cx="1254402" cy="1275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Basis Data</a:t>
            </a:r>
          </a:p>
          <a:p>
            <a:pPr algn="ctr"/>
            <a:r>
              <a:rPr lang="en-US" dirty="0" smtClean="0"/>
              <a:t>POLRI</a:t>
            </a:r>
            <a:endParaRPr lang="id-ID" dirty="0"/>
          </a:p>
        </p:txBody>
      </p:sp>
      <p:sp>
        <p:nvSpPr>
          <p:cNvPr id="6" name="Cloud 5"/>
          <p:cNvSpPr/>
          <p:nvPr/>
        </p:nvSpPr>
        <p:spPr>
          <a:xfrm>
            <a:off x="8177349" y="2253804"/>
            <a:ext cx="2177386" cy="12750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Pelapor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sp>
        <p:nvSpPr>
          <p:cNvPr id="8" name="Cloud 7"/>
          <p:cNvSpPr/>
          <p:nvPr/>
        </p:nvSpPr>
        <p:spPr>
          <a:xfrm>
            <a:off x="826088" y="2006528"/>
            <a:ext cx="2991394" cy="17695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Kepolisian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akses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sp>
        <p:nvSpPr>
          <p:cNvPr id="9" name="Smiley Face 8"/>
          <p:cNvSpPr/>
          <p:nvPr/>
        </p:nvSpPr>
        <p:spPr>
          <a:xfrm>
            <a:off x="8932603" y="4906798"/>
            <a:ext cx="1293223" cy="67926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Pelapor</a:t>
            </a:r>
            <a:endParaRPr lang="en-US" dirty="0"/>
          </a:p>
        </p:txBody>
      </p:sp>
      <p:sp>
        <p:nvSpPr>
          <p:cNvPr id="11" name="Smiley Face 10"/>
          <p:cNvSpPr/>
          <p:nvPr/>
        </p:nvSpPr>
        <p:spPr>
          <a:xfrm>
            <a:off x="826088" y="4653767"/>
            <a:ext cx="2256688" cy="11853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Pemeriksa</a:t>
            </a:r>
            <a:r>
              <a:rPr lang="en-US" dirty="0" smtClean="0"/>
              <a:t> di </a:t>
            </a:r>
            <a:r>
              <a:rPr lang="en-US" dirty="0" err="1" smtClean="0"/>
              <a:t>Kepolisian</a:t>
            </a:r>
            <a:r>
              <a:rPr lang="en-US" dirty="0" smtClean="0"/>
              <a:t> Daerah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1954432" y="3776085"/>
            <a:ext cx="187877" cy="87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  <a:endCxn id="3" idx="1"/>
          </p:cNvCxnSpPr>
          <p:nvPr/>
        </p:nvCxnSpPr>
        <p:spPr>
          <a:xfrm>
            <a:off x="3814989" y="2891307"/>
            <a:ext cx="1057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3" idx="3"/>
          </p:cNvCxnSpPr>
          <p:nvPr/>
        </p:nvCxnSpPr>
        <p:spPr>
          <a:xfrm flipH="1" flipV="1">
            <a:off x="6126480" y="2891307"/>
            <a:ext cx="2057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9418320" y="3528811"/>
            <a:ext cx="160895" cy="137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4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2382592"/>
            <a:ext cx="11462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/>
              <a:t>Demo Aplikasi</a:t>
            </a:r>
          </a:p>
          <a:p>
            <a:pPr algn="ctr"/>
            <a:r>
              <a:rPr lang="id-ID" sz="3200" dirty="0" smtClean="0"/>
              <a:t>(Pelapor)</a:t>
            </a:r>
          </a:p>
        </p:txBody>
      </p:sp>
    </p:spTree>
    <p:extLst>
      <p:ext uri="{BB962C8B-B14F-4D97-AF65-F5344CB8AC3E}">
        <p14:creationId xmlns:p14="http://schemas.microsoft.com/office/powerpoint/2010/main" val="17641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" y="261125"/>
            <a:ext cx="2993484" cy="127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4873" y="421887"/>
            <a:ext cx="154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By :</a:t>
            </a:r>
          </a:p>
          <a:p>
            <a:pPr algn="ctr"/>
            <a:r>
              <a:rPr lang="id-ID" sz="2800" dirty="0" smtClean="0">
                <a:latin typeface="Berlin Sans FB" panose="020E0602020502020306" pitchFamily="34" charset="0"/>
              </a:rPr>
              <a:t>RD/RW</a:t>
            </a:r>
            <a:endParaRPr lang="id-ID" sz="2800" dirty="0">
              <a:latin typeface="Berlin Sans FB" panose="020E0602020502020306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6518" y="2382592"/>
            <a:ext cx="114621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hlinkClick r:id="rId3" action="ppaction://hlinkfile"/>
              </a:rPr>
              <a:t>Demo Aplikasi</a:t>
            </a:r>
          </a:p>
          <a:p>
            <a:pPr algn="ctr"/>
            <a:r>
              <a:rPr lang="id-ID" sz="3200" dirty="0" smtClean="0">
                <a:hlinkClick r:id="rId3" action="ppaction://hlinkfile"/>
              </a:rPr>
              <a:t>(Polisi Bagian Pemeriksa Laporan)</a:t>
            </a:r>
            <a:endParaRPr lang="id-ID" sz="3200" dirty="0" smtClean="0"/>
          </a:p>
        </p:txBody>
      </p:sp>
    </p:spTree>
    <p:extLst>
      <p:ext uri="{BB962C8B-B14F-4D97-AF65-F5344CB8AC3E}">
        <p14:creationId xmlns:p14="http://schemas.microsoft.com/office/powerpoint/2010/main" val="2778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</TotalTime>
  <Words>145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Berlin Sans FB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riskaamalia</dc:creator>
  <cp:lastModifiedBy>1224-2</cp:lastModifiedBy>
  <cp:revision>17</cp:revision>
  <dcterms:created xsi:type="dcterms:W3CDTF">2015-10-24T09:54:03Z</dcterms:created>
  <dcterms:modified xsi:type="dcterms:W3CDTF">2015-10-24T19:20:33Z</dcterms:modified>
</cp:coreProperties>
</file>