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9"/>
  </p:normalViewPr>
  <p:slideViewPr>
    <p:cSldViewPr snapToGrid="0" snapToObjects="1">
      <p:cViewPr varScale="1">
        <p:scale>
          <a:sx n="142" d="100"/>
          <a:sy n="14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23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86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7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3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45FF0D2-706D-1E4C-9610-8474649A5A1C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4B692D-AA9F-1D42-A0D8-EAB18A5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Hajar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06" y="233829"/>
            <a:ext cx="1719072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open-source alias </a:t>
            </a:r>
            <a:r>
              <a:rPr lang="en-US" dirty="0" smtClean="0"/>
              <a:t>gratis</a:t>
            </a:r>
          </a:p>
          <a:p>
            <a:r>
              <a:rPr lang="en-US" dirty="0" smtClean="0"/>
              <a:t>PHP </a:t>
            </a:r>
            <a:r>
              <a:rPr lang="en-US" dirty="0" err="1"/>
              <a:t>kependekan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PHP: Hypertext Preprocessor (Personal Home Page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PHP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server-side,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yang client-side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PHP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database (MySQL, Informix, Oracle, Sybase, Solid, PostgreSQL, Generic ODBC, </a:t>
            </a:r>
            <a:r>
              <a:rPr lang="en-US" dirty="0" err="1"/>
              <a:t>dll</a:t>
            </a:r>
            <a:r>
              <a:rPr lang="en-US" dirty="0" smtClean="0"/>
              <a:t>.)</a:t>
            </a:r>
          </a:p>
          <a:p>
            <a:r>
              <a:rPr lang="en-US" dirty="0" smtClean="0"/>
              <a:t>PHP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Didukung</a:t>
            </a:r>
            <a:r>
              <a:rPr lang="en-US" dirty="0" smtClean="0"/>
              <a:t> Composer </a:t>
            </a:r>
            <a:r>
              <a:rPr lang="en-US" dirty="0" err="1" smtClean="0"/>
              <a:t>dan</a:t>
            </a:r>
            <a:r>
              <a:rPr lang="en-US" dirty="0" smtClean="0"/>
              <a:t> OOP</a:t>
            </a:r>
          </a:p>
          <a:p>
            <a:r>
              <a:rPr lang="en-US" dirty="0" smtClean="0"/>
              <a:t>PSR (PHP Standard Recommendation)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server database open-source alias </a:t>
            </a:r>
            <a:r>
              <a:rPr lang="en-US" dirty="0" smtClean="0"/>
              <a:t>gratis</a:t>
            </a:r>
          </a:p>
          <a:p>
            <a:r>
              <a:rPr lang="en-US" dirty="0" smtClean="0"/>
              <a:t>MySQL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MySQL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Tahun</a:t>
            </a:r>
            <a:r>
              <a:rPr lang="en-US" dirty="0" smtClean="0"/>
              <a:t> 2009 Sun Microsystem (</a:t>
            </a:r>
            <a:r>
              <a:rPr lang="en-US" dirty="0" err="1" smtClean="0"/>
              <a:t>pengembang</a:t>
            </a:r>
            <a:r>
              <a:rPr lang="en-US" dirty="0" smtClean="0"/>
              <a:t> MySQL) </a:t>
            </a:r>
            <a:r>
              <a:rPr lang="en-US" dirty="0" err="1" smtClean="0"/>
              <a:t>diakuisisi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Oracle</a:t>
            </a:r>
          </a:p>
          <a:p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khawatir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kelanjutan</a:t>
            </a:r>
            <a:r>
              <a:rPr lang="en-US" dirty="0" smtClean="0"/>
              <a:t> MySQL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: </a:t>
            </a:r>
            <a:r>
              <a:rPr lang="en-US" dirty="0" err="1" smtClean="0"/>
              <a:t>Git</a:t>
            </a:r>
            <a:r>
              <a:rPr lang="en-US" dirty="0" smtClean="0"/>
              <a:t>, Tortoise,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Text Editor : Atom, Sublime, Visual Studio Code, Vim,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Virtual Environment : Vagrant,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Node : </a:t>
            </a:r>
            <a:r>
              <a:rPr lang="en-US" dirty="0" err="1" smtClean="0"/>
              <a:t>Webpack</a:t>
            </a:r>
            <a:r>
              <a:rPr lang="en-US" dirty="0" smtClean="0"/>
              <a:t>, </a:t>
            </a:r>
            <a:r>
              <a:rPr lang="en-US" dirty="0" err="1" smtClean="0"/>
              <a:t>Browserify</a:t>
            </a:r>
            <a:r>
              <a:rPr lang="en-US" dirty="0" smtClean="0"/>
              <a:t>, Gulp, Grunt</a:t>
            </a:r>
          </a:p>
          <a:p>
            <a:r>
              <a:rPr lang="en-US" dirty="0" smtClean="0"/>
              <a:t>Framework PHP : </a:t>
            </a:r>
            <a:r>
              <a:rPr lang="en-US" dirty="0" err="1" smtClean="0"/>
              <a:t>Laravel</a:t>
            </a:r>
            <a:r>
              <a:rPr lang="en-US" dirty="0" smtClean="0"/>
              <a:t>, </a:t>
            </a:r>
            <a:r>
              <a:rPr lang="en-US" dirty="0" err="1" smtClean="0"/>
              <a:t>Phalcon</a:t>
            </a:r>
            <a:r>
              <a:rPr lang="en-US" dirty="0" smtClean="0"/>
              <a:t>,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Framework JS : </a:t>
            </a:r>
            <a:r>
              <a:rPr lang="en-US" dirty="0" err="1" smtClean="0"/>
              <a:t>Vue.js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, React, </a:t>
            </a:r>
            <a:r>
              <a:rPr lang="en-US" dirty="0" err="1" smtClean="0"/>
              <a:t>ReactNative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56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</TotalTime>
  <Words>192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Schoolbook</vt:lpstr>
      <vt:lpstr>Wingdings 2</vt:lpstr>
      <vt:lpstr>Arial</vt:lpstr>
      <vt:lpstr>View</vt:lpstr>
      <vt:lpstr>PHP &amp; MySQL</vt:lpstr>
      <vt:lpstr>PHP</vt:lpstr>
      <vt:lpstr>MySQL</vt:lpstr>
      <vt:lpstr>Web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</dc:title>
  <dc:creator>Microsoft Office User</dc:creator>
  <cp:lastModifiedBy>Microsoft Office User</cp:lastModifiedBy>
  <cp:revision>5</cp:revision>
  <dcterms:created xsi:type="dcterms:W3CDTF">2017-06-14T09:39:55Z</dcterms:created>
  <dcterms:modified xsi:type="dcterms:W3CDTF">2017-06-14T10:17:07Z</dcterms:modified>
</cp:coreProperties>
</file>