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65" r:id="rId6"/>
    <p:sldId id="266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4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7273-9FCF-47BA-A0CD-050AB1C7A9A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6"/>
          <a:stretch/>
        </p:blipFill>
        <p:spPr>
          <a:xfrm flipH="1">
            <a:off x="-1" y="0"/>
            <a:ext cx="5381626" cy="63282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196240" y="143619"/>
            <a:ext cx="1617035" cy="640152"/>
            <a:chOff x="10412368" y="143619"/>
            <a:chExt cx="1617035" cy="6401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9109" y="143619"/>
              <a:ext cx="830294" cy="6401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368" y="143620"/>
              <a:ext cx="640151" cy="64015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02733" y="3787946"/>
            <a:ext cx="3775393" cy="1112200"/>
            <a:chOff x="8604467" y="4561008"/>
            <a:chExt cx="2494783" cy="1112200"/>
          </a:xfrm>
        </p:grpSpPr>
        <p:sp>
          <p:nvSpPr>
            <p:cNvPr id="16" name="TextBox 15"/>
            <p:cNvSpPr txBox="1"/>
            <p:nvPr/>
          </p:nvSpPr>
          <p:spPr>
            <a:xfrm>
              <a:off x="8604467" y="4561008"/>
              <a:ext cx="24947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Name of Project</a:t>
              </a:r>
              <a:endParaRPr lang="en-US" sz="40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96555" y="5273098"/>
              <a:ext cx="76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err="1" smtClean="0">
                  <a:solidFill>
                    <a:schemeClr val="tx2">
                      <a:lumMod val="75000"/>
                    </a:schemeClr>
                  </a:solidFill>
                </a:rPr>
                <a:t>Subname</a:t>
              </a:r>
              <a:endParaRPr lang="id-ID" sz="20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36254" y="1675792"/>
            <a:ext cx="547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Proposal for System Development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Request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22" name="TextBox 21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5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291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Project Description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89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</a:t>
            </a:r>
            <a:r>
              <a:rPr lang="en-US" dirty="0" smtClean="0">
                <a:latin typeface="Corbel" panose="020B0503020204020204" pitchFamily="34" charset="0"/>
              </a:rPr>
              <a:t>AHL     </a:t>
            </a:r>
            <a:r>
              <a:rPr lang="en-US" b="1" dirty="0" smtClean="0">
                <a:latin typeface="Corbel" panose="020B0503020204020204" pitchFamily="34" charset="0"/>
              </a:rPr>
              <a:t>Expected Date  :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dd</a:t>
            </a:r>
            <a:r>
              <a:rPr lang="en-US" dirty="0" smtClean="0">
                <a:latin typeface="Corbel" panose="020B0503020204020204" pitchFamily="34" charset="0"/>
              </a:rPr>
              <a:t>-mm-</a:t>
            </a:r>
            <a:r>
              <a:rPr lang="en-US" dirty="0" err="1" smtClean="0">
                <a:latin typeface="Corbel" panose="020B0503020204020204" pitchFamily="34" charset="0"/>
              </a:rPr>
              <a:t>yyyy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Platform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Department/BU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Ekspetasi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deadline,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3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The purpose of creating the system.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dirty="0"/>
              <a:t>Bagian ini menjelaskan tentang alasan atau tujuan dari pengembangan sistem baru tersebut</a:t>
            </a:r>
            <a:r>
              <a:rPr lang="sv-SE" dirty="0" smtClean="0"/>
              <a:t>.</a:t>
            </a:r>
          </a:p>
          <a:p>
            <a:pPr algn="just"/>
            <a:endParaRPr lang="sv-SE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4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Scope of the 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1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0" y="933306"/>
            <a:ext cx="48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Description of the old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system (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1/1)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lama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digantikan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Lampirkan</a:t>
            </a:r>
            <a:r>
              <a:rPr lang="en-US" dirty="0" smtClean="0"/>
              <a:t> </a:t>
            </a:r>
            <a:r>
              <a:rPr lang="en-US" dirty="0" err="1" smtClean="0"/>
              <a:t>screenshoot</a:t>
            </a:r>
            <a:r>
              <a:rPr lang="en-US" dirty="0" smtClean="0"/>
              <a:t> yang di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lama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5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0" y="933306"/>
            <a:ext cx="488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Description of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new system (1/1)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lama</a:t>
            </a:r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Lampirkan</a:t>
            </a:r>
            <a:r>
              <a:rPr lang="en-US" dirty="0" smtClean="0"/>
              <a:t> design mockup/prototype </a:t>
            </a:r>
            <a:r>
              <a:rPr lang="en-US" dirty="0"/>
              <a:t>yang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3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Process Flow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proses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diagram </a:t>
            </a:r>
            <a:r>
              <a:rPr lang="en-US" i="1" dirty="0" err="1" smtClean="0"/>
              <a:t>FlowChart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, </a:t>
            </a:r>
            <a:r>
              <a:rPr lang="en-US" b="1" dirty="0" smtClean="0"/>
              <a:t>proses</a:t>
            </a:r>
            <a:r>
              <a:rPr lang="en-US" dirty="0" smtClean="0"/>
              <a:t> 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output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5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313035" y="3037919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TERIMA KASIH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17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496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Rangga AJ Evirizal</dc:creator>
  <cp:lastModifiedBy>Riski Maulana Rahman</cp:lastModifiedBy>
  <cp:revision>25</cp:revision>
  <dcterms:created xsi:type="dcterms:W3CDTF">2023-05-24T08:06:30Z</dcterms:created>
  <dcterms:modified xsi:type="dcterms:W3CDTF">2023-06-15T07:26:19Z</dcterms:modified>
</cp:coreProperties>
</file>