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4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7273-9FCF-47BA-A0CD-050AB1C7A9A8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DA7F-F21E-4279-B6F0-FB98CAFD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6"/>
          <a:stretch/>
        </p:blipFill>
        <p:spPr>
          <a:xfrm flipH="1">
            <a:off x="-1" y="0"/>
            <a:ext cx="5381626" cy="63282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196240" y="143619"/>
            <a:ext cx="1617035" cy="640152"/>
            <a:chOff x="10412368" y="143619"/>
            <a:chExt cx="1617035" cy="6401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9109" y="143619"/>
              <a:ext cx="830294" cy="6401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368" y="143620"/>
              <a:ext cx="640151" cy="64015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02733" y="3787946"/>
            <a:ext cx="3775393" cy="1112200"/>
            <a:chOff x="8604467" y="4561008"/>
            <a:chExt cx="2494783" cy="1112200"/>
          </a:xfrm>
        </p:grpSpPr>
        <p:sp>
          <p:nvSpPr>
            <p:cNvPr id="16" name="TextBox 15"/>
            <p:cNvSpPr txBox="1"/>
            <p:nvPr/>
          </p:nvSpPr>
          <p:spPr>
            <a:xfrm>
              <a:off x="8604467" y="4561008"/>
              <a:ext cx="24947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b="1" dirty="0" smtClean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Name of Project</a:t>
              </a:r>
              <a:endParaRPr lang="en-US" sz="40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96555" y="5273098"/>
              <a:ext cx="76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 smtClean="0">
                  <a:solidFill>
                    <a:schemeClr val="tx2">
                      <a:lumMod val="75000"/>
                    </a:schemeClr>
                  </a:solidFill>
                </a:rPr>
                <a:t>Subname</a:t>
              </a:r>
              <a:endParaRPr lang="id-ID" sz="2000" dirty="0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336254" y="1675792"/>
            <a:ext cx="547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Proposal for System Development 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Request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22" name="TextBox 21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5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291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Project Description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73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0" y="933306"/>
            <a:ext cx="48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Description of the old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system (1/1)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lama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digantikan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5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0" y="933306"/>
            <a:ext cx="488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Description of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new system (1/1)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lama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3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The purpose of creating the system.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dirty="0"/>
              <a:t>Bagian ini menjelaskan tentang alasan atau tujuan dari pengembangan sistem baru tersebut</a:t>
            </a:r>
            <a:r>
              <a:rPr lang="sv-SE" dirty="0" smtClean="0"/>
              <a:t>.</a:t>
            </a:r>
          </a:p>
          <a:p>
            <a:pPr algn="just"/>
            <a:endParaRPr lang="sv-SE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4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Scope of the project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agar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1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Requirements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agar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non-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8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sp>
        <p:nvSpPr>
          <p:cNvPr id="29" name="TextBox 28"/>
          <p:cNvSpPr txBox="1"/>
          <p:nvPr/>
        </p:nvSpPr>
        <p:spPr>
          <a:xfrm>
            <a:off x="283271" y="933306"/>
            <a:ext cx="505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Project timeline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63" y="5334876"/>
            <a:ext cx="74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rbel" panose="020B0503020204020204" pitchFamily="34" charset="0"/>
              </a:rPr>
              <a:t>Platform  </a:t>
            </a:r>
            <a:r>
              <a:rPr lang="en-US" b="1" dirty="0" smtClean="0">
                <a:latin typeface="Corbel" panose="020B0503020204020204" pitchFamily="34" charset="0"/>
              </a:rPr>
              <a:t>:    </a:t>
            </a:r>
            <a:r>
              <a:rPr lang="en-US" dirty="0" smtClean="0">
                <a:latin typeface="Corbel" panose="020B0503020204020204" pitchFamily="34" charset="0"/>
              </a:rPr>
              <a:t>Web      </a:t>
            </a:r>
            <a:r>
              <a:rPr lang="en-US" b="1" dirty="0" smtClean="0">
                <a:latin typeface="Corbel" panose="020B0503020204020204" pitchFamily="34" charset="0"/>
              </a:rPr>
              <a:t>Access  :    </a:t>
            </a:r>
            <a:r>
              <a:rPr lang="en-US" dirty="0" smtClean="0">
                <a:latin typeface="Corbel" panose="020B0503020204020204" pitchFamily="34" charset="0"/>
              </a:rPr>
              <a:t>Internal - IHM / AHL</a:t>
            </a:r>
            <a:endParaRPr lang="en-US" dirty="0" smtClean="0">
              <a:latin typeface="Corbel" panose="020B05030202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271" y="1994668"/>
            <a:ext cx="11369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timeline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agar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peluncuran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5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77266" y="5799840"/>
            <a:ext cx="1314734" cy="331100"/>
          </a:xfrm>
          <a:prstGeom prst="rect">
            <a:avLst/>
          </a:prstGeom>
          <a:solidFill>
            <a:srgbClr val="FFD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43619"/>
            <a:ext cx="11813275" cy="640152"/>
            <a:chOff x="0" y="143619"/>
            <a:chExt cx="11813275" cy="640152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10636"/>
              <a:ext cx="9609947" cy="162501"/>
              <a:chOff x="0" y="6303905"/>
              <a:chExt cx="9304020" cy="9617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0" y="6303905"/>
                <a:ext cx="9304020" cy="50346"/>
              </a:xfrm>
              <a:prstGeom prst="rect">
                <a:avLst/>
              </a:prstGeom>
              <a:solidFill>
                <a:srgbClr val="1C31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6354363"/>
                <a:ext cx="9304020" cy="45719"/>
              </a:xfrm>
              <a:prstGeom prst="rect">
                <a:avLst/>
              </a:prstGeom>
              <a:solidFill>
                <a:srgbClr val="FFD2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96240" y="143619"/>
              <a:ext cx="1617035" cy="640152"/>
              <a:chOff x="10412368" y="143619"/>
              <a:chExt cx="1617035" cy="64015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9109" y="143619"/>
                <a:ext cx="830294" cy="64015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2368" y="143620"/>
                <a:ext cx="640151" cy="640151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189363" y="6281770"/>
            <a:ext cx="11813275" cy="512730"/>
            <a:chOff x="0" y="6281770"/>
            <a:chExt cx="11813275" cy="512730"/>
          </a:xfrm>
        </p:grpSpPr>
        <p:sp>
          <p:nvSpPr>
            <p:cNvPr id="30" name="TextBox 29"/>
            <p:cNvSpPr txBox="1"/>
            <p:nvPr/>
          </p:nvSpPr>
          <p:spPr>
            <a:xfrm>
              <a:off x="233135" y="6412154"/>
              <a:ext cx="222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Living Our Core Value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14204" y="6473710"/>
              <a:ext cx="52581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Complementary Team – Ownership – People – Integrity – Customer – Continuous Improvement</a:t>
              </a:r>
              <a:endParaRPr lang="en-US" sz="1000" b="1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303905"/>
              <a:ext cx="9304020" cy="50346"/>
            </a:xfrm>
            <a:prstGeom prst="rect">
              <a:avLst/>
            </a:prstGeom>
            <a:solidFill>
              <a:srgbClr val="1C31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0" y="6354363"/>
              <a:ext cx="9304020" cy="45719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22" y="6281770"/>
              <a:ext cx="2366153" cy="5127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313035" y="3037919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TERIMA 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17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600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Rangga AJ Evirizal</dc:creator>
  <cp:lastModifiedBy>Riski Maulana Rahman</cp:lastModifiedBy>
  <cp:revision>21</cp:revision>
  <dcterms:created xsi:type="dcterms:W3CDTF">2023-05-24T08:06:30Z</dcterms:created>
  <dcterms:modified xsi:type="dcterms:W3CDTF">2023-05-30T09:00:15Z</dcterms:modified>
</cp:coreProperties>
</file>