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8" r:id="rId13"/>
    <p:sldId id="269" r:id="rId14"/>
    <p:sldId id="270" r:id="rId15"/>
    <p:sldId id="271" r:id="rId16"/>
    <p:sldId id="274" r:id="rId17"/>
    <p:sldId id="275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Quick Sort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69589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735076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0" name="Rectangle 19"/>
          <p:cNvSpPr/>
          <p:nvPr/>
        </p:nvSpPr>
        <p:spPr>
          <a:xfrm>
            <a:off x="20567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3" name="Rectangle 22"/>
          <p:cNvSpPr/>
          <p:nvPr/>
        </p:nvSpPr>
        <p:spPr>
          <a:xfrm>
            <a:off x="832675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735076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0" name="Rectangle 19"/>
          <p:cNvSpPr/>
          <p:nvPr/>
        </p:nvSpPr>
        <p:spPr>
          <a:xfrm>
            <a:off x="20567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3" name="Rectangle 22"/>
          <p:cNvSpPr/>
          <p:nvPr/>
        </p:nvSpPr>
        <p:spPr>
          <a:xfrm>
            <a:off x="832675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7350760" y="32429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0" name="Rectangle 19"/>
          <p:cNvSpPr/>
          <p:nvPr/>
        </p:nvSpPr>
        <p:spPr>
          <a:xfrm>
            <a:off x="20567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3" name="Rectangle 22"/>
          <p:cNvSpPr/>
          <p:nvPr/>
        </p:nvSpPr>
        <p:spPr>
          <a:xfrm>
            <a:off x="8326755" y="32429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24" name="Rectangle 23"/>
          <p:cNvSpPr/>
          <p:nvPr/>
        </p:nvSpPr>
        <p:spPr>
          <a:xfrm>
            <a:off x="7350760" y="449072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5" name="Rectangle 24"/>
          <p:cNvSpPr/>
          <p:nvPr/>
        </p:nvSpPr>
        <p:spPr>
          <a:xfrm>
            <a:off x="8717915" y="449072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735076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0" name="Rectangle 19"/>
          <p:cNvSpPr/>
          <p:nvPr/>
        </p:nvSpPr>
        <p:spPr>
          <a:xfrm>
            <a:off x="20567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3" name="Rectangle 22"/>
          <p:cNvSpPr/>
          <p:nvPr/>
        </p:nvSpPr>
        <p:spPr>
          <a:xfrm>
            <a:off x="832675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24" name="Rectangle 23"/>
          <p:cNvSpPr/>
          <p:nvPr/>
        </p:nvSpPr>
        <p:spPr>
          <a:xfrm>
            <a:off x="7350760" y="449072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5" name="Rectangle 24"/>
          <p:cNvSpPr/>
          <p:nvPr/>
        </p:nvSpPr>
        <p:spPr>
          <a:xfrm>
            <a:off x="8717915" y="449072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8" name="Rectangle 17"/>
          <p:cNvSpPr/>
          <p:nvPr/>
        </p:nvSpPr>
        <p:spPr>
          <a:xfrm>
            <a:off x="343535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1" name="Rectangle 20"/>
          <p:cNvSpPr/>
          <p:nvPr/>
        </p:nvSpPr>
        <p:spPr>
          <a:xfrm>
            <a:off x="969391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9" name="Rectangle 18"/>
          <p:cNvSpPr/>
          <p:nvPr/>
        </p:nvSpPr>
        <p:spPr>
          <a:xfrm>
            <a:off x="481393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7350760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0" name="Rectangle 19"/>
          <p:cNvSpPr/>
          <p:nvPr/>
        </p:nvSpPr>
        <p:spPr>
          <a:xfrm>
            <a:off x="205676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3" name="Rectangle 22"/>
          <p:cNvSpPr/>
          <p:nvPr/>
        </p:nvSpPr>
        <p:spPr>
          <a:xfrm>
            <a:off x="8326755" y="32429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24" name="Rectangle 23"/>
          <p:cNvSpPr/>
          <p:nvPr/>
        </p:nvSpPr>
        <p:spPr>
          <a:xfrm>
            <a:off x="7350760" y="449072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25" name="Rectangle 24"/>
          <p:cNvSpPr/>
          <p:nvPr/>
        </p:nvSpPr>
        <p:spPr>
          <a:xfrm>
            <a:off x="8717915" y="449072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26" name="Rectangle 25"/>
          <p:cNvSpPr/>
          <p:nvPr/>
        </p:nvSpPr>
        <p:spPr>
          <a:xfrm>
            <a:off x="2861945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27" name="Rectangle 26"/>
          <p:cNvSpPr/>
          <p:nvPr/>
        </p:nvSpPr>
        <p:spPr>
          <a:xfrm>
            <a:off x="3837940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28" name="Rectangle 27"/>
          <p:cNvSpPr/>
          <p:nvPr/>
        </p:nvSpPr>
        <p:spPr>
          <a:xfrm>
            <a:off x="4813935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29" name="Rectangle 28"/>
          <p:cNvSpPr/>
          <p:nvPr/>
        </p:nvSpPr>
        <p:spPr>
          <a:xfrm>
            <a:off x="6765925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30" name="Rectangle 29"/>
          <p:cNvSpPr/>
          <p:nvPr/>
        </p:nvSpPr>
        <p:spPr>
          <a:xfrm>
            <a:off x="7741920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31" name="Rectangle 30"/>
          <p:cNvSpPr/>
          <p:nvPr/>
        </p:nvSpPr>
        <p:spPr>
          <a:xfrm>
            <a:off x="8717915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32" name="Rectangle 31"/>
          <p:cNvSpPr/>
          <p:nvPr/>
        </p:nvSpPr>
        <p:spPr>
          <a:xfrm>
            <a:off x="5789930" y="5772150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cxnSp>
        <p:nvCxnSpPr>
          <p:cNvPr id="33" name="Straight Arrow Connector 32"/>
          <p:cNvCxnSpPr>
            <a:stCxn id="20" idx="2"/>
            <a:endCxn id="26" idx="0"/>
          </p:cNvCxnSpPr>
          <p:nvPr/>
        </p:nvCxnSpPr>
        <p:spPr>
          <a:xfrm>
            <a:off x="2545080" y="4218940"/>
            <a:ext cx="805180" cy="155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27" idx="0"/>
          </p:cNvCxnSpPr>
          <p:nvPr/>
        </p:nvCxnSpPr>
        <p:spPr>
          <a:xfrm>
            <a:off x="3923665" y="4218940"/>
            <a:ext cx="402590" cy="155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8" idx="0"/>
          </p:cNvCxnSpPr>
          <p:nvPr/>
        </p:nvCxnSpPr>
        <p:spPr>
          <a:xfrm>
            <a:off x="5302250" y="4218940"/>
            <a:ext cx="0" cy="155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32" idx="0"/>
          </p:cNvCxnSpPr>
          <p:nvPr/>
        </p:nvCxnSpPr>
        <p:spPr>
          <a:xfrm>
            <a:off x="6278245" y="2801620"/>
            <a:ext cx="0" cy="297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29" idx="0"/>
          </p:cNvCxnSpPr>
          <p:nvPr/>
        </p:nvCxnSpPr>
        <p:spPr>
          <a:xfrm flipH="1">
            <a:off x="7254240" y="5466715"/>
            <a:ext cx="58483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0" idx="0"/>
          </p:cNvCxnSpPr>
          <p:nvPr/>
        </p:nvCxnSpPr>
        <p:spPr>
          <a:xfrm flipH="1">
            <a:off x="8230235" y="5466715"/>
            <a:ext cx="97599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1" idx="2"/>
            <a:endCxn id="31" idx="3"/>
          </p:cNvCxnSpPr>
          <p:nvPr/>
        </p:nvCxnSpPr>
        <p:spPr>
          <a:xfrm rot="5400000">
            <a:off x="8917305" y="4994910"/>
            <a:ext cx="2041525" cy="4883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12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35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9</a:t>
            </a:r>
            <a:endParaRPr lang="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11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2766060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23</a:t>
            </a:r>
            <a:endParaRPr lang="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1945" y="49974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383794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481393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578993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6765925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7741920" y="49974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8717915" y="499745"/>
            <a:ext cx="975995" cy="975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89930" y="1825625"/>
            <a:ext cx="975995" cy="975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12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721233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35</a:t>
            </a:r>
            <a:endParaRPr lang="en-US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5935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9</a:t>
            </a:r>
            <a:endParaRPr lang="en-US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3535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441134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</a:t>
            </a:r>
            <a:endParaRPr lang="en-US" altLang="en-US" sz="2800"/>
          </a:p>
        </p:txBody>
      </p:sp>
      <p:sp>
        <p:nvSpPr>
          <p:cNvPr id="16" name="Rectangle 15"/>
          <p:cNvSpPr/>
          <p:nvPr/>
        </p:nvSpPr>
        <p:spPr>
          <a:xfrm>
            <a:off x="8188325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9164320" y="1825625"/>
            <a:ext cx="975995" cy="97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23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Presentation</Application>
  <PresentationFormat>Widescreen</PresentationFormat>
  <Paragraphs>464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FZHei-B01</vt:lpstr>
      <vt:lpstr>FZShuSong-Z01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riskimidiw</dc:creator>
  <cp:lastModifiedBy>riskimidiw</cp:lastModifiedBy>
  <cp:revision>3</cp:revision>
  <dcterms:created xsi:type="dcterms:W3CDTF">2019-04-04T01:55:21Z</dcterms:created>
  <dcterms:modified xsi:type="dcterms:W3CDTF">2019-04-04T01:55:21Z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