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0849dca6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0849dca6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0849dca6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0849dca6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0849dca6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0849dca6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0849dca68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0849dca68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0849dca68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0849dca68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0849dca68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0849dca68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0849dca68_1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0849dca68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0849dca68_1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0849dca68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0849dca6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0849dca6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0849dca6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0849dca6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0849dca6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0849dca6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0849dca6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0849dca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0849dca6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0849dca6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0849dca6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0849dca6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0849dca6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0849dca6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dan Output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Input/Output Bilangan Real / Floating point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“masukan angka : ”;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cin &gt;&gt; d;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“angka : ” &lt;&lt; d &lt;&lt; endl;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Input/Output Karakter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c[50];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c; cout &lt;&lt; c &lt;&lt; endl;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cin.getline(c, 50); cout &lt;&lt; c &lt;&lt; endl;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cin &gt;&gt; s; cout &lt;&lt; s &lt;&lt; endl;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getline(cin, s); cout &lt;&lt; s &lt;&lt; endl;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Manipulator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Manipulator digunakan untuk memanipulasi output</a:t>
            </a:r>
            <a:endParaRPr sz="2400"/>
          </a:p>
          <a:p>
            <a:pPr indent="0" lvl="0" mar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Ada pada library iomanip</a:t>
            </a:r>
            <a:endParaRPr sz="2400"/>
          </a:p>
          <a:p>
            <a:pPr indent="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setfill(c) = mengisi karakter kosong dengan c</a:t>
            </a:r>
            <a:endParaRPr sz="2400"/>
          </a:p>
          <a:p>
            <a:pPr indent="-38100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setw(n) = mengatur lebar cetakan sebesar n</a:t>
            </a:r>
            <a:endParaRPr sz="2400"/>
          </a:p>
          <a:p>
            <a:pPr indent="-38100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setprecision(n) = mengatur tingkat ketelitian sebesar n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Setw(n)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&lt;iomanip&gt;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setw(5) &lt;&lt; 5 &lt;&lt; endl;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setw(10) &lt;&lt; 5 &lt;&lt; endl;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Setfill(n)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&lt;iomanip&gt;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setfill(‘*’) &lt;&lt; setw(5) &lt;&lt; 5 &lt;&lt; endl;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setw(10) &lt;&lt; 5 &lt;&lt; endl;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setfill(‘*’) &lt;&lt; setw(5) &lt;&lt; 5 &lt;&lt; endl;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setfill(‘ ’) &lt;&lt; setw(10) &lt;&lt; 5 &lt;&lt; endl;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left, right, internal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&lt;iomanip&gt;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left &lt;&lt; setfill(‘*’) &lt;&lt; setw(5) &lt;&lt; 5 &lt;&lt; endl;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right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&lt;&lt; setfill(‘*’)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&lt;&lt; setw(10) &lt;&lt; 5 &lt;&lt; endl;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internal &lt;&lt; setfill(‘0’) &lt;&lt; setw(5) &lt;&lt; -5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endl;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3999900" cy="3782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C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&lt;stdio.h&gt;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s1[20];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s2[20];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scanf(“%d”, &amp;n);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input 1 kata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scanf(“%s”, s1);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input &gt; 1 kata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gets(s2);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8"/>
          <p:cNvSpPr txBox="1"/>
          <p:nvPr>
            <p:ph idx="2" type="body"/>
          </p:nvPr>
        </p:nvSpPr>
        <p:spPr>
          <a:xfrm>
            <a:off x="4480625" y="1152475"/>
            <a:ext cx="4351800" cy="3782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C++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s1[20];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s2[20];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n;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s1; </a:t>
            </a: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1 kata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// input &gt; 1 kata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cin.getline(s2, sizeof(s2));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3999900" cy="3782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C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&lt;stdio.h&gt;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 = 5;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= 5.3;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c[6] = “hallo”;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printf(“%d %.3f \n”, n, d);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puts(“pindah”);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printf(“%s”, c);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9"/>
          <p:cNvSpPr txBox="1"/>
          <p:nvPr>
            <p:ph idx="2" type="body"/>
          </p:nvPr>
        </p:nvSpPr>
        <p:spPr>
          <a:xfrm>
            <a:off x="4480625" y="1152475"/>
            <a:ext cx="4351800" cy="3782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C++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&lt;iomanip&gt;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c[6] = “hallo”;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5;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fixed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&lt;&lt; setprecision(3)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&lt;&lt; 5.3;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“pindah” &lt;&lt; endl;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c;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Pengantar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669750" y="2209625"/>
            <a:ext cx="1804500" cy="112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Program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7" name="Google Shape;67;p14"/>
          <p:cNvCxnSpPr>
            <a:endCxn id="66" idx="1"/>
          </p:cNvCxnSpPr>
          <p:nvPr/>
        </p:nvCxnSpPr>
        <p:spPr>
          <a:xfrm>
            <a:off x="2871750" y="2774375"/>
            <a:ext cx="79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>
            <a:stCxn id="66" idx="3"/>
          </p:cNvCxnSpPr>
          <p:nvPr/>
        </p:nvCxnSpPr>
        <p:spPr>
          <a:xfrm>
            <a:off x="5474250" y="2774375"/>
            <a:ext cx="82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/>
          <p:nvPr/>
        </p:nvSpPr>
        <p:spPr>
          <a:xfrm>
            <a:off x="1067325" y="2479725"/>
            <a:ext cx="1804500" cy="7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Input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272175" y="2428475"/>
            <a:ext cx="1804500" cy="7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Output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 Input dalam bahasa C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scanf() = input dengan format tertentu</a:t>
            </a:r>
            <a:endParaRPr sz="2400"/>
          </a:p>
          <a:p>
            <a:pPr indent="-38100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gets() = input data berupa kumpulan karakter dalam 1 baris</a:t>
            </a:r>
            <a:endParaRPr sz="2400"/>
          </a:p>
          <a:p>
            <a:pPr indent="-38100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getchar() = input data berupa karakter</a:t>
            </a:r>
            <a:endParaRPr sz="2400"/>
          </a:p>
          <a:p>
            <a:pPr indent="-38100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getch() = input karakter tapi tidak ditampilkan (tanpa enter)</a:t>
            </a:r>
            <a:endParaRPr sz="2400"/>
          </a:p>
          <a:p>
            <a:pPr indent="-38100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getche() = </a:t>
            </a:r>
            <a:r>
              <a:rPr lang="en" sz="2400"/>
              <a:t>input karakter dan ditampilkan (tanpa enter)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 Output dalam bahasa C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printf() = output dengan format</a:t>
            </a:r>
            <a:endParaRPr sz="2400"/>
          </a:p>
          <a:p>
            <a:pPr indent="-38100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puts() = output data dan otomatis pindah baris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Input/Output Bilangan Bulat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&lt;stdio.h&gt;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printf(“masukan angka : ”);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scanf(“%d”, &amp;i);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printf(“angka : %d\n”, i);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Input/Output Bilangan Real / Floating point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&lt;stdio.h&gt;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printf(“masukan angka : ”);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scanf(“%lf”, &amp;d);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printf(“angka : %f\n”, d);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Input/Output Karakter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&lt;stdio.h&gt;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c[50];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printf(“masukan kata : ”);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scanf(“%s”, c);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printf(“kata : %s\n”, c);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printf(“masukan kalimat : ”);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gets(c);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puts(c);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 Input dalam bahasa C++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cin &gt;&gt; var = input angka, kata, karakter</a:t>
            </a:r>
            <a:endParaRPr sz="2400"/>
          </a:p>
          <a:p>
            <a:pPr indent="-38100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cin.getline(var, size) = input 1 baris kumpulan karakter</a:t>
            </a:r>
            <a:endParaRPr sz="2400"/>
          </a:p>
          <a:p>
            <a:pPr indent="-38100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getline(cin, var) = input 1 baris string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Input/Output Bilangan Bulat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“masukan angka : ”;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cin &gt;&gt; i;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“angka : ” &lt;&lt; i &lt;&lt; endl;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