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82" r:id="rId10"/>
    <p:sldId id="258" r:id="rId11"/>
    <p:sldId id="277" r:id="rId13"/>
    <p:sldId id="278" r:id="rId14"/>
    <p:sldId id="279" r:id="rId15"/>
    <p:sldId id="280" r:id="rId16"/>
    <p:sldId id="281" r:id="rId17"/>
    <p:sldId id="302" r:id="rId18"/>
    <p:sldId id="276" r:id="rId19"/>
    <p:sldId id="259" r:id="rId20"/>
    <p:sldId id="263" r:id="rId21"/>
    <p:sldId id="260" r:id="rId22"/>
    <p:sldId id="261" r:id="rId23"/>
    <p:sldId id="262" r:id="rId24"/>
    <p:sldId id="264" r:id="rId25"/>
    <p:sldId id="265" r:id="rId26"/>
    <p:sldId id="266" r:id="rId27"/>
    <p:sldId id="267" r:id="rId28"/>
    <p:sldId id="270" r:id="rId29"/>
    <p:sldId id="283" r:id="rId3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Pencarian (Searching)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Cari &gt; data tengah, buang kiri</a:t>
            </a:r>
            <a:endParaRPr lang="en-US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Cari : 40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50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40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40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30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40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40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40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tengah,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40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914265" y="508254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13630" y="5716905"/>
            <a:ext cx="33115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(0 + 10) / 2 = 5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997450" y="508254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60 ?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97450" y="5542915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60 ?</a:t>
            </a:r>
            <a:endParaRPr lang="en-US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97450" y="600329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60 ?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5 - 1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4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+ 4)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5 - 1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4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59430" y="3769360"/>
            <a:ext cx="5958840" cy="999490"/>
            <a:chOff x="1926" y="5832"/>
            <a:chExt cx="9384" cy="1574"/>
          </a:xfrm>
        </p:grpSpPr>
        <p:grpSp>
          <p:nvGrpSpPr>
            <p:cNvPr id="10" name="Group 9"/>
            <p:cNvGrpSpPr/>
            <p:nvPr/>
          </p:nvGrpSpPr>
          <p:grpSpPr>
            <a:xfrm>
              <a:off x="1926" y="5842"/>
              <a:ext cx="9384" cy="1564"/>
              <a:chOff x="1588" y="4826"/>
              <a:chExt cx="9384" cy="15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8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chemeClr val="accent1"/>
                    </a:solidFill>
                  </a:rPr>
                  <a:t>20</a:t>
                </a:r>
                <a:endParaRPr lang="en-US" altLang="en-US" sz="28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52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30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16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15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280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rgbClr val="FF0000"/>
                    </a:solidFill>
                    <a:sym typeface="+mn-ea"/>
                  </a:rPr>
                  <a:t>12</a:t>
                </a:r>
                <a:endParaRPr lang="en-US" altLang="en-US" sz="2800" b="1">
                  <a:solidFill>
                    <a:srgbClr val="FF0000"/>
                  </a:solidFill>
                  <a:sym typeface="+mn-e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44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10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408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5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16200000">
              <a:off x="3516" y="5062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>
              <a:off x="5080" y="5057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>
              <a:off x="6644" y="5052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30 ?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30 ?</a:t>
            </a:r>
            <a:endParaRPr lang="en-US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30 ?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2 - 1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2 - 1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10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10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10</a:t>
            </a:r>
            <a:endParaRPr lang="en-US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 = mid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0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(1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 = mid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0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(1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20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20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20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9230" cy="4351655"/>
          </a:xfrm>
          <a:ln>
            <a:solidFill>
              <a:schemeClr val="tx1"/>
            </a:solidFill>
          </a:ln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int binarySearch(int arr[], int data)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int low = 0, high = n;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int mid = (low + high) / 2;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while(low &lt;= high)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return -1;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46495" y="1825625"/>
            <a:ext cx="5269230" cy="43516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if(arr[mid] == data)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return mid;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else if(data &lt; arr[mid])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high = mid - 1;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}else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low = mid + 1;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mid = (low + high) / 2;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20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82240" y="513524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12 == 20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699510" y="511873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12 == 30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93285" y="5135880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12 == 15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685790" y="520382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12 == 12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[20,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linearSearch(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arr[],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data)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// Cari secara urut</a:t>
            </a:r>
            <a:endParaRPr lang="en-US">
              <a:solidFill>
                <a:schemeClr val="bg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i=0; i&lt;n; i++)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	   // Ketemu, return index.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(arr[i] == data)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i;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-1;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b="1">
                <a:solidFill>
                  <a:srgbClr val="FF0000"/>
                </a:solidFill>
              </a:rPr>
              <a:t>HARUS URUT</a:t>
            </a:r>
            <a:endParaRPr lang="en-US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b="1">
                <a:solidFill>
                  <a:schemeClr val="tx1"/>
                </a:solidFill>
              </a:rPr>
              <a:t>Cari : 40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Presentation</Application>
  <PresentationFormat>Widescreen</PresentationFormat>
  <Paragraphs>586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Calibri Light</vt:lpstr>
      <vt:lpstr>Calibri</vt:lpstr>
      <vt:lpstr>微软雅黑</vt:lpstr>
      <vt:lpstr>FZHei-B01</vt:lpstr>
      <vt:lpstr/>
      <vt:lpstr>Arial Unicode MS</vt:lpstr>
      <vt:lpstr>Office Theme</vt:lpstr>
      <vt:lpstr>Pencarian (Searching)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Implementation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Pencarian (Searching)</dc:title>
  <dc:creator>riskimidiw</dc:creator>
  <cp:lastModifiedBy>riskimidiw</cp:lastModifiedBy>
  <cp:revision>12</cp:revision>
  <dcterms:created xsi:type="dcterms:W3CDTF">2019-03-14T00:38:30Z</dcterms:created>
  <dcterms:modified xsi:type="dcterms:W3CDTF">2019-03-14T00:38:30Z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