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5143500"/>
  <p:notesSz cx="6858000" cy="9144000"/>
  <p:embeddedFontLst>
    <p:embeddedFont>
      <p:font typeface="Krona One" panose="02010605030500060004"/>
      <p:regular r:id="rId15"/>
    </p:embeddedFont>
    <p:embeddedFont>
      <p:font typeface="Lato" panose="020F0502020204030203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6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b385fd27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b385fd27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1242414e1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1242414e1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1242414e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1242414e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a1242414e1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a1242414e1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b385fd27f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b385fd27f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b385fd27f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b385fd27f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1242414e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1242414e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214338"/>
            <a:ext cx="5798100" cy="22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100" y="357247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2700000">
            <a:off x="7699611" y="4507405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5400000">
            <a:off x="-69541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2700000">
            <a:off x="363863" y="4273635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323316" y="4323257"/>
            <a:ext cx="464200" cy="448819"/>
            <a:chOff x="1620923" y="4468283"/>
            <a:chExt cx="314073" cy="303667"/>
          </a:xfrm>
        </p:grpSpPr>
        <p:sp>
          <p:nvSpPr>
            <p:cNvPr id="16" name="Google Shape;16;p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997216" y="4603384"/>
            <a:ext cx="853559" cy="283602"/>
            <a:chOff x="2990941" y="3799255"/>
            <a:chExt cx="577510" cy="191882"/>
          </a:xfrm>
        </p:grpSpPr>
        <p:sp>
          <p:nvSpPr>
            <p:cNvPr id="20" name="Google Shape;20;p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 rot="-2700000">
            <a:off x="1342697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 rot="-2700493">
            <a:off x="2298024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 rot="-2700359">
            <a:off x="2460394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 hasCustomPrompt="1"/>
          </p:nvPr>
        </p:nvSpPr>
        <p:spPr>
          <a:xfrm>
            <a:off x="1344238" y="1717875"/>
            <a:ext cx="64554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720000" y="2633991"/>
            <a:ext cx="77040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1"/>
          </p:nvPr>
        </p:nvSpPr>
        <p:spPr>
          <a:xfrm>
            <a:off x="7194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2"/>
          </p:nvPr>
        </p:nvSpPr>
        <p:spPr>
          <a:xfrm>
            <a:off x="6087000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3"/>
          </p:nvPr>
        </p:nvSpPr>
        <p:spPr>
          <a:xfrm>
            <a:off x="34032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3"/>
          <p:cNvSpPr txBox="1"/>
          <p:nvPr>
            <p:ph type="subTitle" idx="4"/>
          </p:nvPr>
        </p:nvSpPr>
        <p:spPr>
          <a:xfrm>
            <a:off x="719400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subTitle" idx="5"/>
          </p:nvPr>
        </p:nvSpPr>
        <p:spPr>
          <a:xfrm>
            <a:off x="3403203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subTitle" idx="6"/>
          </p:nvPr>
        </p:nvSpPr>
        <p:spPr>
          <a:xfrm>
            <a:off x="6087007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>
            <a:off x="226750" y="1364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13"/>
          <p:cNvGrpSpPr/>
          <p:nvPr/>
        </p:nvGrpSpPr>
        <p:grpSpPr>
          <a:xfrm>
            <a:off x="8444698" y="257617"/>
            <a:ext cx="424313" cy="410253"/>
            <a:chOff x="1620923" y="4468283"/>
            <a:chExt cx="314073" cy="303667"/>
          </a:xfrm>
        </p:grpSpPr>
        <p:sp>
          <p:nvSpPr>
            <p:cNvPr id="122" name="Google Shape;122;p1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8635460" y="3182575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424600" y="4001430"/>
            <a:ext cx="464512" cy="917083"/>
            <a:chOff x="6428903" y="1212999"/>
            <a:chExt cx="376336" cy="742998"/>
          </a:xfrm>
        </p:grpSpPr>
        <p:sp>
          <p:nvSpPr>
            <p:cNvPr id="127" name="Google Shape;127;p13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" name="Google Shape;132;p13"/>
          <p:cNvGrpSpPr/>
          <p:nvPr/>
        </p:nvGrpSpPr>
        <p:grpSpPr>
          <a:xfrm>
            <a:off x="143182" y="4021273"/>
            <a:ext cx="576217" cy="897239"/>
            <a:chOff x="5072451" y="1229074"/>
            <a:chExt cx="466837" cy="726922"/>
          </a:xfrm>
        </p:grpSpPr>
        <p:sp>
          <p:nvSpPr>
            <p:cNvPr id="133" name="Google Shape;133;p13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" name="Google Shape;140;p13"/>
          <p:cNvSpPr/>
          <p:nvPr/>
        </p:nvSpPr>
        <p:spPr>
          <a:xfrm rot="5400000">
            <a:off x="-63677" y="70205"/>
            <a:ext cx="1143156" cy="100274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39597" y="139319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150" y="5400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type="subTitle" idx="1"/>
          </p:nvPr>
        </p:nvSpPr>
        <p:spPr>
          <a:xfrm>
            <a:off x="720000" y="1238825"/>
            <a:ext cx="46545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5" name="Google Shape;145;p14"/>
          <p:cNvSpPr txBox="1"/>
          <p:nvPr>
            <p:ph type="title" idx="2"/>
          </p:nvPr>
        </p:nvSpPr>
        <p:spPr>
          <a:xfrm>
            <a:off x="720175" y="29771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type="subTitle" idx="3"/>
          </p:nvPr>
        </p:nvSpPr>
        <p:spPr>
          <a:xfrm>
            <a:off x="720000" y="3643775"/>
            <a:ext cx="4654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7" name="Google Shape;147;p14"/>
          <p:cNvSpPr/>
          <p:nvPr/>
        </p:nvSpPr>
        <p:spPr>
          <a:xfrm rot="2700074">
            <a:off x="975755" y="4367393"/>
            <a:ext cx="609290" cy="60658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4"/>
          <p:cNvSpPr/>
          <p:nvPr/>
        </p:nvSpPr>
        <p:spPr>
          <a:xfrm flipH="1">
            <a:off x="7356169" y="3575279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386316" y="4446283"/>
            <a:ext cx="464200" cy="448819"/>
            <a:chOff x="1620923" y="4468283"/>
            <a:chExt cx="314073" cy="303667"/>
          </a:xfrm>
        </p:grpSpPr>
        <p:sp>
          <p:nvSpPr>
            <p:cNvPr id="150" name="Google Shape;150;p1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4"/>
          <p:cNvSpPr/>
          <p:nvPr/>
        </p:nvSpPr>
        <p:spPr>
          <a:xfrm rot="-4487989">
            <a:off x="8553625" y="2917292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4"/>
          <p:cNvSpPr/>
          <p:nvPr/>
        </p:nvSpPr>
        <p:spPr>
          <a:xfrm rot="-2700000" flipH="1">
            <a:off x="197892" y="153372"/>
            <a:ext cx="541366" cy="538966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4"/>
          <p:cNvSpPr/>
          <p:nvPr/>
        </p:nvSpPr>
        <p:spPr>
          <a:xfrm rot="2700000">
            <a:off x="245895" y="539990"/>
            <a:ext cx="299808" cy="334418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720000" y="3494905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type="subTitle" idx="1"/>
          </p:nvPr>
        </p:nvSpPr>
        <p:spPr>
          <a:xfrm>
            <a:off x="720000" y="1487895"/>
            <a:ext cx="51651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 flipH="1">
            <a:off x="7924829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0" name="Google Shape;160;p15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161" name="Google Shape;161;p1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" name="Google Shape;164;p15"/>
          <p:cNvSpPr/>
          <p:nvPr/>
        </p:nvSpPr>
        <p:spPr>
          <a:xfrm rot="-2700000" flipH="1">
            <a:off x="1551810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5"/>
          <p:cNvSpPr/>
          <p:nvPr/>
        </p:nvSpPr>
        <p:spPr>
          <a:xfrm rot="2700000" flipH="1">
            <a:off x="183445" y="27752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5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type="subTitle" idx="1"/>
          </p:nvPr>
        </p:nvSpPr>
        <p:spPr>
          <a:xfrm>
            <a:off x="103190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6"/>
          <p:cNvSpPr txBox="1"/>
          <p:nvPr>
            <p:ph type="subTitle" idx="2"/>
          </p:nvPr>
        </p:nvSpPr>
        <p:spPr>
          <a:xfrm>
            <a:off x="3506695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16"/>
          <p:cNvSpPr txBox="1"/>
          <p:nvPr>
            <p:ph type="subTitle" idx="3"/>
          </p:nvPr>
        </p:nvSpPr>
        <p:spPr>
          <a:xfrm>
            <a:off x="598149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16"/>
          <p:cNvSpPr txBox="1"/>
          <p:nvPr>
            <p:ph type="subTitle" idx="4"/>
          </p:nvPr>
        </p:nvSpPr>
        <p:spPr>
          <a:xfrm>
            <a:off x="103190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16"/>
          <p:cNvSpPr txBox="1"/>
          <p:nvPr>
            <p:ph type="subTitle" idx="5"/>
          </p:nvPr>
        </p:nvSpPr>
        <p:spPr>
          <a:xfrm>
            <a:off x="3506695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16"/>
          <p:cNvSpPr txBox="1"/>
          <p:nvPr>
            <p:ph type="subTitle" idx="6"/>
          </p:nvPr>
        </p:nvSpPr>
        <p:spPr>
          <a:xfrm>
            <a:off x="598149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16"/>
          <p:cNvSpPr txBox="1"/>
          <p:nvPr>
            <p:ph type="subTitle" idx="7"/>
          </p:nvPr>
        </p:nvSpPr>
        <p:spPr>
          <a:xfrm>
            <a:off x="1104350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type="subTitle" idx="8"/>
          </p:nvPr>
        </p:nvSpPr>
        <p:spPr>
          <a:xfrm>
            <a:off x="3579156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subTitle" idx="9"/>
          </p:nvPr>
        </p:nvSpPr>
        <p:spPr>
          <a:xfrm>
            <a:off x="6053962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ubTitle" idx="13"/>
          </p:nvPr>
        </p:nvSpPr>
        <p:spPr>
          <a:xfrm>
            <a:off x="1104350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type="subTitle" idx="14"/>
          </p:nvPr>
        </p:nvSpPr>
        <p:spPr>
          <a:xfrm>
            <a:off x="3579156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type="subTitle" idx="15"/>
          </p:nvPr>
        </p:nvSpPr>
        <p:spPr>
          <a:xfrm>
            <a:off x="6053962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2700000">
            <a:off x="109594" y="3987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6"/>
          <p:cNvSpPr/>
          <p:nvPr/>
        </p:nvSpPr>
        <p:spPr>
          <a:xfrm rot="2700000">
            <a:off x="8436189" y="3925202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6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6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770716" y="4458832"/>
            <a:ext cx="464200" cy="448819"/>
            <a:chOff x="1620923" y="4468283"/>
            <a:chExt cx="314073" cy="303667"/>
          </a:xfrm>
        </p:grpSpPr>
        <p:sp>
          <p:nvSpPr>
            <p:cNvPr id="187" name="Google Shape;187;p1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" name="Google Shape;190;p16"/>
          <p:cNvSpPr/>
          <p:nvPr/>
        </p:nvSpPr>
        <p:spPr>
          <a:xfrm>
            <a:off x="8424008" y="455023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6"/>
          <p:cNvSpPr/>
          <p:nvPr/>
        </p:nvSpPr>
        <p:spPr>
          <a:xfrm rot="-2700000">
            <a:off x="301147" y="15637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8338445" y="131905"/>
            <a:ext cx="484756" cy="355353"/>
            <a:chOff x="6525370" y="783055"/>
            <a:chExt cx="484756" cy="355353"/>
          </a:xfrm>
        </p:grpSpPr>
        <p:sp>
          <p:nvSpPr>
            <p:cNvPr id="193" name="Google Shape;193;p1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Google Shape;195;p16"/>
          <p:cNvSpPr/>
          <p:nvPr/>
        </p:nvSpPr>
        <p:spPr>
          <a:xfrm rot="-4487949">
            <a:off x="793149" y="23572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6"/>
          <p:cNvSpPr/>
          <p:nvPr/>
        </p:nvSpPr>
        <p:spPr>
          <a:xfrm rot="-4487989">
            <a:off x="7809562" y="4592466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6"/>
          <p:cNvSpPr/>
          <p:nvPr/>
        </p:nvSpPr>
        <p:spPr>
          <a:xfrm rot="10800000">
            <a:off x="7636535" y="11"/>
            <a:ext cx="1507467" cy="132229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8424000" y="3392980"/>
            <a:ext cx="464512" cy="917083"/>
            <a:chOff x="6428903" y="1212999"/>
            <a:chExt cx="376336" cy="742998"/>
          </a:xfrm>
        </p:grpSpPr>
        <p:sp>
          <p:nvSpPr>
            <p:cNvPr id="199" name="Google Shape;199;p1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262907" y="3402896"/>
            <a:ext cx="576217" cy="897239"/>
            <a:chOff x="5072451" y="1229074"/>
            <a:chExt cx="466837" cy="726922"/>
          </a:xfrm>
        </p:grpSpPr>
        <p:sp>
          <p:nvSpPr>
            <p:cNvPr id="205" name="Google Shape;205;p1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7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17"/>
          <p:cNvGrpSpPr/>
          <p:nvPr/>
        </p:nvGrpSpPr>
        <p:grpSpPr>
          <a:xfrm flipH="1">
            <a:off x="8503057" y="4501532"/>
            <a:ext cx="464200" cy="448819"/>
            <a:chOff x="1620923" y="4468283"/>
            <a:chExt cx="314073" cy="303667"/>
          </a:xfrm>
        </p:grpSpPr>
        <p:sp>
          <p:nvSpPr>
            <p:cNvPr id="216" name="Google Shape;216;p1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220" name="Google Shape;220;p1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17"/>
          <p:cNvSpPr/>
          <p:nvPr/>
        </p:nvSpPr>
        <p:spPr>
          <a:xfrm rot="2700000" flipH="1">
            <a:off x="340097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7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" name="Google Shape;224;p17"/>
          <p:cNvGrpSpPr/>
          <p:nvPr/>
        </p:nvGrpSpPr>
        <p:grpSpPr>
          <a:xfrm flipH="1">
            <a:off x="656852" y="256409"/>
            <a:ext cx="853559" cy="283602"/>
            <a:chOff x="2990941" y="3799255"/>
            <a:chExt cx="577510" cy="191882"/>
          </a:xfrm>
        </p:grpSpPr>
        <p:sp>
          <p:nvSpPr>
            <p:cNvPr id="225" name="Google Shape;225;p17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" name="Google Shape;227;p17"/>
          <p:cNvSpPr/>
          <p:nvPr/>
        </p:nvSpPr>
        <p:spPr>
          <a:xfrm flipH="1">
            <a:off x="424400" y="46456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7"/>
          <p:cNvSpPr/>
          <p:nvPr/>
        </p:nvSpPr>
        <p:spPr>
          <a:xfrm rot="4406365" flipH="1">
            <a:off x="316809" y="4414240"/>
            <a:ext cx="193540" cy="215866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8"/>
          <p:cNvSpPr/>
          <p:nvPr/>
        </p:nvSpPr>
        <p:spPr>
          <a:xfrm rot="10800000" flipH="1">
            <a:off x="4394" y="-7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18"/>
          <p:cNvGrpSpPr/>
          <p:nvPr/>
        </p:nvGrpSpPr>
        <p:grpSpPr>
          <a:xfrm rot="10800000" flipH="1">
            <a:off x="388716" y="389837"/>
            <a:ext cx="464200" cy="448819"/>
            <a:chOff x="1620923" y="4468283"/>
            <a:chExt cx="314073" cy="303667"/>
          </a:xfrm>
        </p:grpSpPr>
        <p:sp>
          <p:nvSpPr>
            <p:cNvPr id="233" name="Google Shape;233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18"/>
          <p:cNvSpPr/>
          <p:nvPr/>
        </p:nvSpPr>
        <p:spPr>
          <a:xfrm rot="8100000" flipH="1">
            <a:off x="7696194" y="148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8"/>
          <p:cNvSpPr/>
          <p:nvPr/>
        </p:nvSpPr>
        <p:spPr>
          <a:xfrm rot="-6312011" flipH="1">
            <a:off x="8558025" y="1588750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8"/>
          <p:cNvSpPr/>
          <p:nvPr/>
        </p:nvSpPr>
        <p:spPr>
          <a:xfrm rot="-2700000">
            <a:off x="595851" y="447616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9" name="Google Shape;239;p18"/>
          <p:cNvGrpSpPr/>
          <p:nvPr/>
        </p:nvGrpSpPr>
        <p:grpSpPr>
          <a:xfrm>
            <a:off x="214491" y="4552869"/>
            <a:ext cx="464200" cy="448819"/>
            <a:chOff x="1620923" y="4468283"/>
            <a:chExt cx="314073" cy="303667"/>
          </a:xfrm>
        </p:grpSpPr>
        <p:sp>
          <p:nvSpPr>
            <p:cNvPr id="240" name="Google Shape;240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" name="Google Shape;243;p18"/>
          <p:cNvSpPr/>
          <p:nvPr/>
        </p:nvSpPr>
        <p:spPr>
          <a:xfrm rot="-2700000">
            <a:off x="8574422" y="46190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8"/>
          <p:cNvSpPr/>
          <p:nvPr/>
        </p:nvSpPr>
        <p:spPr>
          <a:xfrm rot="-2700493">
            <a:off x="8390024" y="4529079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8"/>
          <p:cNvSpPr/>
          <p:nvPr/>
        </p:nvSpPr>
        <p:spPr>
          <a:xfrm rot="-2700359">
            <a:off x="8761194" y="424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9"/>
          <p:cNvSpPr/>
          <p:nvPr/>
        </p:nvSpPr>
        <p:spPr>
          <a:xfrm rot="10800000" flipH="1">
            <a:off x="4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250" name="Google Shape;250;p19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" name="Google Shape;253;p19"/>
          <p:cNvSpPr/>
          <p:nvPr/>
        </p:nvSpPr>
        <p:spPr>
          <a:xfrm flipH="1">
            <a:off x="8423999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4" name="Google Shape;254;p19"/>
          <p:cNvGrpSpPr/>
          <p:nvPr/>
        </p:nvGrpSpPr>
        <p:grpSpPr>
          <a:xfrm flipH="1">
            <a:off x="166487" y="184655"/>
            <a:ext cx="484756" cy="355353"/>
            <a:chOff x="6525370" y="783055"/>
            <a:chExt cx="484756" cy="355353"/>
          </a:xfrm>
        </p:grpSpPr>
        <p:sp>
          <p:nvSpPr>
            <p:cNvPr id="255" name="Google Shape;255;p1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19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9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9" name="Google Shape;259;p19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260" name="Google Shape;260;p1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" name="Google Shape;262;p19"/>
          <p:cNvSpPr/>
          <p:nvPr/>
        </p:nvSpPr>
        <p:spPr>
          <a:xfrm>
            <a:off x="7910483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 flipH="1">
            <a:off x="340639" y="3855333"/>
            <a:ext cx="981415" cy="1056055"/>
            <a:chOff x="7076275" y="3151183"/>
            <a:chExt cx="1438603" cy="1548241"/>
          </a:xfrm>
        </p:grpSpPr>
        <p:grpSp>
          <p:nvGrpSpPr>
            <p:cNvPr id="266" name="Google Shape;266;p20"/>
            <p:cNvGrpSpPr/>
            <p:nvPr/>
          </p:nvGrpSpPr>
          <p:grpSpPr>
            <a:xfrm>
              <a:off x="7693222" y="3151183"/>
              <a:ext cx="730769" cy="1442828"/>
              <a:chOff x="6428903" y="1212999"/>
              <a:chExt cx="376336" cy="742998"/>
            </a:xfrm>
          </p:grpSpPr>
          <p:sp>
            <p:nvSpPr>
              <p:cNvPr id="267" name="Google Shape;267;p20"/>
              <p:cNvSpPr/>
              <p:nvPr/>
            </p:nvSpPr>
            <p:spPr>
              <a:xfrm>
                <a:off x="6479452" y="1212999"/>
                <a:ext cx="239926" cy="312963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368" extrusionOk="0">
                    <a:moveTo>
                      <a:pt x="1453" y="1"/>
                    </a:moveTo>
                    <a:cubicBezTo>
                      <a:pt x="1202" y="1"/>
                      <a:pt x="813" y="181"/>
                      <a:pt x="772" y="968"/>
                    </a:cubicBezTo>
                    <a:cubicBezTo>
                      <a:pt x="729" y="1943"/>
                      <a:pt x="161" y="1393"/>
                      <a:pt x="51" y="2165"/>
                    </a:cubicBezTo>
                    <a:cubicBezTo>
                      <a:pt x="0" y="2504"/>
                      <a:pt x="247" y="2827"/>
                      <a:pt x="534" y="3090"/>
                    </a:cubicBezTo>
                    <a:cubicBezTo>
                      <a:pt x="746" y="3279"/>
                      <a:pt x="1004" y="3368"/>
                      <a:pt x="1259" y="3368"/>
                    </a:cubicBezTo>
                    <a:cubicBezTo>
                      <a:pt x="1691" y="3368"/>
                      <a:pt x="2115" y="3115"/>
                      <a:pt x="2292" y="2667"/>
                    </a:cubicBezTo>
                    <a:cubicBezTo>
                      <a:pt x="2300" y="2656"/>
                      <a:pt x="2300" y="2648"/>
                      <a:pt x="2300" y="2640"/>
                    </a:cubicBezTo>
                    <a:cubicBezTo>
                      <a:pt x="2581" y="1911"/>
                      <a:pt x="1783" y="1689"/>
                      <a:pt x="1978" y="1139"/>
                    </a:cubicBezTo>
                    <a:cubicBezTo>
                      <a:pt x="2174" y="578"/>
                      <a:pt x="1791" y="110"/>
                      <a:pt x="1603" y="26"/>
                    </a:cubicBezTo>
                    <a:cubicBezTo>
                      <a:pt x="1566" y="11"/>
                      <a:pt x="1513" y="1"/>
                      <a:pt x="14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6545704" y="1250074"/>
                <a:ext cx="67833" cy="40950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407" extrusionOk="0">
                    <a:moveTo>
                      <a:pt x="687" y="0"/>
                    </a:moveTo>
                    <a:cubicBezTo>
                      <a:pt x="0" y="2029"/>
                      <a:pt x="493" y="4388"/>
                      <a:pt x="501" y="4407"/>
                    </a:cubicBezTo>
                    <a:lnTo>
                      <a:pt x="544" y="4396"/>
                    </a:lnTo>
                    <a:cubicBezTo>
                      <a:pt x="534" y="4380"/>
                      <a:pt x="43" y="2037"/>
                      <a:pt x="729" y="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6461239" y="1684663"/>
                <a:ext cx="306923" cy="27133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920" extrusionOk="0">
                    <a:moveTo>
                      <a:pt x="0" y="0"/>
                    </a:moveTo>
                    <a:lnTo>
                      <a:pt x="68" y="442"/>
                    </a:lnTo>
                    <a:lnTo>
                      <a:pt x="459" y="2920"/>
                    </a:lnTo>
                    <a:lnTo>
                      <a:pt x="2912" y="2920"/>
                    </a:lnTo>
                    <a:lnTo>
                      <a:pt x="3040" y="2003"/>
                    </a:lnTo>
                    <a:lnTo>
                      <a:pt x="3286" y="119"/>
                    </a:lnTo>
                    <a:lnTo>
                      <a:pt x="3303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6467465" y="1695628"/>
                <a:ext cx="299210" cy="17515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885" extrusionOk="0">
                    <a:moveTo>
                      <a:pt x="3219" y="1"/>
                    </a:moveTo>
                    <a:lnTo>
                      <a:pt x="1" y="324"/>
                    </a:lnTo>
                    <a:lnTo>
                      <a:pt x="2973" y="1885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6428903" y="1628632"/>
                <a:ext cx="376336" cy="97197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046" extrusionOk="0">
                    <a:moveTo>
                      <a:pt x="0" y="0"/>
                    </a:moveTo>
                    <a:lnTo>
                      <a:pt x="0" y="1045"/>
                    </a:lnTo>
                    <a:lnTo>
                      <a:pt x="4050" y="1045"/>
                    </a:lnTo>
                    <a:lnTo>
                      <a:pt x="4050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2" name="Google Shape;272;p20"/>
            <p:cNvGrpSpPr/>
            <p:nvPr/>
          </p:nvGrpSpPr>
          <p:grpSpPr>
            <a:xfrm>
              <a:off x="7165508" y="3406419"/>
              <a:ext cx="762625" cy="1187499"/>
              <a:chOff x="5072451" y="1229074"/>
              <a:chExt cx="466837" cy="726922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5072451" y="1229074"/>
                <a:ext cx="289454" cy="356637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838" extrusionOk="0">
                    <a:moveTo>
                      <a:pt x="908" y="1"/>
                    </a:moveTo>
                    <a:cubicBezTo>
                      <a:pt x="771" y="1"/>
                      <a:pt x="656" y="44"/>
                      <a:pt x="593" y="90"/>
                    </a:cubicBezTo>
                    <a:cubicBezTo>
                      <a:pt x="397" y="234"/>
                      <a:pt x="92" y="880"/>
                      <a:pt x="475" y="1457"/>
                    </a:cubicBezTo>
                    <a:cubicBezTo>
                      <a:pt x="848" y="2035"/>
                      <a:pt x="0" y="2510"/>
                      <a:pt x="526" y="3266"/>
                    </a:cubicBezTo>
                    <a:cubicBezTo>
                      <a:pt x="526" y="3274"/>
                      <a:pt x="534" y="3282"/>
                      <a:pt x="534" y="3290"/>
                    </a:cubicBezTo>
                    <a:cubicBezTo>
                      <a:pt x="792" y="3655"/>
                      <a:pt x="1194" y="3838"/>
                      <a:pt x="1596" y="3838"/>
                    </a:cubicBezTo>
                    <a:cubicBezTo>
                      <a:pt x="2000" y="3838"/>
                      <a:pt x="2405" y="3653"/>
                      <a:pt x="2665" y="3282"/>
                    </a:cubicBezTo>
                    <a:cubicBezTo>
                      <a:pt x="2919" y="2909"/>
                      <a:pt x="3115" y="2467"/>
                      <a:pt x="2962" y="2094"/>
                    </a:cubicBezTo>
                    <a:cubicBezTo>
                      <a:pt x="2614" y="1245"/>
                      <a:pt x="2121" y="2035"/>
                      <a:pt x="1799" y="931"/>
                    </a:cubicBezTo>
                    <a:cubicBezTo>
                      <a:pt x="1581" y="189"/>
                      <a:pt x="1195" y="1"/>
                      <a:pt x="9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5154407" y="1271446"/>
                <a:ext cx="138083" cy="462197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974" extrusionOk="0">
                    <a:moveTo>
                      <a:pt x="43" y="0"/>
                    </a:moveTo>
                    <a:lnTo>
                      <a:pt x="0" y="25"/>
                    </a:lnTo>
                    <a:cubicBezTo>
                      <a:pt x="1349" y="2139"/>
                      <a:pt x="1434" y="4949"/>
                      <a:pt x="1434" y="4973"/>
                    </a:cubicBezTo>
                    <a:lnTo>
                      <a:pt x="1485" y="4973"/>
                    </a:lnTo>
                    <a:cubicBezTo>
                      <a:pt x="1485" y="4949"/>
                      <a:pt x="1400" y="2129"/>
                      <a:pt x="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331699" y="1422256"/>
                <a:ext cx="207589" cy="227288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446" extrusionOk="0">
                    <a:moveTo>
                      <a:pt x="1738" y="0"/>
                    </a:moveTo>
                    <a:cubicBezTo>
                      <a:pt x="1559" y="0"/>
                      <a:pt x="1331" y="108"/>
                      <a:pt x="1113" y="482"/>
                    </a:cubicBezTo>
                    <a:cubicBezTo>
                      <a:pt x="927" y="803"/>
                      <a:pt x="785" y="834"/>
                      <a:pt x="647" y="834"/>
                    </a:cubicBezTo>
                    <a:cubicBezTo>
                      <a:pt x="615" y="834"/>
                      <a:pt x="583" y="832"/>
                      <a:pt x="550" y="832"/>
                    </a:cubicBezTo>
                    <a:cubicBezTo>
                      <a:pt x="433" y="832"/>
                      <a:pt x="312" y="854"/>
                      <a:pt x="164" y="1058"/>
                    </a:cubicBezTo>
                    <a:cubicBezTo>
                      <a:pt x="1" y="1280"/>
                      <a:pt x="52" y="1594"/>
                      <a:pt x="164" y="1881"/>
                    </a:cubicBezTo>
                    <a:cubicBezTo>
                      <a:pt x="298" y="2242"/>
                      <a:pt x="635" y="2445"/>
                      <a:pt x="981" y="2445"/>
                    </a:cubicBezTo>
                    <a:cubicBezTo>
                      <a:pt x="1183" y="2445"/>
                      <a:pt x="1387" y="2376"/>
                      <a:pt x="1555" y="2230"/>
                    </a:cubicBezTo>
                    <a:cubicBezTo>
                      <a:pt x="1563" y="2230"/>
                      <a:pt x="1563" y="2221"/>
                      <a:pt x="1572" y="2221"/>
                    </a:cubicBezTo>
                    <a:cubicBezTo>
                      <a:pt x="2038" y="1806"/>
                      <a:pt x="1555" y="1364"/>
                      <a:pt x="1895" y="1042"/>
                    </a:cubicBezTo>
                    <a:cubicBezTo>
                      <a:pt x="2234" y="728"/>
                      <a:pt x="2140" y="252"/>
                      <a:pt x="2038" y="125"/>
                    </a:cubicBezTo>
                    <a:cubicBezTo>
                      <a:pt x="1989" y="68"/>
                      <a:pt x="1879" y="0"/>
                      <a:pt x="17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5332721" y="1451247"/>
                <a:ext cx="164752" cy="282391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039" extrusionOk="0">
                    <a:moveTo>
                      <a:pt x="1748" y="1"/>
                    </a:moveTo>
                    <a:cubicBezTo>
                      <a:pt x="518" y="1172"/>
                      <a:pt x="0" y="3014"/>
                      <a:pt x="0" y="3030"/>
                    </a:cubicBezTo>
                    <a:lnTo>
                      <a:pt x="33" y="3038"/>
                    </a:lnTo>
                    <a:cubicBezTo>
                      <a:pt x="33" y="3022"/>
                      <a:pt x="542" y="1188"/>
                      <a:pt x="1772" y="25"/>
                    </a:cubicBez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196964" y="1740694"/>
                <a:ext cx="243736" cy="215301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17" extrusionOk="0">
                    <a:moveTo>
                      <a:pt x="0" y="0"/>
                    </a:moveTo>
                    <a:lnTo>
                      <a:pt x="60" y="357"/>
                    </a:lnTo>
                    <a:lnTo>
                      <a:pt x="365" y="2317"/>
                    </a:lnTo>
                    <a:lnTo>
                      <a:pt x="2309" y="2317"/>
                    </a:lnTo>
                    <a:lnTo>
                      <a:pt x="2410" y="1595"/>
                    </a:lnTo>
                    <a:lnTo>
                      <a:pt x="2606" y="94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5202447" y="1749429"/>
                <a:ext cx="236674" cy="13957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502" extrusionOk="0">
                    <a:moveTo>
                      <a:pt x="2547" y="0"/>
                    </a:moveTo>
                    <a:lnTo>
                      <a:pt x="1" y="263"/>
                    </a:lnTo>
                    <a:lnTo>
                      <a:pt x="2351" y="1501"/>
                    </a:lnTo>
                    <a:lnTo>
                      <a:pt x="2547" y="0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5171783" y="1696371"/>
                <a:ext cx="298281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834" extrusionOk="0">
                    <a:moveTo>
                      <a:pt x="1" y="1"/>
                    </a:moveTo>
                    <a:lnTo>
                      <a:pt x="1" y="834"/>
                    </a:lnTo>
                    <a:lnTo>
                      <a:pt x="3209" y="834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80" name="Google Shape;280;p20"/>
            <p:cNvSpPr/>
            <p:nvPr/>
          </p:nvSpPr>
          <p:spPr>
            <a:xfrm>
              <a:off x="7076275" y="4593918"/>
              <a:ext cx="1438603" cy="105506"/>
            </a:xfrm>
            <a:custGeom>
              <a:avLst/>
              <a:gdLst/>
              <a:ahLst/>
              <a:cxnLst/>
              <a:rect l="l" t="t" r="r" b="b"/>
              <a:pathLst>
                <a:path w="15202" h="687" extrusionOk="0">
                  <a:moveTo>
                    <a:pt x="349" y="0"/>
                  </a:moveTo>
                  <a:cubicBezTo>
                    <a:pt x="153" y="0"/>
                    <a:pt x="0" y="153"/>
                    <a:pt x="0" y="339"/>
                  </a:cubicBezTo>
                  <a:cubicBezTo>
                    <a:pt x="0" y="534"/>
                    <a:pt x="153" y="687"/>
                    <a:pt x="349" y="687"/>
                  </a:cubicBezTo>
                  <a:lnTo>
                    <a:pt x="14863" y="687"/>
                  </a:lnTo>
                  <a:cubicBezTo>
                    <a:pt x="15049" y="687"/>
                    <a:pt x="15202" y="534"/>
                    <a:pt x="15202" y="339"/>
                  </a:cubicBezTo>
                  <a:cubicBezTo>
                    <a:pt x="15202" y="153"/>
                    <a:pt x="15049" y="0"/>
                    <a:pt x="14863" y="0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1" name="Google Shape;281;p20"/>
          <p:cNvSpPr/>
          <p:nvPr/>
        </p:nvSpPr>
        <p:spPr>
          <a:xfrm rot="10800000">
            <a:off x="7924829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20"/>
          <p:cNvSpPr/>
          <p:nvPr/>
        </p:nvSpPr>
        <p:spPr>
          <a:xfrm flipH="1">
            <a:off x="1011656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0"/>
          <p:cNvGrpSpPr/>
          <p:nvPr/>
        </p:nvGrpSpPr>
        <p:grpSpPr>
          <a:xfrm flipH="1">
            <a:off x="8302305" y="4398657"/>
            <a:ext cx="464200" cy="448819"/>
            <a:chOff x="1620923" y="4468283"/>
            <a:chExt cx="314073" cy="303667"/>
          </a:xfrm>
        </p:grpSpPr>
        <p:sp>
          <p:nvSpPr>
            <p:cNvPr id="284" name="Google Shape;284;p2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20"/>
          <p:cNvSpPr/>
          <p:nvPr/>
        </p:nvSpPr>
        <p:spPr>
          <a:xfrm rot="-2700000" flipH="1">
            <a:off x="362360" y="2750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0"/>
          <p:cNvSpPr/>
          <p:nvPr/>
        </p:nvSpPr>
        <p:spPr>
          <a:xfrm>
            <a:off x="374495" y="92031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0"/>
          <p:cNvSpPr/>
          <p:nvPr/>
        </p:nvSpPr>
        <p:spPr>
          <a:xfrm>
            <a:off x="8302308" y="8840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492770" y="184655"/>
            <a:ext cx="484756" cy="355353"/>
            <a:chOff x="6525370" y="783055"/>
            <a:chExt cx="484756" cy="355353"/>
          </a:xfrm>
        </p:grpSpPr>
        <p:sp>
          <p:nvSpPr>
            <p:cNvPr id="291" name="Google Shape;291;p2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924925" y="2355126"/>
            <a:ext cx="28164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924925" y="3291713"/>
            <a:ext cx="281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title" idx="2" hasCustomPrompt="1"/>
          </p:nvPr>
        </p:nvSpPr>
        <p:spPr>
          <a:xfrm>
            <a:off x="924925" y="1492975"/>
            <a:ext cx="13122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21"/>
          <p:cNvSpPr/>
          <p:nvPr/>
        </p:nvSpPr>
        <p:spPr>
          <a:xfrm rot="8340427">
            <a:off x="381528" y="179093"/>
            <a:ext cx="663134" cy="66019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21"/>
          <p:cNvSpPr/>
          <p:nvPr/>
        </p:nvSpPr>
        <p:spPr>
          <a:xfrm rot="8100064" flipH="1">
            <a:off x="7967801" y="3660565"/>
            <a:ext cx="708471" cy="70533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1"/>
          <p:cNvSpPr/>
          <p:nvPr/>
        </p:nvSpPr>
        <p:spPr>
          <a:xfrm rot="-6312051" flipH="1">
            <a:off x="7791924" y="4558238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1"/>
          <p:cNvSpPr/>
          <p:nvPr/>
        </p:nvSpPr>
        <p:spPr>
          <a:xfrm rot="-6312011" flipH="1">
            <a:off x="8558025" y="4604125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"/>
          <p:cNvSpPr/>
          <p:nvPr/>
        </p:nvSpPr>
        <p:spPr>
          <a:xfrm rot="1817695">
            <a:off x="349812" y="471799"/>
            <a:ext cx="233402" cy="26041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"/>
          <p:cNvSpPr/>
          <p:nvPr/>
        </p:nvSpPr>
        <p:spPr>
          <a:xfrm rot="-4487915">
            <a:off x="8474348" y="129888"/>
            <a:ext cx="297213" cy="33157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-4488029">
            <a:off x="8664001" y="3265959"/>
            <a:ext cx="171147" cy="19090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1"/>
          <p:cNvSpPr/>
          <p:nvPr/>
        </p:nvSpPr>
        <p:spPr>
          <a:xfrm rot="5400000">
            <a:off x="-1205100" y="2051188"/>
            <a:ext cx="1995300" cy="19953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1"/>
          <p:cNvSpPr/>
          <p:nvPr/>
        </p:nvSpPr>
        <p:spPr>
          <a:xfrm rot="2700084">
            <a:off x="177223" y="3447570"/>
            <a:ext cx="1071755" cy="106700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4" name="Google Shape;304;p21"/>
          <p:cNvGrpSpPr/>
          <p:nvPr/>
        </p:nvGrpSpPr>
        <p:grpSpPr>
          <a:xfrm>
            <a:off x="545541" y="4378970"/>
            <a:ext cx="464200" cy="448819"/>
            <a:chOff x="1620923" y="4468283"/>
            <a:chExt cx="314073" cy="303667"/>
          </a:xfrm>
        </p:grpSpPr>
        <p:sp>
          <p:nvSpPr>
            <p:cNvPr id="305" name="Google Shape;305;p2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8" name="Google Shape;308;p21"/>
          <p:cNvSpPr/>
          <p:nvPr/>
        </p:nvSpPr>
        <p:spPr>
          <a:xfrm rot="-2700493">
            <a:off x="8442849" y="6795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1"/>
          <p:cNvSpPr/>
          <p:nvPr/>
        </p:nvSpPr>
        <p:spPr>
          <a:xfrm rot="-2700359">
            <a:off x="8686769" y="5999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5_2_1_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type="subTitle" idx="1"/>
          </p:nvPr>
        </p:nvSpPr>
        <p:spPr>
          <a:xfrm>
            <a:off x="103190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22"/>
          <p:cNvSpPr txBox="1"/>
          <p:nvPr>
            <p:ph type="subTitle" idx="2"/>
          </p:nvPr>
        </p:nvSpPr>
        <p:spPr>
          <a:xfrm>
            <a:off x="3506695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22"/>
          <p:cNvSpPr txBox="1"/>
          <p:nvPr>
            <p:ph type="subTitle" idx="3"/>
          </p:nvPr>
        </p:nvSpPr>
        <p:spPr>
          <a:xfrm>
            <a:off x="598149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22"/>
          <p:cNvSpPr txBox="1"/>
          <p:nvPr>
            <p:ph type="subTitle" idx="4"/>
          </p:nvPr>
        </p:nvSpPr>
        <p:spPr>
          <a:xfrm>
            <a:off x="2269300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2"/>
          <p:cNvSpPr txBox="1"/>
          <p:nvPr>
            <p:ph type="subTitle" idx="5"/>
          </p:nvPr>
        </p:nvSpPr>
        <p:spPr>
          <a:xfrm>
            <a:off x="4744095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2"/>
          <p:cNvSpPr txBox="1"/>
          <p:nvPr>
            <p:ph type="subTitle" idx="6"/>
          </p:nvPr>
        </p:nvSpPr>
        <p:spPr>
          <a:xfrm>
            <a:off x="1104350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2"/>
          <p:cNvSpPr txBox="1"/>
          <p:nvPr>
            <p:ph type="subTitle" idx="7"/>
          </p:nvPr>
        </p:nvSpPr>
        <p:spPr>
          <a:xfrm>
            <a:off x="3579156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type="subTitle" idx="8"/>
          </p:nvPr>
        </p:nvSpPr>
        <p:spPr>
          <a:xfrm>
            <a:off x="6053962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type="subTitle" idx="9"/>
          </p:nvPr>
        </p:nvSpPr>
        <p:spPr>
          <a:xfrm>
            <a:off x="2341750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type="subTitle" idx="13"/>
          </p:nvPr>
        </p:nvSpPr>
        <p:spPr>
          <a:xfrm>
            <a:off x="4816556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2"/>
          <p:cNvSpPr/>
          <p:nvPr/>
        </p:nvSpPr>
        <p:spPr>
          <a:xfrm rot="10800000" flipH="1">
            <a:off x="3" y="5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2"/>
          <p:cNvSpPr/>
          <p:nvPr/>
        </p:nvSpPr>
        <p:spPr>
          <a:xfrm rot="-2699961">
            <a:off x="363590" y="3752847"/>
            <a:ext cx="1155683" cy="1150560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2"/>
          <p:cNvSpPr/>
          <p:nvPr/>
        </p:nvSpPr>
        <p:spPr>
          <a:xfrm rot="2700000">
            <a:off x="7963169" y="1289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2"/>
          <p:cNvSpPr/>
          <p:nvPr/>
        </p:nvSpPr>
        <p:spPr>
          <a:xfrm>
            <a:off x="386585" y="354013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2"/>
          <p:cNvSpPr/>
          <p:nvPr/>
        </p:nvSpPr>
        <p:spPr>
          <a:xfrm flipH="1">
            <a:off x="7655278" y="3845280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22"/>
          <p:cNvGrpSpPr/>
          <p:nvPr/>
        </p:nvGrpSpPr>
        <p:grpSpPr>
          <a:xfrm flipH="1">
            <a:off x="7089558" y="4603363"/>
            <a:ext cx="780216" cy="259233"/>
            <a:chOff x="2990941" y="3799255"/>
            <a:chExt cx="577510" cy="191882"/>
          </a:xfrm>
        </p:grpSpPr>
        <p:sp>
          <p:nvSpPr>
            <p:cNvPr id="328" name="Google Shape;328;p2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22"/>
          <p:cNvSpPr/>
          <p:nvPr/>
        </p:nvSpPr>
        <p:spPr>
          <a:xfrm rot="-2700088">
            <a:off x="185689" y="1180074"/>
            <a:ext cx="515688" cy="51340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3168000" y="2663346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3"/>
          <p:cNvSpPr txBox="1"/>
          <p:nvPr>
            <p:ph type="body" idx="1"/>
          </p:nvPr>
        </p:nvSpPr>
        <p:spPr>
          <a:xfrm>
            <a:off x="2547900" y="3058135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23"/>
          <p:cNvSpPr txBox="1"/>
          <p:nvPr>
            <p:ph type="title" idx="2" hasCustomPrompt="1"/>
          </p:nvPr>
        </p:nvSpPr>
        <p:spPr>
          <a:xfrm>
            <a:off x="3168000" y="1728665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23"/>
          <p:cNvSpPr/>
          <p:nvPr/>
        </p:nvSpPr>
        <p:spPr>
          <a:xfrm>
            <a:off x="4394" y="3575265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6" name="Google Shape;336;p23"/>
          <p:cNvGrpSpPr/>
          <p:nvPr/>
        </p:nvGrpSpPr>
        <p:grpSpPr>
          <a:xfrm>
            <a:off x="388716" y="4378969"/>
            <a:ext cx="464200" cy="448819"/>
            <a:chOff x="1620923" y="4468283"/>
            <a:chExt cx="314073" cy="303667"/>
          </a:xfrm>
        </p:grpSpPr>
        <p:sp>
          <p:nvSpPr>
            <p:cNvPr id="337" name="Google Shape;337;p2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3"/>
          <p:cNvSpPr/>
          <p:nvPr/>
        </p:nvSpPr>
        <p:spPr>
          <a:xfrm rot="2700000">
            <a:off x="3439944" y="398724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3"/>
          <p:cNvSpPr/>
          <p:nvPr/>
        </p:nvSpPr>
        <p:spPr>
          <a:xfrm rot="-2700000">
            <a:off x="6865547" y="195582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3"/>
          <p:cNvSpPr/>
          <p:nvPr/>
        </p:nvSpPr>
        <p:spPr>
          <a:xfrm rot="10800000">
            <a:off x="7216654" y="-8509"/>
            <a:ext cx="1927342" cy="169062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2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4988775" y="2936700"/>
            <a:ext cx="34353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4"/>
          <p:cNvSpPr txBox="1"/>
          <p:nvPr>
            <p:ph type="body" idx="1"/>
          </p:nvPr>
        </p:nvSpPr>
        <p:spPr>
          <a:xfrm>
            <a:off x="4397275" y="3326012"/>
            <a:ext cx="4026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type="title" idx="2" hasCustomPrompt="1"/>
          </p:nvPr>
        </p:nvSpPr>
        <p:spPr>
          <a:xfrm>
            <a:off x="7001150" y="2000306"/>
            <a:ext cx="14229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7" name="Google Shape;347;p24"/>
          <p:cNvSpPr/>
          <p:nvPr/>
        </p:nvSpPr>
        <p:spPr>
          <a:xfrm rot="2700000">
            <a:off x="7912769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4"/>
          <p:cNvSpPr/>
          <p:nvPr/>
        </p:nvSpPr>
        <p:spPr>
          <a:xfrm rot="-2700000" flipH="1">
            <a:off x="7736860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4"/>
          <p:cNvSpPr/>
          <p:nvPr/>
        </p:nvSpPr>
        <p:spPr>
          <a:xfrm flipH="1">
            <a:off x="413281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" name="Google Shape;350;p24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351" name="Google Shape;351;p2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24"/>
          <p:cNvSpPr/>
          <p:nvPr/>
        </p:nvSpPr>
        <p:spPr>
          <a:xfrm rot="-2700000" flipH="1">
            <a:off x="383089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"/>
          <p:cNvSpPr/>
          <p:nvPr/>
        </p:nvSpPr>
        <p:spPr>
          <a:xfrm>
            <a:off x="355195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390345" y="4508330"/>
            <a:ext cx="484756" cy="355353"/>
            <a:chOff x="6525370" y="783055"/>
            <a:chExt cx="484756" cy="355353"/>
          </a:xfrm>
        </p:grpSpPr>
        <p:sp>
          <p:nvSpPr>
            <p:cNvPr id="357" name="Google Shape;357;p24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4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9" name="Google Shape;359;p24"/>
          <p:cNvSpPr/>
          <p:nvPr/>
        </p:nvSpPr>
        <p:spPr>
          <a:xfrm rot="-4487898">
            <a:off x="1208046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4"/>
          <p:cNvSpPr/>
          <p:nvPr/>
        </p:nvSpPr>
        <p:spPr>
          <a:xfrm rot="10800000">
            <a:off x="3764550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5708341" y="398209"/>
            <a:ext cx="853559" cy="283602"/>
            <a:chOff x="2990941" y="3799255"/>
            <a:chExt cx="577510" cy="191882"/>
          </a:xfrm>
        </p:grpSpPr>
        <p:sp>
          <p:nvSpPr>
            <p:cNvPr id="362" name="Google Shape;362;p24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 hasCustomPrompt="1"/>
          </p:nvPr>
        </p:nvSpPr>
        <p:spPr>
          <a:xfrm>
            <a:off x="1930759" y="616200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6" name="Google Shape;366;p25"/>
          <p:cNvSpPr txBox="1"/>
          <p:nvPr>
            <p:ph type="subTitle" idx="1"/>
          </p:nvPr>
        </p:nvSpPr>
        <p:spPr>
          <a:xfrm>
            <a:off x="1930702" y="1424450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7" name="Google Shape;367;p25"/>
          <p:cNvSpPr txBox="1"/>
          <p:nvPr>
            <p:ph type="title" idx="2" hasCustomPrompt="1"/>
          </p:nvPr>
        </p:nvSpPr>
        <p:spPr>
          <a:xfrm>
            <a:off x="1930827" y="1882212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8" name="Google Shape;368;p25"/>
          <p:cNvSpPr txBox="1"/>
          <p:nvPr>
            <p:ph type="subTitle" idx="3"/>
          </p:nvPr>
        </p:nvSpPr>
        <p:spPr>
          <a:xfrm>
            <a:off x="1930674" y="2690464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9" name="Google Shape;369;p25"/>
          <p:cNvSpPr txBox="1"/>
          <p:nvPr>
            <p:ph type="title" idx="4" hasCustomPrompt="1"/>
          </p:nvPr>
        </p:nvSpPr>
        <p:spPr>
          <a:xfrm>
            <a:off x="1930827" y="3148224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type="subTitle" idx="5"/>
          </p:nvPr>
        </p:nvSpPr>
        <p:spPr>
          <a:xfrm>
            <a:off x="1930737" y="3956475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71" name="Google Shape;371;p25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5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5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4" name="Google Shape;374;p25"/>
          <p:cNvGrpSpPr/>
          <p:nvPr/>
        </p:nvGrpSpPr>
        <p:grpSpPr>
          <a:xfrm>
            <a:off x="8360723" y="3651942"/>
            <a:ext cx="424313" cy="410253"/>
            <a:chOff x="1620923" y="4468283"/>
            <a:chExt cx="314073" cy="303667"/>
          </a:xfrm>
        </p:grpSpPr>
        <p:sp>
          <p:nvSpPr>
            <p:cNvPr id="375" name="Google Shape;375;p2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8286998" y="616192"/>
            <a:ext cx="428081" cy="542262"/>
            <a:chOff x="8133204" y="1809119"/>
            <a:chExt cx="289596" cy="366839"/>
          </a:xfrm>
        </p:grpSpPr>
        <p:sp>
          <p:nvSpPr>
            <p:cNvPr id="379" name="Google Shape;379;p25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96" name="Google Shape;396;p26"/>
          <p:cNvSpPr txBox="1"/>
          <p:nvPr>
            <p:ph type="subTitle" idx="1"/>
          </p:nvPr>
        </p:nvSpPr>
        <p:spPr>
          <a:xfrm>
            <a:off x="1817600" y="1891898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26"/>
          <p:cNvSpPr txBox="1"/>
          <p:nvPr>
            <p:ph type="subTitle" idx="2"/>
          </p:nvPr>
        </p:nvSpPr>
        <p:spPr>
          <a:xfrm>
            <a:off x="1817525" y="2677174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51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8" name="Google Shape;398;p26"/>
          <p:cNvSpPr txBox="1"/>
          <p:nvPr>
            <p:ph type="subTitle" idx="3"/>
          </p:nvPr>
        </p:nvSpPr>
        <p:spPr>
          <a:xfrm>
            <a:off x="1817450" y="3462450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6"/>
          <p:cNvSpPr txBox="1"/>
          <p:nvPr>
            <p:ph type="subTitle" idx="4"/>
          </p:nvPr>
        </p:nvSpPr>
        <p:spPr>
          <a:xfrm>
            <a:off x="1817300" y="4234675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66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6"/>
          <p:cNvSpPr txBox="1"/>
          <p:nvPr>
            <p:ph type="subTitle" idx="5"/>
          </p:nvPr>
        </p:nvSpPr>
        <p:spPr>
          <a:xfrm>
            <a:off x="1817353" y="1528103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 txBox="1"/>
          <p:nvPr>
            <p:ph type="subTitle" idx="6"/>
          </p:nvPr>
        </p:nvSpPr>
        <p:spPr>
          <a:xfrm>
            <a:off x="1817175" y="2313380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6"/>
          <p:cNvSpPr txBox="1"/>
          <p:nvPr>
            <p:ph type="subTitle" idx="7"/>
          </p:nvPr>
        </p:nvSpPr>
        <p:spPr>
          <a:xfrm>
            <a:off x="1817353" y="3085606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6"/>
          <p:cNvSpPr txBox="1"/>
          <p:nvPr>
            <p:ph type="subTitle" idx="8"/>
          </p:nvPr>
        </p:nvSpPr>
        <p:spPr>
          <a:xfrm>
            <a:off x="1817175" y="3857832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6"/>
          <p:cNvSpPr/>
          <p:nvPr/>
        </p:nvSpPr>
        <p:spPr>
          <a:xfrm rot="-2700000" flipH="1">
            <a:off x="7788310" y="706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26"/>
          <p:cNvSpPr/>
          <p:nvPr/>
        </p:nvSpPr>
        <p:spPr>
          <a:xfrm flipH="1">
            <a:off x="8506219" y="455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6" name="Google Shape;406;p26"/>
          <p:cNvGrpSpPr/>
          <p:nvPr/>
        </p:nvGrpSpPr>
        <p:grpSpPr>
          <a:xfrm flipH="1">
            <a:off x="8276142" y="285607"/>
            <a:ext cx="464200" cy="448819"/>
            <a:chOff x="1620923" y="4468283"/>
            <a:chExt cx="314073" cy="303667"/>
          </a:xfrm>
        </p:grpSpPr>
        <p:sp>
          <p:nvSpPr>
            <p:cNvPr id="407" name="Google Shape;407;p2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0" name="Google Shape;410;p26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26"/>
          <p:cNvSpPr/>
          <p:nvPr/>
        </p:nvSpPr>
        <p:spPr>
          <a:xfrm>
            <a:off x="239470" y="372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340704" y="4608609"/>
            <a:ext cx="853559" cy="283602"/>
            <a:chOff x="2990941" y="3799255"/>
            <a:chExt cx="577510" cy="191882"/>
          </a:xfrm>
        </p:grpSpPr>
        <p:sp>
          <p:nvSpPr>
            <p:cNvPr id="413" name="Google Shape;413;p2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26"/>
          <p:cNvGrpSpPr/>
          <p:nvPr/>
        </p:nvGrpSpPr>
        <p:grpSpPr>
          <a:xfrm>
            <a:off x="8265870" y="4047080"/>
            <a:ext cx="484756" cy="355353"/>
            <a:chOff x="6525370" y="783055"/>
            <a:chExt cx="484756" cy="355353"/>
          </a:xfrm>
        </p:grpSpPr>
        <p:sp>
          <p:nvSpPr>
            <p:cNvPr id="416" name="Google Shape;416;p2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8" name="Google Shape;418;p26"/>
          <p:cNvSpPr/>
          <p:nvPr/>
        </p:nvSpPr>
        <p:spPr>
          <a:xfrm rot="-4487949">
            <a:off x="793149" y="2035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6"/>
          <p:cNvSpPr/>
          <p:nvPr/>
        </p:nvSpPr>
        <p:spPr>
          <a:xfrm rot="5400000">
            <a:off x="-1164375" y="1941675"/>
            <a:ext cx="1770000" cy="1770000"/>
          </a:xfrm>
          <a:prstGeom prst="blockArc">
            <a:avLst>
              <a:gd name="adj1" fmla="val 10800000"/>
              <a:gd name="adj2" fmla="val 21451846"/>
              <a:gd name="adj3" fmla="val 13151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>
            <p:ph type="title"/>
          </p:nvPr>
        </p:nvSpPr>
        <p:spPr>
          <a:xfrm>
            <a:off x="1504400" y="1573088"/>
            <a:ext cx="24519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22" name="Google Shape;422;p27"/>
          <p:cNvSpPr txBox="1"/>
          <p:nvPr>
            <p:ph type="subTitle" idx="1"/>
          </p:nvPr>
        </p:nvSpPr>
        <p:spPr>
          <a:xfrm>
            <a:off x="1504400" y="2603513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7"/>
          <p:cNvSpPr/>
          <p:nvPr/>
        </p:nvSpPr>
        <p:spPr>
          <a:xfrm rot="-2700000">
            <a:off x="446773" y="936930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7"/>
          <p:cNvSpPr/>
          <p:nvPr/>
        </p:nvSpPr>
        <p:spPr>
          <a:xfrm rot="-5400000" flipH="1">
            <a:off x="7981333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7"/>
          <p:cNvSpPr/>
          <p:nvPr/>
        </p:nvSpPr>
        <p:spPr>
          <a:xfrm rot="-2700000">
            <a:off x="473163" y="406281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7"/>
          <p:cNvSpPr/>
          <p:nvPr/>
        </p:nvSpPr>
        <p:spPr>
          <a:xfrm flipH="1">
            <a:off x="8521245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7"/>
          <p:cNvSpPr/>
          <p:nvPr/>
        </p:nvSpPr>
        <p:spPr>
          <a:xfrm rot="2700000" flipH="1">
            <a:off x="7489908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7"/>
          <p:cNvSpPr/>
          <p:nvPr/>
        </p:nvSpPr>
        <p:spPr>
          <a:xfrm rot="2700000" flipH="1">
            <a:off x="8586583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7"/>
          <p:cNvSpPr/>
          <p:nvPr/>
        </p:nvSpPr>
        <p:spPr>
          <a:xfrm rot="2700493" flipH="1">
            <a:off x="6760728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7"/>
          <p:cNvSpPr/>
          <p:nvPr/>
        </p:nvSpPr>
        <p:spPr>
          <a:xfrm rot="2700359" flipH="1">
            <a:off x="6438333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7"/>
          <p:cNvSpPr/>
          <p:nvPr/>
        </p:nvSpPr>
        <p:spPr>
          <a:xfrm rot="-2700000">
            <a:off x="8063454" y="3903144"/>
            <a:ext cx="925694" cy="92159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2" name="Google Shape;432;p27"/>
          <p:cNvGrpSpPr/>
          <p:nvPr/>
        </p:nvGrpSpPr>
        <p:grpSpPr>
          <a:xfrm>
            <a:off x="8184170" y="4634792"/>
            <a:ext cx="484756" cy="355353"/>
            <a:chOff x="6525370" y="783055"/>
            <a:chExt cx="484756" cy="355353"/>
          </a:xfrm>
        </p:grpSpPr>
        <p:sp>
          <p:nvSpPr>
            <p:cNvPr id="433" name="Google Shape;433;p2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4572000" y="1010325"/>
            <a:ext cx="38520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type="subTitle" idx="1"/>
          </p:nvPr>
        </p:nvSpPr>
        <p:spPr>
          <a:xfrm>
            <a:off x="4572000" y="1597290"/>
            <a:ext cx="38520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28"/>
          <p:cNvSpPr/>
          <p:nvPr/>
        </p:nvSpPr>
        <p:spPr>
          <a:xfrm rot="10800000">
            <a:off x="7637685" y="-4"/>
            <a:ext cx="1506317" cy="1321328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 rot="2700000">
            <a:off x="8090537" y="4020687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28"/>
          <p:cNvGrpSpPr/>
          <p:nvPr/>
        </p:nvGrpSpPr>
        <p:grpSpPr>
          <a:xfrm>
            <a:off x="329466" y="4329682"/>
            <a:ext cx="464200" cy="448819"/>
            <a:chOff x="1620923" y="4468283"/>
            <a:chExt cx="314073" cy="303667"/>
          </a:xfrm>
        </p:grpSpPr>
        <p:sp>
          <p:nvSpPr>
            <p:cNvPr id="442" name="Google Shape;442;p2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5" name="Google Shape;445;p28"/>
          <p:cNvSpPr/>
          <p:nvPr/>
        </p:nvSpPr>
        <p:spPr>
          <a:xfrm>
            <a:off x="8424008" y="44513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28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28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29"/>
          <p:cNvSpPr txBox="1"/>
          <p:nvPr>
            <p:ph type="subTitle" idx="1"/>
          </p:nvPr>
        </p:nvSpPr>
        <p:spPr>
          <a:xfrm>
            <a:off x="1649013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1" name="Google Shape;451;p29"/>
          <p:cNvSpPr txBox="1"/>
          <p:nvPr>
            <p:ph type="subTitle" idx="2"/>
          </p:nvPr>
        </p:nvSpPr>
        <p:spPr>
          <a:xfrm>
            <a:off x="4828598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2" name="Google Shape;452;p29"/>
          <p:cNvSpPr txBox="1"/>
          <p:nvPr>
            <p:ph type="subTitle" idx="3"/>
          </p:nvPr>
        </p:nvSpPr>
        <p:spPr>
          <a:xfrm>
            <a:off x="1649013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9"/>
          <p:cNvSpPr txBox="1"/>
          <p:nvPr>
            <p:ph type="subTitle" idx="4"/>
          </p:nvPr>
        </p:nvSpPr>
        <p:spPr>
          <a:xfrm>
            <a:off x="4828598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9"/>
          <p:cNvSpPr/>
          <p:nvPr/>
        </p:nvSpPr>
        <p:spPr>
          <a:xfrm rot="2700000">
            <a:off x="7954919" y="3717224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29"/>
          <p:cNvSpPr/>
          <p:nvPr/>
        </p:nvSpPr>
        <p:spPr>
          <a:xfrm>
            <a:off x="8548820" y="45727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29"/>
          <p:cNvSpPr/>
          <p:nvPr/>
        </p:nvSpPr>
        <p:spPr>
          <a:xfrm rot="-2700000" flipH="1">
            <a:off x="133014" y="39957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7" name="Google Shape;457;p29"/>
          <p:cNvGrpSpPr/>
          <p:nvPr/>
        </p:nvGrpSpPr>
        <p:grpSpPr>
          <a:xfrm flipH="1">
            <a:off x="708325" y="4508134"/>
            <a:ext cx="853559" cy="283602"/>
            <a:chOff x="2990941" y="3799255"/>
            <a:chExt cx="577510" cy="191882"/>
          </a:xfrm>
        </p:grpSpPr>
        <p:sp>
          <p:nvSpPr>
            <p:cNvPr id="458" name="Google Shape;458;p2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29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1" name="Google Shape;461;p29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462" name="Google Shape;462;p29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9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29"/>
          <p:cNvSpPr/>
          <p:nvPr/>
        </p:nvSpPr>
        <p:spPr>
          <a:xfrm rot="4487949" flipH="1">
            <a:off x="313066" y="41929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9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29"/>
          <p:cNvGrpSpPr/>
          <p:nvPr/>
        </p:nvGrpSpPr>
        <p:grpSpPr>
          <a:xfrm>
            <a:off x="228345" y="465405"/>
            <a:ext cx="484756" cy="355353"/>
            <a:chOff x="6525370" y="783055"/>
            <a:chExt cx="484756" cy="355353"/>
          </a:xfrm>
        </p:grpSpPr>
        <p:sp>
          <p:nvSpPr>
            <p:cNvPr id="467" name="Google Shape;467;p2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type="subTitle" idx="1"/>
          </p:nvPr>
        </p:nvSpPr>
        <p:spPr>
          <a:xfrm>
            <a:off x="989425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30"/>
          <p:cNvSpPr txBox="1"/>
          <p:nvPr>
            <p:ph type="subTitle" idx="2"/>
          </p:nvPr>
        </p:nvSpPr>
        <p:spPr>
          <a:xfrm>
            <a:off x="6301327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30"/>
          <p:cNvSpPr txBox="1"/>
          <p:nvPr>
            <p:ph type="subTitle" idx="3"/>
          </p:nvPr>
        </p:nvSpPr>
        <p:spPr>
          <a:xfrm>
            <a:off x="3645376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type="subTitle" idx="4"/>
          </p:nvPr>
        </p:nvSpPr>
        <p:spPr>
          <a:xfrm>
            <a:off x="958366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0"/>
          <p:cNvSpPr txBox="1"/>
          <p:nvPr>
            <p:ph type="subTitle" idx="5"/>
          </p:nvPr>
        </p:nvSpPr>
        <p:spPr>
          <a:xfrm>
            <a:off x="3614313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type="subTitle" idx="6"/>
          </p:nvPr>
        </p:nvSpPr>
        <p:spPr>
          <a:xfrm>
            <a:off x="6270259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0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8" name="Google Shape;478;p30"/>
          <p:cNvGrpSpPr/>
          <p:nvPr/>
        </p:nvGrpSpPr>
        <p:grpSpPr>
          <a:xfrm flipH="1">
            <a:off x="8302307" y="4398657"/>
            <a:ext cx="464200" cy="448819"/>
            <a:chOff x="1620923" y="4468283"/>
            <a:chExt cx="314073" cy="303667"/>
          </a:xfrm>
        </p:grpSpPr>
        <p:sp>
          <p:nvSpPr>
            <p:cNvPr id="479" name="Google Shape;479;p3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2" name="Google Shape;482;p30"/>
          <p:cNvSpPr/>
          <p:nvPr/>
        </p:nvSpPr>
        <p:spPr>
          <a:xfrm>
            <a:off x="313085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30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484" name="Google Shape;484;p3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30"/>
          <p:cNvSpPr/>
          <p:nvPr/>
        </p:nvSpPr>
        <p:spPr>
          <a:xfrm rot="2700000" flipH="1">
            <a:off x="222147" y="46479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0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8" name="Google Shape;488;p30"/>
          <p:cNvGrpSpPr/>
          <p:nvPr/>
        </p:nvGrpSpPr>
        <p:grpSpPr>
          <a:xfrm flipH="1">
            <a:off x="496140" y="398209"/>
            <a:ext cx="853559" cy="283602"/>
            <a:chOff x="2990941" y="3799255"/>
            <a:chExt cx="577510" cy="191882"/>
          </a:xfrm>
        </p:grpSpPr>
        <p:sp>
          <p:nvSpPr>
            <p:cNvPr id="489" name="Google Shape;489;p30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30"/>
          <p:cNvSpPr/>
          <p:nvPr/>
        </p:nvSpPr>
        <p:spPr>
          <a:xfrm flipH="1">
            <a:off x="933725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 panose="00000500000000000000"/>
                <a:ea typeface="Itim" panose="00000500000000000000"/>
                <a:cs typeface="Itim" panose="00000500000000000000"/>
                <a:sym typeface="Itim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-5400000" flipH="1">
            <a:off x="7465969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 flipH="1">
            <a:off x="8379807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37;p4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38" name="Google Shape;38;p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" name="Google Shape;41;p4"/>
          <p:cNvSpPr/>
          <p:nvPr/>
        </p:nvSpPr>
        <p:spPr>
          <a:xfrm rot="-2700493">
            <a:off x="255849" y="39254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/>
          <p:nvPr/>
        </p:nvSpPr>
        <p:spPr>
          <a:xfrm rot="-2700359">
            <a:off x="418219" y="19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subTitle" idx="1"/>
          </p:nvPr>
        </p:nvSpPr>
        <p:spPr>
          <a:xfrm>
            <a:off x="4572000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1"/>
          <p:cNvSpPr txBox="1"/>
          <p:nvPr>
            <p:ph type="ctrTitle"/>
          </p:nvPr>
        </p:nvSpPr>
        <p:spPr>
          <a:xfrm flipH="1">
            <a:off x="457835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31"/>
          <p:cNvSpPr txBox="1"/>
          <p:nvPr/>
        </p:nvSpPr>
        <p:spPr>
          <a:xfrm>
            <a:off x="4925400" y="3385975"/>
            <a:ext cx="3207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1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0" y="3455144"/>
            <a:ext cx="1924779" cy="168835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1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8" name="Google Shape;498;p31"/>
          <p:cNvGrpSpPr/>
          <p:nvPr/>
        </p:nvGrpSpPr>
        <p:grpSpPr>
          <a:xfrm>
            <a:off x="180666" y="2035007"/>
            <a:ext cx="464200" cy="448819"/>
            <a:chOff x="1620923" y="4468283"/>
            <a:chExt cx="314073" cy="303667"/>
          </a:xfrm>
        </p:grpSpPr>
        <p:sp>
          <p:nvSpPr>
            <p:cNvPr id="499" name="Google Shape;499;p3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2" name="Google Shape;502;p31"/>
          <p:cNvSpPr/>
          <p:nvPr/>
        </p:nvSpPr>
        <p:spPr>
          <a:xfrm rot="2700000">
            <a:off x="7912769" y="39539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7519929" y="327859"/>
            <a:ext cx="853559" cy="283602"/>
            <a:chOff x="2990941" y="3799255"/>
            <a:chExt cx="577510" cy="191882"/>
          </a:xfrm>
        </p:grpSpPr>
        <p:sp>
          <p:nvSpPr>
            <p:cNvPr id="504" name="Google Shape;504;p3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3895745" y="256105"/>
            <a:ext cx="484756" cy="355352"/>
            <a:chOff x="8261295" y="423005"/>
            <a:chExt cx="484756" cy="355352"/>
          </a:xfrm>
        </p:grpSpPr>
        <p:sp>
          <p:nvSpPr>
            <p:cNvPr id="507" name="Google Shape;507;p31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1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9" name="Google Shape;509;p31"/>
          <p:cNvSpPr/>
          <p:nvPr/>
        </p:nvSpPr>
        <p:spPr>
          <a:xfrm rot="-4487949">
            <a:off x="8507774" y="3013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31"/>
          <p:cNvSpPr/>
          <p:nvPr/>
        </p:nvSpPr>
        <p:spPr>
          <a:xfrm rot="2700000">
            <a:off x="8403739" y="32003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 flipH="1">
            <a:off x="7924829" y="4074054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514" name="Google Shape;514;p3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7" name="Google Shape;517;p32"/>
          <p:cNvSpPr/>
          <p:nvPr/>
        </p:nvSpPr>
        <p:spPr>
          <a:xfrm flipH="1">
            <a:off x="891024" y="256394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8" name="Google Shape;518;p32"/>
          <p:cNvGrpSpPr/>
          <p:nvPr/>
        </p:nvGrpSpPr>
        <p:grpSpPr>
          <a:xfrm rot="10800000" flipH="1">
            <a:off x="8492770" y="4608770"/>
            <a:ext cx="484756" cy="355353"/>
            <a:chOff x="6525370" y="783055"/>
            <a:chExt cx="484756" cy="355353"/>
          </a:xfrm>
        </p:grpSpPr>
        <p:sp>
          <p:nvSpPr>
            <p:cNvPr id="519" name="Google Shape;519;p32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2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1" name="Google Shape;521;p32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2"/>
          <p:cNvSpPr/>
          <p:nvPr/>
        </p:nvSpPr>
        <p:spPr>
          <a:xfrm rot="10800000">
            <a:off x="8528028" y="3759214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3" name="Google Shape;523;p32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24" name="Google Shape;524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6" name="Google Shape;526;p32"/>
          <p:cNvSpPr/>
          <p:nvPr/>
        </p:nvSpPr>
        <p:spPr>
          <a:xfrm>
            <a:off x="377508" y="3430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2"/>
          <p:cNvSpPr/>
          <p:nvPr/>
        </p:nvSpPr>
        <p:spPr>
          <a:xfrm>
            <a:off x="940538" y="1217901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8" name="Google Shape;528;p32"/>
          <p:cNvGrpSpPr/>
          <p:nvPr/>
        </p:nvGrpSpPr>
        <p:grpSpPr>
          <a:xfrm>
            <a:off x="2798454" y="4301884"/>
            <a:ext cx="853559" cy="283602"/>
            <a:chOff x="2990941" y="3799255"/>
            <a:chExt cx="577510" cy="191882"/>
          </a:xfrm>
        </p:grpSpPr>
        <p:sp>
          <p:nvSpPr>
            <p:cNvPr id="529" name="Google Shape;529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32"/>
          <p:cNvGrpSpPr/>
          <p:nvPr/>
        </p:nvGrpSpPr>
        <p:grpSpPr>
          <a:xfrm>
            <a:off x="2884921" y="1013660"/>
            <a:ext cx="508033" cy="644183"/>
            <a:chOff x="7130360" y="2390795"/>
            <a:chExt cx="289510" cy="367098"/>
          </a:xfrm>
        </p:grpSpPr>
        <p:sp>
          <p:nvSpPr>
            <p:cNvPr id="532" name="Google Shape;532;p32"/>
            <p:cNvSpPr/>
            <p:nvPr/>
          </p:nvSpPr>
          <p:spPr>
            <a:xfrm>
              <a:off x="7132295" y="2392345"/>
              <a:ext cx="285807" cy="364084"/>
            </a:xfrm>
            <a:custGeom>
              <a:avLst/>
              <a:gdLst/>
              <a:ahLst/>
              <a:cxnLst/>
              <a:rect l="l" t="t" r="r" b="b"/>
              <a:pathLst>
                <a:path w="3319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3319" y="4228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158949" y="2433247"/>
              <a:ext cx="116252" cy="19031"/>
            </a:xfrm>
            <a:custGeom>
              <a:avLst/>
              <a:gdLst/>
              <a:ahLst/>
              <a:cxnLst/>
              <a:rect l="l" t="t" r="r" b="b"/>
              <a:pathLst>
                <a:path w="1350" h="221" extrusionOk="0">
                  <a:moveTo>
                    <a:pt x="1" y="0"/>
                  </a:moveTo>
                  <a:lnTo>
                    <a:pt x="1" y="220"/>
                  </a:lnTo>
                  <a:lnTo>
                    <a:pt x="1349" y="22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158949" y="2466055"/>
              <a:ext cx="166714" cy="18514"/>
            </a:xfrm>
            <a:custGeom>
              <a:avLst/>
              <a:gdLst/>
              <a:ahLst/>
              <a:cxnLst/>
              <a:rect l="l" t="t" r="r" b="b"/>
              <a:pathLst>
                <a:path w="19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936" y="21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158949" y="2507130"/>
              <a:ext cx="189361" cy="19031"/>
            </a:xfrm>
            <a:custGeom>
              <a:avLst/>
              <a:gdLst/>
              <a:ahLst/>
              <a:cxnLst/>
              <a:rect l="l" t="t" r="r" b="b"/>
              <a:pathLst>
                <a:path w="2199" h="221" extrusionOk="0">
                  <a:moveTo>
                    <a:pt x="1" y="0"/>
                  </a:moveTo>
                  <a:lnTo>
                    <a:pt x="1" y="220"/>
                  </a:lnTo>
                  <a:lnTo>
                    <a:pt x="2199" y="220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158949" y="2530380"/>
              <a:ext cx="232504" cy="19031"/>
            </a:xfrm>
            <a:custGeom>
              <a:avLst/>
              <a:gdLst/>
              <a:ahLst/>
              <a:cxnLst/>
              <a:rect l="l" t="t" r="r" b="b"/>
              <a:pathLst>
                <a:path w="2700" h="221" extrusionOk="0">
                  <a:moveTo>
                    <a:pt x="1" y="1"/>
                  </a:moveTo>
                  <a:lnTo>
                    <a:pt x="1" y="221"/>
                  </a:lnTo>
                  <a:lnTo>
                    <a:pt x="2700" y="221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158949" y="2683226"/>
              <a:ext cx="232504" cy="5856"/>
            </a:xfrm>
            <a:custGeom>
              <a:avLst/>
              <a:gdLst/>
              <a:ahLst/>
              <a:cxnLst/>
              <a:rect l="l" t="t" r="r" b="b"/>
              <a:pathLst>
                <a:path w="2700" h="68" extrusionOk="0">
                  <a:moveTo>
                    <a:pt x="1" y="0"/>
                  </a:moveTo>
                  <a:lnTo>
                    <a:pt x="1" y="67"/>
                  </a:lnTo>
                  <a:lnTo>
                    <a:pt x="2700" y="67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158949" y="2694937"/>
              <a:ext cx="225873" cy="5856"/>
            </a:xfrm>
            <a:custGeom>
              <a:avLst/>
              <a:gdLst/>
              <a:ahLst/>
              <a:cxnLst/>
              <a:rect l="l" t="t" r="r" b="b"/>
              <a:pathLst>
                <a:path w="2623" h="68" extrusionOk="0">
                  <a:moveTo>
                    <a:pt x="1" y="1"/>
                  </a:moveTo>
                  <a:lnTo>
                    <a:pt x="1" y="68"/>
                  </a:lnTo>
                  <a:lnTo>
                    <a:pt x="2622" y="68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158949" y="2706562"/>
              <a:ext cx="232504" cy="6028"/>
            </a:xfrm>
            <a:custGeom>
              <a:avLst/>
              <a:gdLst/>
              <a:ahLst/>
              <a:cxnLst/>
              <a:rect l="l" t="t" r="r" b="b"/>
              <a:pathLst>
                <a:path w="2700" h="70" extrusionOk="0">
                  <a:moveTo>
                    <a:pt x="1" y="0"/>
                  </a:moveTo>
                  <a:lnTo>
                    <a:pt x="1" y="69"/>
                  </a:lnTo>
                  <a:lnTo>
                    <a:pt x="2700" y="69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58949" y="2730070"/>
              <a:ext cx="232504" cy="6545"/>
            </a:xfrm>
            <a:custGeom>
              <a:avLst/>
              <a:gdLst/>
              <a:ahLst/>
              <a:cxnLst/>
              <a:rect l="l" t="t" r="r" b="b"/>
              <a:pathLst>
                <a:path w="2700" h="76" extrusionOk="0">
                  <a:moveTo>
                    <a:pt x="1" y="0"/>
                  </a:moveTo>
                  <a:lnTo>
                    <a:pt x="1" y="76"/>
                  </a:lnTo>
                  <a:lnTo>
                    <a:pt x="2700" y="7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130360" y="2390795"/>
              <a:ext cx="289510" cy="367098"/>
            </a:xfrm>
            <a:custGeom>
              <a:avLst/>
              <a:gdLst/>
              <a:ahLst/>
              <a:cxnLst/>
              <a:rect l="l" t="t" r="r" b="b"/>
              <a:pathLst>
                <a:path w="3362" h="4263" extrusionOk="0">
                  <a:moveTo>
                    <a:pt x="3327" y="43"/>
                  </a:moveTo>
                  <a:lnTo>
                    <a:pt x="3327" y="4219"/>
                  </a:lnTo>
                  <a:lnTo>
                    <a:pt x="43" y="4219"/>
                  </a:lnTo>
                  <a:lnTo>
                    <a:pt x="43" y="43"/>
                  </a:lnTo>
                  <a:close/>
                  <a:moveTo>
                    <a:pt x="1" y="0"/>
                  </a:moveTo>
                  <a:lnTo>
                    <a:pt x="1" y="4262"/>
                  </a:lnTo>
                  <a:lnTo>
                    <a:pt x="3362" y="426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2" name="Google Shape;542;p32"/>
          <p:cNvGrpSpPr/>
          <p:nvPr/>
        </p:nvGrpSpPr>
        <p:grpSpPr>
          <a:xfrm>
            <a:off x="1386348" y="1928021"/>
            <a:ext cx="508184" cy="643730"/>
            <a:chOff x="8133204" y="1809119"/>
            <a:chExt cx="289596" cy="366839"/>
          </a:xfrm>
        </p:grpSpPr>
        <p:sp>
          <p:nvSpPr>
            <p:cNvPr id="543" name="Google Shape;543;p32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2200215" y="2849851"/>
            <a:ext cx="1094145" cy="660913"/>
            <a:chOff x="3073640" y="3005451"/>
            <a:chExt cx="1094145" cy="660913"/>
          </a:xfrm>
        </p:grpSpPr>
        <p:sp>
          <p:nvSpPr>
            <p:cNvPr id="559" name="Google Shape;559;p32"/>
            <p:cNvSpPr/>
            <p:nvPr/>
          </p:nvSpPr>
          <p:spPr>
            <a:xfrm>
              <a:off x="3073640" y="3005451"/>
              <a:ext cx="1094145" cy="660913"/>
            </a:xfrm>
            <a:custGeom>
              <a:avLst/>
              <a:gdLst/>
              <a:ahLst/>
              <a:cxnLst/>
              <a:rect l="l" t="t" r="r" b="b"/>
              <a:pathLst>
                <a:path w="12706" h="7675" extrusionOk="0">
                  <a:moveTo>
                    <a:pt x="0" y="0"/>
                  </a:moveTo>
                  <a:lnTo>
                    <a:pt x="0" y="7674"/>
                  </a:lnTo>
                  <a:lnTo>
                    <a:pt x="12706" y="7674"/>
                  </a:lnTo>
                  <a:lnTo>
                    <a:pt x="127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153206" y="3062457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0"/>
                  </a:moveTo>
                  <a:lnTo>
                    <a:pt x="1" y="646"/>
                  </a:lnTo>
                  <a:lnTo>
                    <a:pt x="2539" y="646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153206" y="3160536"/>
              <a:ext cx="312244" cy="56404"/>
            </a:xfrm>
            <a:custGeom>
              <a:avLst/>
              <a:gdLst/>
              <a:ahLst/>
              <a:cxnLst/>
              <a:rect l="l" t="t" r="r" b="b"/>
              <a:pathLst>
                <a:path w="3626" h="655" extrusionOk="0">
                  <a:moveTo>
                    <a:pt x="1" y="0"/>
                  </a:moveTo>
                  <a:lnTo>
                    <a:pt x="1" y="654"/>
                  </a:lnTo>
                  <a:lnTo>
                    <a:pt x="3625" y="654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153206" y="3451332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1"/>
                  </a:moveTo>
                  <a:lnTo>
                    <a:pt x="1" y="647"/>
                  </a:lnTo>
                  <a:lnTo>
                    <a:pt x="2539" y="64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153206" y="3549239"/>
              <a:ext cx="312244" cy="55715"/>
            </a:xfrm>
            <a:custGeom>
              <a:avLst/>
              <a:gdLst/>
              <a:ahLst/>
              <a:cxnLst/>
              <a:rect l="l" t="t" r="r" b="b"/>
              <a:pathLst>
                <a:path w="3626" h="647" extrusionOk="0">
                  <a:moveTo>
                    <a:pt x="1" y="0"/>
                  </a:moveTo>
                  <a:lnTo>
                    <a:pt x="1" y="646"/>
                  </a:lnTo>
                  <a:lnTo>
                    <a:pt x="3625" y="646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05089" y="306615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05089" y="3101895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5"/>
                  </a:lnTo>
                  <a:lnTo>
                    <a:pt x="4507" y="205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05089" y="3137028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705089" y="320806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705089" y="3368063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705089" y="3403799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4"/>
                  </a:lnTo>
                  <a:lnTo>
                    <a:pt x="4507" y="204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05089" y="3438932"/>
              <a:ext cx="399218" cy="18256"/>
            </a:xfrm>
            <a:custGeom>
              <a:avLst/>
              <a:gdLst/>
              <a:ahLst/>
              <a:cxnLst/>
              <a:rect l="l" t="t" r="r" b="b"/>
              <a:pathLst>
                <a:path w="4636" h="212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705089" y="3509801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387082" y="3221244"/>
              <a:ext cx="280727" cy="280727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630" y="1019"/>
                  </a:moveTo>
                  <a:cubicBezTo>
                    <a:pt x="1970" y="1019"/>
                    <a:pt x="2241" y="1290"/>
                    <a:pt x="2241" y="1630"/>
                  </a:cubicBezTo>
                  <a:cubicBezTo>
                    <a:pt x="2241" y="1968"/>
                    <a:pt x="1970" y="2241"/>
                    <a:pt x="1630" y="2241"/>
                  </a:cubicBezTo>
                  <a:cubicBezTo>
                    <a:pt x="1290" y="2241"/>
                    <a:pt x="1011" y="1968"/>
                    <a:pt x="1011" y="1630"/>
                  </a:cubicBezTo>
                  <a:cubicBezTo>
                    <a:pt x="1011" y="1290"/>
                    <a:pt x="1290" y="1019"/>
                    <a:pt x="1630" y="1019"/>
                  </a:cubicBezTo>
                  <a:close/>
                  <a:moveTo>
                    <a:pt x="1351" y="0"/>
                  </a:moveTo>
                  <a:lnTo>
                    <a:pt x="1351" y="408"/>
                  </a:lnTo>
                  <a:cubicBezTo>
                    <a:pt x="1206" y="432"/>
                    <a:pt x="1078" y="491"/>
                    <a:pt x="960" y="568"/>
                  </a:cubicBezTo>
                  <a:lnTo>
                    <a:pt x="671" y="279"/>
                  </a:lnTo>
                  <a:lnTo>
                    <a:pt x="282" y="678"/>
                  </a:lnTo>
                  <a:lnTo>
                    <a:pt x="561" y="958"/>
                  </a:lnTo>
                  <a:cubicBezTo>
                    <a:pt x="485" y="1078"/>
                    <a:pt x="434" y="1212"/>
                    <a:pt x="400" y="1349"/>
                  </a:cubicBezTo>
                  <a:lnTo>
                    <a:pt x="0" y="1349"/>
                  </a:lnTo>
                  <a:lnTo>
                    <a:pt x="0" y="1909"/>
                  </a:lnTo>
                  <a:lnTo>
                    <a:pt x="400" y="1909"/>
                  </a:lnTo>
                  <a:cubicBezTo>
                    <a:pt x="434" y="2053"/>
                    <a:pt x="485" y="2180"/>
                    <a:pt x="561" y="2300"/>
                  </a:cubicBezTo>
                  <a:lnTo>
                    <a:pt x="282" y="2587"/>
                  </a:lnTo>
                  <a:lnTo>
                    <a:pt x="671" y="2978"/>
                  </a:lnTo>
                  <a:lnTo>
                    <a:pt x="960" y="2689"/>
                  </a:lnTo>
                  <a:cubicBezTo>
                    <a:pt x="1078" y="2766"/>
                    <a:pt x="1206" y="2826"/>
                    <a:pt x="1351" y="2860"/>
                  </a:cubicBezTo>
                  <a:lnTo>
                    <a:pt x="1351" y="3259"/>
                  </a:lnTo>
                  <a:lnTo>
                    <a:pt x="1901" y="3259"/>
                  </a:lnTo>
                  <a:lnTo>
                    <a:pt x="1901" y="2860"/>
                  </a:lnTo>
                  <a:cubicBezTo>
                    <a:pt x="2046" y="2826"/>
                    <a:pt x="2182" y="2766"/>
                    <a:pt x="2300" y="2689"/>
                  </a:cubicBezTo>
                  <a:lnTo>
                    <a:pt x="2582" y="2978"/>
                  </a:lnTo>
                  <a:lnTo>
                    <a:pt x="2981" y="2587"/>
                  </a:lnTo>
                  <a:lnTo>
                    <a:pt x="2692" y="2300"/>
                  </a:lnTo>
                  <a:cubicBezTo>
                    <a:pt x="2767" y="2180"/>
                    <a:pt x="2818" y="2053"/>
                    <a:pt x="2852" y="1909"/>
                  </a:cubicBezTo>
                  <a:lnTo>
                    <a:pt x="3260" y="1909"/>
                  </a:lnTo>
                  <a:lnTo>
                    <a:pt x="3260" y="1349"/>
                  </a:lnTo>
                  <a:lnTo>
                    <a:pt x="2852" y="1349"/>
                  </a:lnTo>
                  <a:cubicBezTo>
                    <a:pt x="2818" y="1212"/>
                    <a:pt x="2767" y="1078"/>
                    <a:pt x="2692" y="958"/>
                  </a:cubicBezTo>
                  <a:lnTo>
                    <a:pt x="2981" y="678"/>
                  </a:lnTo>
                  <a:lnTo>
                    <a:pt x="2582" y="279"/>
                  </a:lnTo>
                  <a:lnTo>
                    <a:pt x="2300" y="568"/>
                  </a:lnTo>
                  <a:cubicBezTo>
                    <a:pt x="2182" y="491"/>
                    <a:pt x="2046" y="432"/>
                    <a:pt x="1901" y="408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/>
          <p:nvPr/>
        </p:nvSpPr>
        <p:spPr>
          <a:xfrm rot="-2700000" flipH="1">
            <a:off x="279044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33"/>
          <p:cNvSpPr/>
          <p:nvPr/>
        </p:nvSpPr>
        <p:spPr>
          <a:xfrm rot="2700000">
            <a:off x="454953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3"/>
          <p:cNvSpPr/>
          <p:nvPr/>
        </p:nvSpPr>
        <p:spPr>
          <a:xfrm>
            <a:off x="8501204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326075" y="137732"/>
            <a:ext cx="464200" cy="448819"/>
            <a:chOff x="1620923" y="4468283"/>
            <a:chExt cx="314073" cy="303667"/>
          </a:xfrm>
        </p:grpSpPr>
        <p:sp>
          <p:nvSpPr>
            <p:cNvPr id="578" name="Google Shape;578;p3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1" name="Google Shape;581;p33"/>
          <p:cNvSpPr/>
          <p:nvPr/>
        </p:nvSpPr>
        <p:spPr>
          <a:xfrm rot="2700000">
            <a:off x="8355723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3"/>
          <p:cNvSpPr/>
          <p:nvPr/>
        </p:nvSpPr>
        <p:spPr>
          <a:xfrm flipH="1">
            <a:off x="8559290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3" name="Google Shape;583;p33"/>
          <p:cNvGrpSpPr/>
          <p:nvPr/>
        </p:nvGrpSpPr>
        <p:grpSpPr>
          <a:xfrm flipH="1">
            <a:off x="2339192" y="4508330"/>
            <a:ext cx="484756" cy="355353"/>
            <a:chOff x="6525370" y="783055"/>
            <a:chExt cx="484756" cy="355353"/>
          </a:xfrm>
        </p:grpSpPr>
        <p:sp>
          <p:nvSpPr>
            <p:cNvPr id="584" name="Google Shape;584;p33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6" name="Google Shape;586;p33"/>
          <p:cNvSpPr/>
          <p:nvPr/>
        </p:nvSpPr>
        <p:spPr>
          <a:xfrm rot="4487898" flipH="1">
            <a:off x="7822989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3"/>
          <p:cNvSpPr/>
          <p:nvPr/>
        </p:nvSpPr>
        <p:spPr>
          <a:xfrm rot="10800000" flipH="1">
            <a:off x="3132543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8" name="Google Shape;588;p33"/>
          <p:cNvGrpSpPr/>
          <p:nvPr/>
        </p:nvGrpSpPr>
        <p:grpSpPr>
          <a:xfrm flipH="1">
            <a:off x="2652392" y="398209"/>
            <a:ext cx="853559" cy="283602"/>
            <a:chOff x="2990941" y="3799255"/>
            <a:chExt cx="577510" cy="191882"/>
          </a:xfrm>
        </p:grpSpPr>
        <p:sp>
          <p:nvSpPr>
            <p:cNvPr id="589" name="Google Shape;589;p33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1" name="Google Shape;591;p33"/>
          <p:cNvSpPr/>
          <p:nvPr/>
        </p:nvSpPr>
        <p:spPr>
          <a:xfrm>
            <a:off x="7047613" y="3289013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1"/>
          </p:nvPr>
        </p:nvSpPr>
        <p:spPr>
          <a:xfrm>
            <a:off x="719891" y="2970613"/>
            <a:ext cx="423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2"/>
          </p:nvPr>
        </p:nvSpPr>
        <p:spPr>
          <a:xfrm>
            <a:off x="719900" y="1690097"/>
            <a:ext cx="42378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"/>
          <p:cNvSpPr txBox="1"/>
          <p:nvPr>
            <p:ph type="subTitle" idx="3"/>
          </p:nvPr>
        </p:nvSpPr>
        <p:spPr>
          <a:xfrm>
            <a:off x="713100" y="2614704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4"/>
          </p:nvPr>
        </p:nvSpPr>
        <p:spPr>
          <a:xfrm>
            <a:off x="713100" y="1334191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2700000">
            <a:off x="188018" y="4156188"/>
            <a:ext cx="820485" cy="8168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5"/>
          <p:cNvSpPr/>
          <p:nvPr/>
        </p:nvSpPr>
        <p:spPr>
          <a:xfrm rot="-2700000">
            <a:off x="385813" y="143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5"/>
          <p:cNvSpPr/>
          <p:nvPr/>
        </p:nvSpPr>
        <p:spPr>
          <a:xfrm rot="-5400000">
            <a:off x="7738596" y="3738099"/>
            <a:ext cx="1497356" cy="131344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5"/>
          <p:cNvSpPr/>
          <p:nvPr/>
        </p:nvSpPr>
        <p:spPr>
          <a:xfrm rot="10800000">
            <a:off x="8603147" y="4701409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" name="Google Shape;53;p5"/>
          <p:cNvGrpSpPr/>
          <p:nvPr/>
        </p:nvGrpSpPr>
        <p:grpSpPr>
          <a:xfrm>
            <a:off x="8528023" y="746242"/>
            <a:ext cx="424313" cy="410253"/>
            <a:chOff x="1620923" y="4468283"/>
            <a:chExt cx="314073" cy="303667"/>
          </a:xfrm>
        </p:grpSpPr>
        <p:sp>
          <p:nvSpPr>
            <p:cNvPr id="54" name="Google Shape;54;p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" name="Google Shape;58;p5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9" name="Google Shape;59;p5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 rot="2700000">
            <a:off x="8263312" y="4055712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6"/>
          <p:cNvSpPr/>
          <p:nvPr/>
        </p:nvSpPr>
        <p:spPr>
          <a:xfrm rot="10800000">
            <a:off x="7905259" y="2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6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6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67" name="Google Shape;67;p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6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6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" name="Google Shape;72;p6"/>
          <p:cNvGrpSpPr/>
          <p:nvPr/>
        </p:nvGrpSpPr>
        <p:grpSpPr>
          <a:xfrm>
            <a:off x="8097841" y="263209"/>
            <a:ext cx="853559" cy="283602"/>
            <a:chOff x="2990941" y="3799255"/>
            <a:chExt cx="577510" cy="191882"/>
          </a:xfrm>
        </p:grpSpPr>
        <p:sp>
          <p:nvSpPr>
            <p:cNvPr id="73" name="Google Shape;73;p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8424007" y="3861434"/>
            <a:ext cx="576217" cy="897239"/>
            <a:chOff x="5072451" y="1229074"/>
            <a:chExt cx="466837" cy="726922"/>
          </a:xfrm>
        </p:grpSpPr>
        <p:sp>
          <p:nvSpPr>
            <p:cNvPr id="76" name="Google Shape;76;p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" name="Google Shape;83;p6"/>
          <p:cNvSpPr/>
          <p:nvPr/>
        </p:nvSpPr>
        <p:spPr>
          <a:xfrm>
            <a:off x="8490458" y="460338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720010" y="539496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subTitle" idx="1"/>
          </p:nvPr>
        </p:nvSpPr>
        <p:spPr>
          <a:xfrm>
            <a:off x="713100" y="1941225"/>
            <a:ext cx="39927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74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0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" name="Google Shape;88;p7"/>
          <p:cNvGrpSpPr/>
          <p:nvPr/>
        </p:nvGrpSpPr>
        <p:grpSpPr>
          <a:xfrm>
            <a:off x="255791" y="137732"/>
            <a:ext cx="464200" cy="448819"/>
            <a:chOff x="1620923" y="4468283"/>
            <a:chExt cx="314073" cy="303667"/>
          </a:xfrm>
        </p:grpSpPr>
        <p:sp>
          <p:nvSpPr>
            <p:cNvPr id="89" name="Google Shape;89;p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7"/>
          <p:cNvSpPr/>
          <p:nvPr/>
        </p:nvSpPr>
        <p:spPr>
          <a:xfrm rot="2700000">
            <a:off x="6569719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7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" name="Google Shape;94;p7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95" name="Google Shape;95;p7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Google Shape;97;p7"/>
          <p:cNvSpPr/>
          <p:nvPr/>
        </p:nvSpPr>
        <p:spPr>
          <a:xfrm rot="-4487949">
            <a:off x="7279749" y="3321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8"/>
          <p:cNvSpPr txBox="1"/>
          <p:nvPr>
            <p:ph type="subTitle" idx="1"/>
          </p:nvPr>
        </p:nvSpPr>
        <p:spPr>
          <a:xfrm>
            <a:off x="815175" y="3040975"/>
            <a:ext cx="75135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20101" y="1822700"/>
            <a:ext cx="3908700" cy="6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type="subTitle" idx="1"/>
          </p:nvPr>
        </p:nvSpPr>
        <p:spPr>
          <a:xfrm>
            <a:off x="720000" y="2358700"/>
            <a:ext cx="3908700" cy="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9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671950"/>
            <a:ext cx="32712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/>
          <p:nvPr/>
        </p:nvSpPr>
        <p:spPr>
          <a:xfrm>
            <a:off x="6511199" y="1238718"/>
            <a:ext cx="2632818" cy="2305369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6"/>
          <p:cNvSpPr txBox="1"/>
          <p:nvPr>
            <p:ph type="ctrTitle"/>
          </p:nvPr>
        </p:nvSpPr>
        <p:spPr>
          <a:xfrm>
            <a:off x="713105" y="1033145"/>
            <a:ext cx="5582285" cy="1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  <a:t>Searching Data Karyawan</a:t>
            </a:r>
            <a:b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en-GB" sz="2000" b="1">
                <a:latin typeface="VAG Rounded" charset="0"/>
                <a:cs typeface="VAG Rounded" charset="0"/>
              </a:rPr>
              <a:t>Mata Kuliah : Analisa Algoritma</a:t>
            </a:r>
            <a:endParaRPr lang="id-ID" altLang="en-GB" sz="2000" b="1">
              <a:latin typeface="VAG Rounded" charset="0"/>
              <a:cs typeface="VAG Rounded" charset="0"/>
            </a:endParaRPr>
          </a:p>
        </p:txBody>
      </p:sp>
      <p:sp>
        <p:nvSpPr>
          <p:cNvPr id="602" name="Google Shape;602;p36"/>
          <p:cNvSpPr txBox="1"/>
          <p:nvPr>
            <p:ph type="subTitle" idx="1"/>
          </p:nvPr>
        </p:nvSpPr>
        <p:spPr>
          <a:xfrm>
            <a:off x="713100" y="469261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Here is where your presentation begins</a:t>
            </a:r>
            <a:endParaRPr lang="en-GB"/>
          </a:p>
        </p:txBody>
      </p:sp>
      <p:grpSp>
        <p:nvGrpSpPr>
          <p:cNvPr id="603" name="Google Shape;603;p36"/>
          <p:cNvGrpSpPr/>
          <p:nvPr/>
        </p:nvGrpSpPr>
        <p:grpSpPr>
          <a:xfrm flipH="1">
            <a:off x="6511298" y="1816911"/>
            <a:ext cx="2041342" cy="2425839"/>
            <a:chOff x="1017950" y="2777345"/>
            <a:chExt cx="1424623" cy="1692958"/>
          </a:xfrm>
        </p:grpSpPr>
        <p:sp>
          <p:nvSpPr>
            <p:cNvPr id="604" name="Google Shape;604;p36"/>
            <p:cNvSpPr/>
            <p:nvPr/>
          </p:nvSpPr>
          <p:spPr>
            <a:xfrm>
              <a:off x="1642079" y="3912539"/>
              <a:ext cx="461391" cy="195303"/>
            </a:xfrm>
            <a:custGeom>
              <a:avLst/>
              <a:gdLst/>
              <a:ahLst/>
              <a:cxnLst/>
              <a:rect l="l" t="t" r="r" b="b"/>
              <a:pathLst>
                <a:path w="5358" h="2268" extrusionOk="0">
                  <a:moveTo>
                    <a:pt x="0" y="0"/>
                  </a:moveTo>
                  <a:lnTo>
                    <a:pt x="0" y="2268"/>
                  </a:lnTo>
                  <a:lnTo>
                    <a:pt x="5069" y="2209"/>
                  </a:lnTo>
                  <a:lnTo>
                    <a:pt x="5358" y="1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346806" y="3095437"/>
              <a:ext cx="267638" cy="373556"/>
            </a:xfrm>
            <a:custGeom>
              <a:avLst/>
              <a:gdLst/>
              <a:ahLst/>
              <a:cxnLst/>
              <a:rect l="l" t="t" r="r" b="b"/>
              <a:pathLst>
                <a:path w="3108" h="4338" extrusionOk="0">
                  <a:moveTo>
                    <a:pt x="137" y="0"/>
                  </a:moveTo>
                  <a:lnTo>
                    <a:pt x="137" y="9"/>
                  </a:lnTo>
                  <a:cubicBezTo>
                    <a:pt x="263" y="1936"/>
                    <a:pt x="1" y="3013"/>
                    <a:pt x="137" y="3345"/>
                  </a:cubicBezTo>
                  <a:cubicBezTo>
                    <a:pt x="145" y="3345"/>
                    <a:pt x="145" y="3354"/>
                    <a:pt x="145" y="3362"/>
                  </a:cubicBezTo>
                  <a:cubicBezTo>
                    <a:pt x="314" y="3675"/>
                    <a:pt x="722" y="3804"/>
                    <a:pt x="1529" y="3973"/>
                  </a:cubicBezTo>
                  <a:cubicBezTo>
                    <a:pt x="2353" y="4146"/>
                    <a:pt x="3077" y="4338"/>
                    <a:pt x="3106" y="4338"/>
                  </a:cubicBezTo>
                  <a:cubicBezTo>
                    <a:pt x="3107" y="4338"/>
                    <a:pt x="3107" y="4338"/>
                    <a:pt x="3107" y="4337"/>
                  </a:cubicBezTo>
                  <a:cubicBezTo>
                    <a:pt x="2963" y="4287"/>
                    <a:pt x="2828" y="3303"/>
                    <a:pt x="2785" y="2673"/>
                  </a:cubicBezTo>
                  <a:lnTo>
                    <a:pt x="2785" y="2606"/>
                  </a:lnTo>
                  <a:cubicBezTo>
                    <a:pt x="2767" y="2309"/>
                    <a:pt x="2767" y="2072"/>
                    <a:pt x="2777" y="1893"/>
                  </a:cubicBezTo>
                  <a:cubicBezTo>
                    <a:pt x="2794" y="1638"/>
                    <a:pt x="2810" y="1502"/>
                    <a:pt x="2810" y="1502"/>
                  </a:cubicBezTo>
                  <a:lnTo>
                    <a:pt x="756" y="40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355589" y="3096126"/>
              <a:ext cx="231126" cy="287444"/>
            </a:xfrm>
            <a:custGeom>
              <a:avLst/>
              <a:gdLst/>
              <a:ahLst/>
              <a:cxnLst/>
              <a:rect l="l" t="t" r="r" b="b"/>
              <a:pathLst>
                <a:path w="2684" h="3338" extrusionOk="0">
                  <a:moveTo>
                    <a:pt x="35" y="1"/>
                  </a:moveTo>
                  <a:lnTo>
                    <a:pt x="35" y="1"/>
                  </a:lnTo>
                  <a:cubicBezTo>
                    <a:pt x="60" y="400"/>
                    <a:pt x="68" y="756"/>
                    <a:pt x="68" y="1078"/>
                  </a:cubicBezTo>
                  <a:cubicBezTo>
                    <a:pt x="68" y="1987"/>
                    <a:pt x="1" y="2624"/>
                    <a:pt x="1" y="3005"/>
                  </a:cubicBezTo>
                  <a:cubicBezTo>
                    <a:pt x="1" y="3150"/>
                    <a:pt x="9" y="3260"/>
                    <a:pt x="35" y="3337"/>
                  </a:cubicBezTo>
                  <a:lnTo>
                    <a:pt x="2683" y="2598"/>
                  </a:lnTo>
                  <a:cubicBezTo>
                    <a:pt x="2675" y="2437"/>
                    <a:pt x="2675" y="2292"/>
                    <a:pt x="2675" y="2166"/>
                  </a:cubicBezTo>
                  <a:lnTo>
                    <a:pt x="2675" y="1885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277315" y="2802575"/>
              <a:ext cx="432199" cy="497902"/>
            </a:xfrm>
            <a:custGeom>
              <a:avLst/>
              <a:gdLst/>
              <a:ahLst/>
              <a:cxnLst/>
              <a:rect l="l" t="t" r="r" b="b"/>
              <a:pathLst>
                <a:path w="5019" h="5782" extrusionOk="0">
                  <a:moveTo>
                    <a:pt x="2760" y="1"/>
                  </a:moveTo>
                  <a:cubicBezTo>
                    <a:pt x="2573" y="1"/>
                    <a:pt x="2367" y="13"/>
                    <a:pt x="2140" y="40"/>
                  </a:cubicBezTo>
                  <a:cubicBezTo>
                    <a:pt x="1" y="295"/>
                    <a:pt x="146" y="1432"/>
                    <a:pt x="671" y="3461"/>
                  </a:cubicBezTo>
                  <a:cubicBezTo>
                    <a:pt x="1062" y="4997"/>
                    <a:pt x="2301" y="5591"/>
                    <a:pt x="3185" y="5744"/>
                  </a:cubicBezTo>
                  <a:cubicBezTo>
                    <a:pt x="3314" y="5767"/>
                    <a:pt x="3454" y="5782"/>
                    <a:pt x="3594" y="5782"/>
                  </a:cubicBezTo>
                  <a:cubicBezTo>
                    <a:pt x="3923" y="5782"/>
                    <a:pt x="4246" y="5698"/>
                    <a:pt x="4389" y="5430"/>
                  </a:cubicBezTo>
                  <a:cubicBezTo>
                    <a:pt x="5018" y="4251"/>
                    <a:pt x="4941" y="2051"/>
                    <a:pt x="4772" y="1501"/>
                  </a:cubicBezTo>
                  <a:cubicBezTo>
                    <a:pt x="4583" y="886"/>
                    <a:pt x="4332" y="1"/>
                    <a:pt x="2760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056700" y="3383390"/>
              <a:ext cx="727392" cy="1086912"/>
            </a:xfrm>
            <a:custGeom>
              <a:avLst/>
              <a:gdLst/>
              <a:ahLst/>
              <a:cxnLst/>
              <a:rect l="l" t="t" r="r" b="b"/>
              <a:pathLst>
                <a:path w="8447" h="12622" extrusionOk="0">
                  <a:moveTo>
                    <a:pt x="3706" y="1"/>
                  </a:moveTo>
                  <a:cubicBezTo>
                    <a:pt x="3574" y="1"/>
                    <a:pt x="2416" y="1551"/>
                    <a:pt x="1273" y="3497"/>
                  </a:cubicBezTo>
                  <a:cubicBezTo>
                    <a:pt x="0" y="5679"/>
                    <a:pt x="298" y="6172"/>
                    <a:pt x="569" y="7571"/>
                  </a:cubicBezTo>
                  <a:cubicBezTo>
                    <a:pt x="620" y="7826"/>
                    <a:pt x="654" y="8064"/>
                    <a:pt x="687" y="8284"/>
                  </a:cubicBezTo>
                  <a:cubicBezTo>
                    <a:pt x="917" y="9820"/>
                    <a:pt x="756" y="11375"/>
                    <a:pt x="831" y="12621"/>
                  </a:cubicBezTo>
                  <a:lnTo>
                    <a:pt x="8446" y="12621"/>
                  </a:lnTo>
                  <a:cubicBezTo>
                    <a:pt x="8428" y="11544"/>
                    <a:pt x="8234" y="9635"/>
                    <a:pt x="7980" y="6011"/>
                  </a:cubicBezTo>
                  <a:cubicBezTo>
                    <a:pt x="7792" y="3395"/>
                    <a:pt x="6739" y="399"/>
                    <a:pt x="6739" y="399"/>
                  </a:cubicBezTo>
                  <a:cubicBezTo>
                    <a:pt x="6739" y="399"/>
                    <a:pt x="6639" y="407"/>
                    <a:pt x="6451" y="407"/>
                  </a:cubicBezTo>
                  <a:cubicBezTo>
                    <a:pt x="5992" y="407"/>
                    <a:pt x="5012" y="356"/>
                    <a:pt x="3710" y="1"/>
                  </a:cubicBezTo>
                  <a:cubicBezTo>
                    <a:pt x="3709" y="1"/>
                    <a:pt x="3707" y="1"/>
                    <a:pt x="370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279640" y="3680816"/>
              <a:ext cx="509528" cy="558612"/>
            </a:xfrm>
            <a:custGeom>
              <a:avLst/>
              <a:gdLst/>
              <a:ahLst/>
              <a:cxnLst/>
              <a:rect l="l" t="t" r="r" b="b"/>
              <a:pathLst>
                <a:path w="5917" h="6487" extrusionOk="0">
                  <a:moveTo>
                    <a:pt x="237" y="0"/>
                  </a:moveTo>
                  <a:lnTo>
                    <a:pt x="0" y="5696"/>
                  </a:lnTo>
                  <a:lnTo>
                    <a:pt x="2011" y="6486"/>
                  </a:lnTo>
                  <a:cubicBezTo>
                    <a:pt x="2011" y="6486"/>
                    <a:pt x="5916" y="5077"/>
                    <a:pt x="4209" y="4959"/>
                  </a:cubicBezTo>
                  <a:cubicBezTo>
                    <a:pt x="2504" y="4830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555883" y="3341713"/>
              <a:ext cx="90676" cy="169728"/>
            </a:xfrm>
            <a:custGeom>
              <a:avLst/>
              <a:gdLst/>
              <a:ahLst/>
              <a:cxnLst/>
              <a:rect l="l" t="t" r="r" b="b"/>
              <a:pathLst>
                <a:path w="1053" h="1971" extrusionOk="0">
                  <a:moveTo>
                    <a:pt x="374" y="1"/>
                  </a:moveTo>
                  <a:lnTo>
                    <a:pt x="1" y="858"/>
                  </a:lnTo>
                  <a:lnTo>
                    <a:pt x="909" y="1970"/>
                  </a:lnTo>
                  <a:lnTo>
                    <a:pt x="1052" y="1070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266465" y="2777345"/>
              <a:ext cx="489033" cy="338767"/>
            </a:xfrm>
            <a:custGeom>
              <a:avLst/>
              <a:gdLst/>
              <a:ahLst/>
              <a:cxnLst/>
              <a:rect l="l" t="t" r="r" b="b"/>
              <a:pathLst>
                <a:path w="5679" h="3934" extrusionOk="0">
                  <a:moveTo>
                    <a:pt x="1799" y="1"/>
                  </a:moveTo>
                  <a:cubicBezTo>
                    <a:pt x="1560" y="1"/>
                    <a:pt x="1326" y="38"/>
                    <a:pt x="1103" y="138"/>
                  </a:cubicBezTo>
                  <a:cubicBezTo>
                    <a:pt x="620" y="350"/>
                    <a:pt x="280" y="826"/>
                    <a:pt x="145" y="1336"/>
                  </a:cubicBezTo>
                  <a:cubicBezTo>
                    <a:pt x="1" y="1853"/>
                    <a:pt x="25" y="2395"/>
                    <a:pt x="84" y="2922"/>
                  </a:cubicBezTo>
                  <a:cubicBezTo>
                    <a:pt x="119" y="3210"/>
                    <a:pt x="204" y="3499"/>
                    <a:pt x="390" y="3729"/>
                  </a:cubicBezTo>
                  <a:cubicBezTo>
                    <a:pt x="472" y="3831"/>
                    <a:pt x="627" y="3934"/>
                    <a:pt x="754" y="3934"/>
                  </a:cubicBezTo>
                  <a:cubicBezTo>
                    <a:pt x="785" y="3934"/>
                    <a:pt x="814" y="3928"/>
                    <a:pt x="840" y="3914"/>
                  </a:cubicBezTo>
                  <a:cubicBezTo>
                    <a:pt x="926" y="3882"/>
                    <a:pt x="1019" y="3847"/>
                    <a:pt x="1086" y="3780"/>
                  </a:cubicBezTo>
                  <a:cubicBezTo>
                    <a:pt x="1036" y="3694"/>
                    <a:pt x="1011" y="3593"/>
                    <a:pt x="993" y="3491"/>
                  </a:cubicBezTo>
                  <a:cubicBezTo>
                    <a:pt x="976" y="3389"/>
                    <a:pt x="968" y="3271"/>
                    <a:pt x="993" y="3169"/>
                  </a:cubicBezTo>
                  <a:cubicBezTo>
                    <a:pt x="1027" y="3067"/>
                    <a:pt x="1095" y="2973"/>
                    <a:pt x="1172" y="2904"/>
                  </a:cubicBezTo>
                  <a:cubicBezTo>
                    <a:pt x="1223" y="2863"/>
                    <a:pt x="1274" y="2829"/>
                    <a:pt x="1333" y="2812"/>
                  </a:cubicBezTo>
                  <a:cubicBezTo>
                    <a:pt x="1355" y="2806"/>
                    <a:pt x="1379" y="2803"/>
                    <a:pt x="1404" y="2803"/>
                  </a:cubicBezTo>
                  <a:cubicBezTo>
                    <a:pt x="1454" y="2803"/>
                    <a:pt x="1505" y="2816"/>
                    <a:pt x="1545" y="2845"/>
                  </a:cubicBezTo>
                  <a:cubicBezTo>
                    <a:pt x="1579" y="2871"/>
                    <a:pt x="1596" y="2904"/>
                    <a:pt x="1630" y="2922"/>
                  </a:cubicBezTo>
                  <a:cubicBezTo>
                    <a:pt x="1641" y="2932"/>
                    <a:pt x="1650" y="2936"/>
                    <a:pt x="1656" y="2936"/>
                  </a:cubicBezTo>
                  <a:cubicBezTo>
                    <a:pt x="1684" y="2936"/>
                    <a:pt x="1671" y="2858"/>
                    <a:pt x="1663" y="2837"/>
                  </a:cubicBezTo>
                  <a:cubicBezTo>
                    <a:pt x="1655" y="2770"/>
                    <a:pt x="1647" y="2700"/>
                    <a:pt x="1639" y="2633"/>
                  </a:cubicBezTo>
                  <a:cubicBezTo>
                    <a:pt x="1604" y="2421"/>
                    <a:pt x="1529" y="2167"/>
                    <a:pt x="1639" y="1963"/>
                  </a:cubicBezTo>
                  <a:cubicBezTo>
                    <a:pt x="1714" y="1810"/>
                    <a:pt x="1877" y="1700"/>
                    <a:pt x="2038" y="1649"/>
                  </a:cubicBezTo>
                  <a:cubicBezTo>
                    <a:pt x="2123" y="1614"/>
                    <a:pt x="2219" y="1596"/>
                    <a:pt x="2317" y="1596"/>
                  </a:cubicBezTo>
                  <a:cubicBezTo>
                    <a:pt x="2337" y="1596"/>
                    <a:pt x="2356" y="1597"/>
                    <a:pt x="2376" y="1598"/>
                  </a:cubicBezTo>
                  <a:cubicBezTo>
                    <a:pt x="2743" y="1623"/>
                    <a:pt x="3073" y="1810"/>
                    <a:pt x="3413" y="1936"/>
                  </a:cubicBezTo>
                  <a:cubicBezTo>
                    <a:pt x="3746" y="2061"/>
                    <a:pt x="4108" y="2125"/>
                    <a:pt x="4466" y="2125"/>
                  </a:cubicBezTo>
                  <a:cubicBezTo>
                    <a:pt x="4545" y="2125"/>
                    <a:pt x="4624" y="2122"/>
                    <a:pt x="4702" y="2116"/>
                  </a:cubicBezTo>
                  <a:cubicBezTo>
                    <a:pt x="4847" y="2108"/>
                    <a:pt x="4992" y="2073"/>
                    <a:pt x="5126" y="1998"/>
                  </a:cubicBezTo>
                  <a:cubicBezTo>
                    <a:pt x="5678" y="1692"/>
                    <a:pt x="5560" y="1081"/>
                    <a:pt x="5432" y="588"/>
                  </a:cubicBezTo>
                  <a:cubicBezTo>
                    <a:pt x="5407" y="502"/>
                    <a:pt x="5381" y="409"/>
                    <a:pt x="5305" y="358"/>
                  </a:cubicBezTo>
                  <a:cubicBezTo>
                    <a:pt x="5259" y="322"/>
                    <a:pt x="5196" y="312"/>
                    <a:pt x="5131" y="312"/>
                  </a:cubicBezTo>
                  <a:cubicBezTo>
                    <a:pt x="5101" y="312"/>
                    <a:pt x="5072" y="314"/>
                    <a:pt x="5043" y="317"/>
                  </a:cubicBezTo>
                  <a:cubicBezTo>
                    <a:pt x="4844" y="336"/>
                    <a:pt x="4644" y="345"/>
                    <a:pt x="4444" y="345"/>
                  </a:cubicBezTo>
                  <a:cubicBezTo>
                    <a:pt x="4020" y="345"/>
                    <a:pt x="3595" y="303"/>
                    <a:pt x="3175" y="223"/>
                  </a:cubicBezTo>
                  <a:cubicBezTo>
                    <a:pt x="2725" y="134"/>
                    <a:pt x="2253" y="1"/>
                    <a:pt x="1799" y="1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017950" y="3395790"/>
              <a:ext cx="965666" cy="972468"/>
            </a:xfrm>
            <a:custGeom>
              <a:avLst/>
              <a:gdLst/>
              <a:ahLst/>
              <a:cxnLst/>
              <a:rect l="l" t="t" r="r" b="b"/>
              <a:pathLst>
                <a:path w="11214" h="11293" extrusionOk="0">
                  <a:moveTo>
                    <a:pt x="11200" y="9008"/>
                  </a:moveTo>
                  <a:cubicBezTo>
                    <a:pt x="11165" y="9022"/>
                    <a:pt x="11070" y="9061"/>
                    <a:pt x="11068" y="9061"/>
                  </a:cubicBezTo>
                  <a:cubicBezTo>
                    <a:pt x="11068" y="9061"/>
                    <a:pt x="11071" y="9060"/>
                    <a:pt x="11078" y="9057"/>
                  </a:cubicBezTo>
                  <a:lnTo>
                    <a:pt x="11200" y="9008"/>
                  </a:lnTo>
                  <a:close/>
                  <a:moveTo>
                    <a:pt x="2852" y="0"/>
                  </a:moveTo>
                  <a:cubicBezTo>
                    <a:pt x="2852" y="0"/>
                    <a:pt x="1045" y="528"/>
                    <a:pt x="450" y="2284"/>
                  </a:cubicBezTo>
                  <a:cubicBezTo>
                    <a:pt x="0" y="3591"/>
                    <a:pt x="951" y="7639"/>
                    <a:pt x="1664" y="9856"/>
                  </a:cubicBezTo>
                  <a:cubicBezTo>
                    <a:pt x="1942" y="10727"/>
                    <a:pt x="2757" y="11292"/>
                    <a:pt x="3635" y="11292"/>
                  </a:cubicBezTo>
                  <a:cubicBezTo>
                    <a:pt x="3800" y="11292"/>
                    <a:pt x="3967" y="11272"/>
                    <a:pt x="4133" y="11231"/>
                  </a:cubicBezTo>
                  <a:cubicBezTo>
                    <a:pt x="5798" y="10823"/>
                    <a:pt x="8226" y="10102"/>
                    <a:pt x="9982" y="9473"/>
                  </a:cubicBezTo>
                  <a:cubicBezTo>
                    <a:pt x="10440" y="9312"/>
                    <a:pt x="10856" y="9151"/>
                    <a:pt x="11204" y="9006"/>
                  </a:cubicBezTo>
                  <a:cubicBezTo>
                    <a:pt x="11211" y="9003"/>
                    <a:pt x="11213" y="9002"/>
                    <a:pt x="11213" y="9002"/>
                  </a:cubicBezTo>
                  <a:lnTo>
                    <a:pt x="11213" y="9002"/>
                  </a:lnTo>
                  <a:cubicBezTo>
                    <a:pt x="11213" y="9002"/>
                    <a:pt x="11210" y="9004"/>
                    <a:pt x="11204" y="9006"/>
                  </a:cubicBezTo>
                  <a:lnTo>
                    <a:pt x="11204" y="9006"/>
                  </a:lnTo>
                  <a:lnTo>
                    <a:pt x="11078" y="8574"/>
                  </a:lnTo>
                  <a:lnTo>
                    <a:pt x="10534" y="7945"/>
                  </a:lnTo>
                  <a:lnTo>
                    <a:pt x="9652" y="7818"/>
                  </a:lnTo>
                  <a:lnTo>
                    <a:pt x="5077" y="8472"/>
                  </a:lnTo>
                  <a:cubicBezTo>
                    <a:pt x="5044" y="8475"/>
                    <a:pt x="5012" y="8477"/>
                    <a:pt x="4980" y="8477"/>
                  </a:cubicBezTo>
                  <a:cubicBezTo>
                    <a:pt x="4475" y="8477"/>
                    <a:pt x="4036" y="8108"/>
                    <a:pt x="3972" y="7607"/>
                  </a:cubicBezTo>
                  <a:lnTo>
                    <a:pt x="3276" y="2589"/>
                  </a:lnTo>
                  <a:lnTo>
                    <a:pt x="3922" y="289"/>
                  </a:lnTo>
                  <a:lnTo>
                    <a:pt x="285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263537" y="3316138"/>
              <a:ext cx="292438" cy="209856"/>
            </a:xfrm>
            <a:custGeom>
              <a:avLst/>
              <a:gdLst/>
              <a:ahLst/>
              <a:cxnLst/>
              <a:rect l="l" t="t" r="r" b="b"/>
              <a:pathLst>
                <a:path w="3396" h="2437" extrusionOk="0">
                  <a:moveTo>
                    <a:pt x="1086" y="0"/>
                  </a:moveTo>
                  <a:lnTo>
                    <a:pt x="0" y="925"/>
                  </a:lnTo>
                  <a:lnTo>
                    <a:pt x="2962" y="2437"/>
                  </a:lnTo>
                  <a:lnTo>
                    <a:pt x="3396" y="1155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844697" y="4041963"/>
              <a:ext cx="138124" cy="169556"/>
            </a:xfrm>
            <a:custGeom>
              <a:avLst/>
              <a:gdLst/>
              <a:ahLst/>
              <a:cxnLst/>
              <a:rect l="l" t="t" r="r" b="b"/>
              <a:pathLst>
                <a:path w="1604" h="1969" extrusionOk="0">
                  <a:moveTo>
                    <a:pt x="1161" y="1"/>
                  </a:moveTo>
                  <a:lnTo>
                    <a:pt x="0" y="331"/>
                  </a:lnTo>
                  <a:lnTo>
                    <a:pt x="381" y="1969"/>
                  </a:lnTo>
                  <a:cubicBezTo>
                    <a:pt x="839" y="1808"/>
                    <a:pt x="1255" y="1647"/>
                    <a:pt x="1603" y="1502"/>
                  </a:cubicBezTo>
                  <a:lnTo>
                    <a:pt x="1595" y="1469"/>
                  </a:lnTo>
                  <a:lnTo>
                    <a:pt x="1477" y="107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944672" y="3939578"/>
              <a:ext cx="166025" cy="102474"/>
            </a:xfrm>
            <a:custGeom>
              <a:avLst/>
              <a:gdLst/>
              <a:ahLst/>
              <a:cxnLst/>
              <a:rect l="l" t="t" r="r" b="b"/>
              <a:pathLst>
                <a:path w="1928" h="1190" extrusionOk="0">
                  <a:moveTo>
                    <a:pt x="1911" y="0"/>
                  </a:moveTo>
                  <a:lnTo>
                    <a:pt x="799" y="509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1241" y="1029"/>
                  </a:lnTo>
                  <a:cubicBezTo>
                    <a:pt x="1241" y="1029"/>
                    <a:pt x="1292" y="900"/>
                    <a:pt x="1605" y="662"/>
                  </a:cubicBezTo>
                  <a:cubicBezTo>
                    <a:pt x="1927" y="434"/>
                    <a:pt x="1911" y="0"/>
                    <a:pt x="1911" y="0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998146" y="3584286"/>
              <a:ext cx="444427" cy="711461"/>
            </a:xfrm>
            <a:custGeom>
              <a:avLst/>
              <a:gdLst/>
              <a:ahLst/>
              <a:cxnLst/>
              <a:rect l="l" t="t" r="r" b="b"/>
              <a:pathLst>
                <a:path w="5161" h="8262" extrusionOk="0">
                  <a:moveTo>
                    <a:pt x="5161" y="1"/>
                  </a:moveTo>
                  <a:lnTo>
                    <a:pt x="1103" y="1386"/>
                  </a:lnTo>
                  <a:lnTo>
                    <a:pt x="1" y="8261"/>
                  </a:lnTo>
                  <a:lnTo>
                    <a:pt x="4091" y="6664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944672" y="3941817"/>
              <a:ext cx="313708" cy="229059"/>
            </a:xfrm>
            <a:custGeom>
              <a:avLst/>
              <a:gdLst/>
              <a:ahLst/>
              <a:cxnLst/>
              <a:rect l="l" t="t" r="r" b="b"/>
              <a:pathLst>
                <a:path w="3643" h="2660" extrusionOk="0">
                  <a:moveTo>
                    <a:pt x="3524" y="1"/>
                  </a:moveTo>
                  <a:cubicBezTo>
                    <a:pt x="3513" y="1"/>
                    <a:pt x="3501" y="3"/>
                    <a:pt x="3490" y="9"/>
                  </a:cubicBezTo>
                  <a:lnTo>
                    <a:pt x="1284" y="738"/>
                  </a:lnTo>
                  <a:lnTo>
                    <a:pt x="0" y="1164"/>
                  </a:lnTo>
                  <a:lnTo>
                    <a:pt x="434" y="2657"/>
                  </a:lnTo>
                  <a:cubicBezTo>
                    <a:pt x="434" y="2657"/>
                    <a:pt x="476" y="2660"/>
                    <a:pt x="550" y="2660"/>
                  </a:cubicBezTo>
                  <a:cubicBezTo>
                    <a:pt x="912" y="2660"/>
                    <a:pt x="2044" y="2595"/>
                    <a:pt x="2699" y="1826"/>
                  </a:cubicBezTo>
                  <a:cubicBezTo>
                    <a:pt x="3600" y="773"/>
                    <a:pt x="3643" y="263"/>
                    <a:pt x="3608" y="76"/>
                  </a:cubicBezTo>
                  <a:cubicBezTo>
                    <a:pt x="3595" y="30"/>
                    <a:pt x="3562" y="1"/>
                    <a:pt x="3524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8" name="Google Shape;618;p36"/>
          <p:cNvSpPr/>
          <p:nvPr/>
        </p:nvSpPr>
        <p:spPr>
          <a:xfrm>
            <a:off x="6101051" y="4242925"/>
            <a:ext cx="3042978" cy="129500"/>
          </a:xfrm>
          <a:custGeom>
            <a:avLst/>
            <a:gdLst/>
            <a:ahLst/>
            <a:cxnLst/>
            <a:rect l="l" t="t" r="r" b="b"/>
            <a:pathLst>
              <a:path w="30490" h="1622" extrusionOk="0">
                <a:moveTo>
                  <a:pt x="1544" y="0"/>
                </a:moveTo>
                <a:cubicBezTo>
                  <a:pt x="697" y="0"/>
                  <a:pt x="0" y="689"/>
                  <a:pt x="0" y="1545"/>
                </a:cubicBezTo>
                <a:lnTo>
                  <a:pt x="0" y="1622"/>
                </a:lnTo>
                <a:lnTo>
                  <a:pt x="30490" y="1622"/>
                </a:lnTo>
                <a:lnTo>
                  <a:pt x="30490" y="0"/>
                </a:lnTo>
                <a:close/>
              </a:path>
            </a:pathLst>
          </a:custGeom>
          <a:solidFill>
            <a:srgbClr val="553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36"/>
          <p:cNvSpPr/>
          <p:nvPr/>
        </p:nvSpPr>
        <p:spPr>
          <a:xfrm>
            <a:off x="7030133" y="4008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36"/>
          <p:cNvSpPr/>
          <p:nvPr/>
        </p:nvSpPr>
        <p:spPr>
          <a:xfrm rot="2700000">
            <a:off x="7912769" y="450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36"/>
          <p:cNvGrpSpPr/>
          <p:nvPr/>
        </p:nvGrpSpPr>
        <p:grpSpPr>
          <a:xfrm>
            <a:off x="6213982" y="3518341"/>
            <a:ext cx="464177" cy="722787"/>
            <a:chOff x="5940375" y="3931001"/>
            <a:chExt cx="570873" cy="888928"/>
          </a:xfrm>
        </p:grpSpPr>
        <p:sp>
          <p:nvSpPr>
            <p:cNvPr id="622" name="Google Shape;622;p36"/>
            <p:cNvSpPr/>
            <p:nvPr/>
          </p:nvSpPr>
          <p:spPr>
            <a:xfrm>
              <a:off x="5940375" y="3931001"/>
              <a:ext cx="353957" cy="436122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40595" y="3982816"/>
              <a:ext cx="168854" cy="565208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257398" y="4167236"/>
              <a:ext cx="253849" cy="277945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258648" y="4202688"/>
              <a:ext cx="201466" cy="345329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092637" y="4556642"/>
              <a:ext cx="298051" cy="263287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099341" y="4567323"/>
              <a:ext cx="289416" cy="170676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061844" y="4502441"/>
              <a:ext cx="364752" cy="94770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602;p36"/>
          <p:cNvSpPr txBox="1"/>
          <p:nvPr/>
        </p:nvSpPr>
        <p:spPr>
          <a:xfrm>
            <a:off x="723900" y="201041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Gilang Wahyu Ramadhan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223200234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2" name="Google Shape;602;p36"/>
          <p:cNvSpPr txBox="1"/>
          <p:nvPr/>
        </p:nvSpPr>
        <p:spPr>
          <a:xfrm>
            <a:off x="723900" y="256349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Faridz Panjasela Ramadani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3" name="Google Shape;602;p36"/>
          <p:cNvSpPr txBox="1"/>
          <p:nvPr/>
        </p:nvSpPr>
        <p:spPr>
          <a:xfrm>
            <a:off x="723900" y="312547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Riski Nurhadi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223200259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633" name="Google Shape;633;p37"/>
          <p:cNvSpPr txBox="1"/>
          <p:nvPr/>
        </p:nvSpPr>
        <p:spPr>
          <a:xfrm>
            <a:off x="605790" y="-75438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635" name="Google Shape;635;p37"/>
          <p:cNvSpPr txBox="1"/>
          <p:nvPr/>
        </p:nvSpPr>
        <p:spPr>
          <a:xfrm>
            <a:off x="-7826465" y="7193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6" name="Google Shape;602;p36"/>
          <p:cNvSpPr txBox="1"/>
          <p:nvPr/>
        </p:nvSpPr>
        <p:spPr>
          <a:xfrm>
            <a:off x="723900" y="372046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Yuan Maulana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</a:t>
            </a:r>
            <a:r>
              <a:rPr lang="id-ID" altLang="en-GB" sz="1200">
                <a:latin typeface="VAG Rounded" charset="0"/>
                <a:cs typeface="VAG Rounded" charset="0"/>
                <a:sym typeface="+mn-ea"/>
              </a:rPr>
              <a:t>261</a:t>
            </a:r>
            <a:endParaRPr lang="id-ID" altLang="en-GB" sz="1200">
              <a:latin typeface="VAG Rounded" charset="0"/>
              <a:cs typeface="VAG Rounded" charset="0"/>
            </a:endParaRP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35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5;p37"/>
          <p:cNvSpPr txBox="1"/>
          <p:nvPr/>
        </p:nvSpPr>
        <p:spPr>
          <a:xfrm>
            <a:off x="6350000" y="4664075"/>
            <a:ext cx="145605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Gambar 1.1</a:t>
            </a:r>
            <a:endParaRPr lang="id-ID" sz="1200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6" name="Google Shape;633;p37"/>
          <p:cNvSpPr txBox="1"/>
          <p:nvPr/>
        </p:nvSpPr>
        <p:spPr>
          <a:xfrm>
            <a:off x="605790" y="3759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7" name="Google Shape;635;p37"/>
          <p:cNvSpPr txBox="1"/>
          <p:nvPr/>
        </p:nvSpPr>
        <p:spPr>
          <a:xfrm>
            <a:off x="737145" y="7701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8" name="Google Shape;633;p37"/>
          <p:cNvSpPr txBox="1"/>
          <p:nvPr>
            <p:ph type="title"/>
          </p:nvPr>
        </p:nvSpPr>
        <p:spPr>
          <a:xfrm>
            <a:off x="204470" y="-63881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/>
          <p:nvPr/>
        </p:nvSpPr>
        <p:spPr>
          <a:xfrm>
            <a:off x="4574951" y="576500"/>
            <a:ext cx="3839118" cy="3361673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713100" y="43397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3" name="Google Shape;683;p38"/>
          <p:cNvGrpSpPr/>
          <p:nvPr/>
        </p:nvGrpSpPr>
        <p:grpSpPr>
          <a:xfrm>
            <a:off x="5453773" y="527412"/>
            <a:ext cx="424313" cy="410253"/>
            <a:chOff x="1620923" y="4468283"/>
            <a:chExt cx="314073" cy="303667"/>
          </a:xfrm>
        </p:grpSpPr>
        <p:sp>
          <p:nvSpPr>
            <p:cNvPr id="684" name="Google Shape;684;p3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7" name="Google Shape;687;p38"/>
          <p:cNvSpPr/>
          <p:nvPr/>
        </p:nvSpPr>
        <p:spPr>
          <a:xfrm>
            <a:off x="4203180" y="513080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8" name="Google Shape;688;p38"/>
          <p:cNvGrpSpPr/>
          <p:nvPr/>
        </p:nvGrpSpPr>
        <p:grpSpPr>
          <a:xfrm>
            <a:off x="8414240" y="4058490"/>
            <a:ext cx="464512" cy="917083"/>
            <a:chOff x="6428903" y="1212999"/>
            <a:chExt cx="376336" cy="742998"/>
          </a:xfrm>
        </p:grpSpPr>
        <p:sp>
          <p:nvSpPr>
            <p:cNvPr id="689" name="Google Shape;689;p38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8"/>
          <p:cNvGrpSpPr/>
          <p:nvPr/>
        </p:nvGrpSpPr>
        <p:grpSpPr>
          <a:xfrm>
            <a:off x="221967" y="4068806"/>
            <a:ext cx="576217" cy="897239"/>
            <a:chOff x="5072451" y="1229074"/>
            <a:chExt cx="466837" cy="726922"/>
          </a:xfrm>
        </p:grpSpPr>
        <p:sp>
          <p:nvSpPr>
            <p:cNvPr id="695" name="Google Shape;695;p38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5" name="Google Shape;705;p38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8"/>
          <p:cNvSpPr/>
          <p:nvPr/>
        </p:nvSpPr>
        <p:spPr>
          <a:xfrm rot="-2700000">
            <a:off x="7707772" y="388577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rup 7"/>
          <p:cNvGrpSpPr/>
          <p:nvPr/>
        </p:nvGrpSpPr>
        <p:grpSpPr>
          <a:xfrm>
            <a:off x="5166360" y="150495"/>
            <a:ext cx="3748318" cy="2183678"/>
            <a:chOff x="748" y="2628"/>
            <a:chExt cx="6841" cy="3985"/>
          </a:xfrm>
        </p:grpSpPr>
        <p:grpSp>
          <p:nvGrpSpPr>
            <p:cNvPr id="646" name="Google Shape;646;p38"/>
            <p:cNvGrpSpPr/>
            <p:nvPr/>
          </p:nvGrpSpPr>
          <p:grpSpPr>
            <a:xfrm>
              <a:off x="748" y="2628"/>
              <a:ext cx="6841" cy="3985"/>
              <a:chOff x="4469780" y="1450899"/>
              <a:chExt cx="1186975" cy="726687"/>
            </a:xfrm>
          </p:grpSpPr>
          <p:sp>
            <p:nvSpPr>
              <p:cNvPr id="647" name="Google Shape;647;p38"/>
              <p:cNvSpPr/>
              <p:nvPr/>
            </p:nvSpPr>
            <p:spPr>
              <a:xfrm>
                <a:off x="4472622" y="1450899"/>
                <a:ext cx="1184133" cy="660052"/>
              </a:xfrm>
              <a:custGeom>
                <a:avLst/>
                <a:gdLst/>
                <a:ahLst/>
                <a:cxnLst/>
                <a:rect l="l" t="t" r="r" b="b"/>
                <a:pathLst>
                  <a:path w="13751" h="7665" extrusionOk="0">
                    <a:moveTo>
                      <a:pt x="383" y="1"/>
                    </a:moveTo>
                    <a:cubicBezTo>
                      <a:pt x="171" y="1"/>
                      <a:pt x="0" y="178"/>
                      <a:pt x="0" y="392"/>
                    </a:cubicBezTo>
                    <a:lnTo>
                      <a:pt x="0" y="7283"/>
                    </a:lnTo>
                    <a:cubicBezTo>
                      <a:pt x="0" y="7495"/>
                      <a:pt x="171" y="7664"/>
                      <a:pt x="383" y="7664"/>
                    </a:cubicBezTo>
                    <a:lnTo>
                      <a:pt x="13370" y="7664"/>
                    </a:lnTo>
                    <a:cubicBezTo>
                      <a:pt x="13488" y="7664"/>
                      <a:pt x="13590" y="7613"/>
                      <a:pt x="13657" y="7538"/>
                    </a:cubicBezTo>
                    <a:cubicBezTo>
                      <a:pt x="13718" y="7471"/>
                      <a:pt x="13751" y="7377"/>
                      <a:pt x="13751" y="7283"/>
                    </a:cubicBezTo>
                    <a:lnTo>
                      <a:pt x="13751" y="392"/>
                    </a:lnTo>
                    <a:cubicBezTo>
                      <a:pt x="13751" y="178"/>
                      <a:pt x="13582" y="1"/>
                      <a:pt x="133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4469780" y="1450899"/>
                <a:ext cx="1186975" cy="538806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6257" extrusionOk="0">
                    <a:moveTo>
                      <a:pt x="382" y="1"/>
                    </a:moveTo>
                    <a:cubicBezTo>
                      <a:pt x="170" y="1"/>
                      <a:pt x="1" y="178"/>
                      <a:pt x="1" y="392"/>
                    </a:cubicBezTo>
                    <a:lnTo>
                      <a:pt x="1" y="6257"/>
                    </a:lnTo>
                    <a:lnTo>
                      <a:pt x="13784" y="6257"/>
                    </a:lnTo>
                    <a:lnTo>
                      <a:pt x="13784" y="392"/>
                    </a:lnTo>
                    <a:cubicBezTo>
                      <a:pt x="13784" y="178"/>
                      <a:pt x="13615" y="1"/>
                      <a:pt x="13403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4489414" y="1467002"/>
                <a:ext cx="1144780" cy="506600"/>
              </a:xfrm>
              <a:custGeom>
                <a:avLst/>
                <a:gdLst/>
                <a:ahLst/>
                <a:cxnLst/>
                <a:rect l="l" t="t" r="r" b="b"/>
                <a:pathLst>
                  <a:path w="13294" h="5883" extrusionOk="0">
                    <a:moveTo>
                      <a:pt x="374" y="1"/>
                    </a:moveTo>
                    <a:cubicBezTo>
                      <a:pt x="170" y="1"/>
                      <a:pt x="1" y="162"/>
                      <a:pt x="1" y="366"/>
                    </a:cubicBezTo>
                    <a:lnTo>
                      <a:pt x="1" y="5882"/>
                    </a:lnTo>
                    <a:lnTo>
                      <a:pt x="13293" y="5882"/>
                    </a:lnTo>
                    <a:lnTo>
                      <a:pt x="13293" y="366"/>
                    </a:lnTo>
                    <a:cubicBezTo>
                      <a:pt x="13293" y="162"/>
                      <a:pt x="13132" y="1"/>
                      <a:pt x="129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5379022" y="1730844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96" y="1"/>
                    </a:moveTo>
                    <a:cubicBezTo>
                      <a:pt x="86" y="1"/>
                      <a:pt x="0" y="94"/>
                      <a:pt x="0" y="204"/>
                    </a:cubicBezTo>
                    <a:lnTo>
                      <a:pt x="0" y="1987"/>
                    </a:lnTo>
                    <a:cubicBezTo>
                      <a:pt x="0" y="2097"/>
                      <a:pt x="86" y="2183"/>
                      <a:pt x="196" y="2183"/>
                    </a:cubicBezTo>
                    <a:lnTo>
                      <a:pt x="2225" y="2183"/>
                    </a:lnTo>
                    <a:cubicBezTo>
                      <a:pt x="2335" y="2183"/>
                      <a:pt x="2428" y="2097"/>
                      <a:pt x="2428" y="1987"/>
                    </a:cubicBezTo>
                    <a:lnTo>
                      <a:pt x="2428" y="204"/>
                    </a:lnTo>
                    <a:cubicBezTo>
                      <a:pt x="2428" y="94"/>
                      <a:pt x="2335" y="1"/>
                      <a:pt x="22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5384791" y="1736700"/>
                <a:ext cx="196681" cy="17618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6" extrusionOk="0">
                    <a:moveTo>
                      <a:pt x="129" y="0"/>
                    </a:moveTo>
                    <a:cubicBezTo>
                      <a:pt x="59" y="0"/>
                      <a:pt x="0" y="59"/>
                      <a:pt x="0" y="128"/>
                    </a:cubicBezTo>
                    <a:lnTo>
                      <a:pt x="0" y="1927"/>
                    </a:lnTo>
                    <a:cubicBezTo>
                      <a:pt x="0" y="1994"/>
                      <a:pt x="59" y="2045"/>
                      <a:pt x="129" y="2045"/>
                    </a:cubicBezTo>
                    <a:lnTo>
                      <a:pt x="2158" y="2045"/>
                    </a:lnTo>
                    <a:cubicBezTo>
                      <a:pt x="2225" y="2045"/>
                      <a:pt x="2284" y="1994"/>
                      <a:pt x="2284" y="1927"/>
                    </a:cubicBezTo>
                    <a:lnTo>
                      <a:pt x="2284" y="128"/>
                    </a:lnTo>
                    <a:cubicBezTo>
                      <a:pt x="2284" y="59"/>
                      <a:pt x="2225" y="0"/>
                      <a:pt x="21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5379022" y="1521768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26" y="1"/>
                    </a:moveTo>
                    <a:cubicBezTo>
                      <a:pt x="51" y="1"/>
                      <a:pt x="0" y="60"/>
                      <a:pt x="0" y="129"/>
                    </a:cubicBezTo>
                    <a:lnTo>
                      <a:pt x="0" y="2046"/>
                    </a:lnTo>
                    <a:cubicBezTo>
                      <a:pt x="0" y="2123"/>
                      <a:pt x="51" y="2182"/>
                      <a:pt x="126" y="2182"/>
                    </a:cubicBezTo>
                    <a:lnTo>
                      <a:pt x="2292" y="2182"/>
                    </a:lnTo>
                    <a:cubicBezTo>
                      <a:pt x="2367" y="2182"/>
                      <a:pt x="2428" y="2123"/>
                      <a:pt x="2428" y="2046"/>
                    </a:cubicBezTo>
                    <a:lnTo>
                      <a:pt x="2428" y="129"/>
                    </a:lnTo>
                    <a:cubicBezTo>
                      <a:pt x="2428" y="60"/>
                      <a:pt x="2367" y="1"/>
                      <a:pt x="2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384791" y="1527537"/>
                <a:ext cx="196681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9" extrusionOk="0">
                    <a:moveTo>
                      <a:pt x="129" y="1"/>
                    </a:moveTo>
                    <a:cubicBezTo>
                      <a:pt x="59" y="1"/>
                      <a:pt x="0" y="52"/>
                      <a:pt x="0" y="121"/>
                    </a:cubicBezTo>
                    <a:lnTo>
                      <a:pt x="0" y="1920"/>
                    </a:lnTo>
                    <a:cubicBezTo>
                      <a:pt x="0" y="1987"/>
                      <a:pt x="59" y="2048"/>
                      <a:pt x="129" y="2048"/>
                    </a:cubicBezTo>
                    <a:lnTo>
                      <a:pt x="2158" y="2048"/>
                    </a:lnTo>
                    <a:cubicBezTo>
                      <a:pt x="2225" y="2048"/>
                      <a:pt x="2284" y="1987"/>
                      <a:pt x="2284" y="1920"/>
                    </a:cubicBezTo>
                    <a:lnTo>
                      <a:pt x="2284" y="121"/>
                    </a:lnTo>
                    <a:cubicBezTo>
                      <a:pt x="2284" y="52"/>
                      <a:pt x="2225" y="1"/>
                      <a:pt x="21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4967499" y="2076578"/>
                <a:ext cx="194442" cy="7819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908" extrusionOk="0">
                    <a:moveTo>
                      <a:pt x="153" y="1"/>
                    </a:moveTo>
                    <a:cubicBezTo>
                      <a:pt x="67" y="1"/>
                      <a:pt x="0" y="68"/>
                      <a:pt x="0" y="154"/>
                    </a:cubicBezTo>
                    <a:lnTo>
                      <a:pt x="0" y="765"/>
                    </a:lnTo>
                    <a:cubicBezTo>
                      <a:pt x="0" y="840"/>
                      <a:pt x="67" y="907"/>
                      <a:pt x="153" y="907"/>
                    </a:cubicBezTo>
                    <a:lnTo>
                      <a:pt x="2115" y="907"/>
                    </a:lnTo>
                    <a:cubicBezTo>
                      <a:pt x="2198" y="907"/>
                      <a:pt x="2257" y="840"/>
                      <a:pt x="2257" y="765"/>
                    </a:cubicBezTo>
                    <a:lnTo>
                      <a:pt x="2257" y="154"/>
                    </a:lnTo>
                    <a:cubicBezTo>
                      <a:pt x="2257" y="68"/>
                      <a:pt x="2198" y="1"/>
                      <a:pt x="211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4541338" y="1615284"/>
                <a:ext cx="65876" cy="27633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09" extrusionOk="0">
                    <a:moveTo>
                      <a:pt x="1" y="0"/>
                    </a:moveTo>
                    <a:lnTo>
                      <a:pt x="1" y="3209"/>
                    </a:lnTo>
                    <a:lnTo>
                      <a:pt x="765" y="3209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4744473" y="1537182"/>
                <a:ext cx="65876" cy="354439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116" extrusionOk="0">
                    <a:moveTo>
                      <a:pt x="1" y="1"/>
                    </a:moveTo>
                    <a:lnTo>
                      <a:pt x="1" y="4116"/>
                    </a:lnTo>
                    <a:lnTo>
                      <a:pt x="765" y="411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4642260" y="1719822"/>
                <a:ext cx="65876" cy="17179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764" y="1995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4951311" y="1594962"/>
                <a:ext cx="65876" cy="29665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445" extrusionOk="0">
                    <a:moveTo>
                      <a:pt x="1" y="0"/>
                    </a:moveTo>
                    <a:lnTo>
                      <a:pt x="1" y="3445"/>
                    </a:lnTo>
                    <a:lnTo>
                      <a:pt x="765" y="3445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5052146" y="1811874"/>
                <a:ext cx="65876" cy="7974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765" y="92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4845395" y="1653345"/>
                <a:ext cx="65876" cy="23827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767" extrusionOk="0">
                    <a:moveTo>
                      <a:pt x="0" y="0"/>
                    </a:moveTo>
                    <a:lnTo>
                      <a:pt x="0" y="2767"/>
                    </a:lnTo>
                    <a:lnTo>
                      <a:pt x="764" y="2767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4541338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4744473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4642260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4951311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5052146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4845395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5471757" y="1572747"/>
                <a:ext cx="114092" cy="13122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580" extrusionOk="0">
                    <a:moveTo>
                      <a:pt x="679" y="1"/>
                    </a:moveTo>
                    <a:lnTo>
                      <a:pt x="612" y="127"/>
                    </a:lnTo>
                    <a:lnTo>
                      <a:pt x="486" y="357"/>
                    </a:lnTo>
                    <a:lnTo>
                      <a:pt x="52" y="604"/>
                    </a:lnTo>
                    <a:lnTo>
                      <a:pt x="44" y="807"/>
                    </a:lnTo>
                    <a:lnTo>
                      <a:pt x="1" y="1477"/>
                    </a:lnTo>
                    <a:cubicBezTo>
                      <a:pt x="1" y="1477"/>
                      <a:pt x="60" y="1512"/>
                      <a:pt x="145" y="1553"/>
                    </a:cubicBezTo>
                    <a:cubicBezTo>
                      <a:pt x="162" y="1563"/>
                      <a:pt x="170" y="1571"/>
                      <a:pt x="188" y="1579"/>
                    </a:cubicBezTo>
                    <a:lnTo>
                      <a:pt x="1156" y="1579"/>
                    </a:lnTo>
                    <a:cubicBezTo>
                      <a:pt x="1325" y="1035"/>
                      <a:pt x="968" y="408"/>
                      <a:pt x="781" y="137"/>
                    </a:cubicBezTo>
                    <a:cubicBezTo>
                      <a:pt x="722" y="51"/>
                      <a:pt x="679" y="1"/>
                      <a:pt x="679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5397275" y="1547000"/>
                <a:ext cx="141819" cy="156974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890" extrusionOk="0">
                    <a:moveTo>
                      <a:pt x="1008" y="0"/>
                    </a:moveTo>
                    <a:cubicBezTo>
                      <a:pt x="979" y="0"/>
                      <a:pt x="948" y="2"/>
                      <a:pt x="917" y="5"/>
                    </a:cubicBezTo>
                    <a:cubicBezTo>
                      <a:pt x="306" y="64"/>
                      <a:pt x="0" y="1431"/>
                      <a:pt x="0" y="1822"/>
                    </a:cubicBezTo>
                    <a:cubicBezTo>
                      <a:pt x="0" y="1847"/>
                      <a:pt x="8" y="1863"/>
                      <a:pt x="8" y="1889"/>
                    </a:cubicBezTo>
                    <a:lnTo>
                      <a:pt x="994" y="1889"/>
                    </a:lnTo>
                    <a:lnTo>
                      <a:pt x="1002" y="1881"/>
                    </a:lnTo>
                    <a:cubicBezTo>
                      <a:pt x="1002" y="1873"/>
                      <a:pt x="1010" y="1873"/>
                      <a:pt x="1010" y="1863"/>
                    </a:cubicBezTo>
                    <a:cubicBezTo>
                      <a:pt x="1112" y="1677"/>
                      <a:pt x="1010" y="1388"/>
                      <a:pt x="909" y="1117"/>
                    </a:cubicBezTo>
                    <a:cubicBezTo>
                      <a:pt x="815" y="863"/>
                      <a:pt x="721" y="632"/>
                      <a:pt x="815" y="549"/>
                    </a:cubicBezTo>
                    <a:cubicBezTo>
                      <a:pt x="928" y="456"/>
                      <a:pt x="1168" y="435"/>
                      <a:pt x="1363" y="435"/>
                    </a:cubicBezTo>
                    <a:cubicBezTo>
                      <a:pt x="1404" y="435"/>
                      <a:pt x="1442" y="435"/>
                      <a:pt x="1477" y="437"/>
                    </a:cubicBezTo>
                    <a:cubicBezTo>
                      <a:pt x="1571" y="437"/>
                      <a:pt x="1638" y="447"/>
                      <a:pt x="1646" y="447"/>
                    </a:cubicBezTo>
                    <a:cubicBezTo>
                      <a:pt x="1646" y="447"/>
                      <a:pt x="1503" y="0"/>
                      <a:pt x="1008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5418450" y="1663212"/>
                <a:ext cx="137452" cy="40764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94" extrusionOk="0">
                    <a:moveTo>
                      <a:pt x="799" y="0"/>
                    </a:moveTo>
                    <a:cubicBezTo>
                      <a:pt x="697" y="0"/>
                      <a:pt x="595" y="19"/>
                      <a:pt x="502" y="43"/>
                    </a:cubicBezTo>
                    <a:cubicBezTo>
                      <a:pt x="239" y="120"/>
                      <a:pt x="43" y="290"/>
                      <a:pt x="1" y="493"/>
                    </a:cubicBezTo>
                    <a:lnTo>
                      <a:pt x="1596" y="493"/>
                    </a:lnTo>
                    <a:cubicBezTo>
                      <a:pt x="1553" y="290"/>
                      <a:pt x="1367" y="120"/>
                      <a:pt x="1105" y="43"/>
                    </a:cubicBezTo>
                    <a:cubicBezTo>
                      <a:pt x="1011" y="19"/>
                      <a:pt x="909" y="0"/>
                      <a:pt x="799" y="0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5418450" y="1883799"/>
                <a:ext cx="137452" cy="2969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86" extrusionOk="0">
                    <a:moveTo>
                      <a:pt x="799" y="1"/>
                    </a:moveTo>
                    <a:cubicBezTo>
                      <a:pt x="697" y="1"/>
                      <a:pt x="595" y="9"/>
                      <a:pt x="502" y="43"/>
                    </a:cubicBezTo>
                    <a:cubicBezTo>
                      <a:pt x="239" y="111"/>
                      <a:pt x="43" y="282"/>
                      <a:pt x="1" y="486"/>
                    </a:cubicBezTo>
                    <a:lnTo>
                      <a:pt x="1596" y="486"/>
                    </a:lnTo>
                    <a:cubicBezTo>
                      <a:pt x="1553" y="282"/>
                      <a:pt x="1367" y="119"/>
                      <a:pt x="1105" y="43"/>
                    </a:cubicBezTo>
                    <a:cubicBezTo>
                      <a:pt x="1011" y="9"/>
                      <a:pt x="909" y="1"/>
                      <a:pt x="79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5135501" y="1499379"/>
                <a:ext cx="223720" cy="196423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281" extrusionOk="0">
                    <a:moveTo>
                      <a:pt x="1296" y="421"/>
                    </a:moveTo>
                    <a:cubicBezTo>
                      <a:pt x="1576" y="421"/>
                      <a:pt x="1838" y="585"/>
                      <a:pt x="1954" y="855"/>
                    </a:cubicBezTo>
                    <a:cubicBezTo>
                      <a:pt x="2115" y="1212"/>
                      <a:pt x="1954" y="1627"/>
                      <a:pt x="1606" y="1788"/>
                    </a:cubicBezTo>
                    <a:cubicBezTo>
                      <a:pt x="1598" y="1788"/>
                      <a:pt x="1590" y="1797"/>
                      <a:pt x="1590" y="1797"/>
                    </a:cubicBezTo>
                    <a:cubicBezTo>
                      <a:pt x="1496" y="1835"/>
                      <a:pt x="1399" y="1854"/>
                      <a:pt x="1304" y="1854"/>
                    </a:cubicBezTo>
                    <a:cubicBezTo>
                      <a:pt x="1025" y="1854"/>
                      <a:pt x="760" y="1695"/>
                      <a:pt x="646" y="1424"/>
                    </a:cubicBezTo>
                    <a:cubicBezTo>
                      <a:pt x="485" y="1067"/>
                      <a:pt x="655" y="644"/>
                      <a:pt x="1011" y="481"/>
                    </a:cubicBezTo>
                    <a:cubicBezTo>
                      <a:pt x="1019" y="481"/>
                      <a:pt x="1029" y="481"/>
                      <a:pt x="1029" y="472"/>
                    </a:cubicBezTo>
                    <a:cubicBezTo>
                      <a:pt x="1117" y="438"/>
                      <a:pt x="1208" y="421"/>
                      <a:pt x="1296" y="421"/>
                    </a:cubicBezTo>
                    <a:close/>
                    <a:moveTo>
                      <a:pt x="1303" y="0"/>
                    </a:moveTo>
                    <a:cubicBezTo>
                      <a:pt x="1155" y="0"/>
                      <a:pt x="1004" y="29"/>
                      <a:pt x="858" y="91"/>
                    </a:cubicBezTo>
                    <a:lnTo>
                      <a:pt x="842" y="91"/>
                    </a:lnTo>
                    <a:cubicBezTo>
                      <a:pt x="265" y="346"/>
                      <a:pt x="1" y="1016"/>
                      <a:pt x="255" y="1593"/>
                    </a:cubicBezTo>
                    <a:cubicBezTo>
                      <a:pt x="445" y="2024"/>
                      <a:pt x="867" y="2280"/>
                      <a:pt x="1309" y="2280"/>
                    </a:cubicBezTo>
                    <a:cubicBezTo>
                      <a:pt x="1459" y="2280"/>
                      <a:pt x="1612" y="2250"/>
                      <a:pt x="1759" y="2188"/>
                    </a:cubicBezTo>
                    <a:cubicBezTo>
                      <a:pt x="1759" y="2179"/>
                      <a:pt x="1767" y="2179"/>
                      <a:pt x="1775" y="2179"/>
                    </a:cubicBezTo>
                    <a:cubicBezTo>
                      <a:pt x="2335" y="1917"/>
                      <a:pt x="2598" y="1255"/>
                      <a:pt x="2343" y="684"/>
                    </a:cubicBezTo>
                    <a:cubicBezTo>
                      <a:pt x="2160" y="259"/>
                      <a:pt x="1744" y="0"/>
                      <a:pt x="1303" y="0"/>
                    </a:cubicBezTo>
                    <a:close/>
                  </a:path>
                </a:pathLst>
              </a:custGeom>
              <a:solidFill>
                <a:srgbClr val="775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5209384" y="1499379"/>
                <a:ext cx="149836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180" extrusionOk="0">
                    <a:moveTo>
                      <a:pt x="445" y="0"/>
                    </a:moveTo>
                    <a:cubicBezTo>
                      <a:pt x="297" y="0"/>
                      <a:pt x="146" y="29"/>
                      <a:pt x="0" y="91"/>
                    </a:cubicBezTo>
                    <a:lnTo>
                      <a:pt x="171" y="472"/>
                    </a:lnTo>
                    <a:cubicBezTo>
                      <a:pt x="259" y="438"/>
                      <a:pt x="350" y="421"/>
                      <a:pt x="438" y="421"/>
                    </a:cubicBezTo>
                    <a:cubicBezTo>
                      <a:pt x="718" y="421"/>
                      <a:pt x="980" y="585"/>
                      <a:pt x="1096" y="855"/>
                    </a:cubicBezTo>
                    <a:cubicBezTo>
                      <a:pt x="1257" y="1212"/>
                      <a:pt x="1096" y="1627"/>
                      <a:pt x="748" y="1788"/>
                    </a:cubicBezTo>
                    <a:lnTo>
                      <a:pt x="917" y="2179"/>
                    </a:lnTo>
                    <a:cubicBezTo>
                      <a:pt x="1477" y="1917"/>
                      <a:pt x="1740" y="1255"/>
                      <a:pt x="1485" y="684"/>
                    </a:cubicBezTo>
                    <a:cubicBezTo>
                      <a:pt x="1302" y="259"/>
                      <a:pt x="886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5136362" y="1726711"/>
                <a:ext cx="222170" cy="19659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283" extrusionOk="0">
                    <a:moveTo>
                      <a:pt x="1293" y="425"/>
                    </a:moveTo>
                    <a:cubicBezTo>
                      <a:pt x="1385" y="425"/>
                      <a:pt x="1479" y="443"/>
                      <a:pt x="1569" y="481"/>
                    </a:cubicBezTo>
                    <a:cubicBezTo>
                      <a:pt x="1580" y="481"/>
                      <a:pt x="1580" y="489"/>
                      <a:pt x="1588" y="489"/>
                    </a:cubicBezTo>
                    <a:cubicBezTo>
                      <a:pt x="1936" y="652"/>
                      <a:pt x="2105" y="1059"/>
                      <a:pt x="1952" y="1424"/>
                    </a:cubicBezTo>
                    <a:cubicBezTo>
                      <a:pt x="1837" y="1694"/>
                      <a:pt x="1575" y="1856"/>
                      <a:pt x="1296" y="1856"/>
                    </a:cubicBezTo>
                    <a:cubicBezTo>
                      <a:pt x="1207" y="1856"/>
                      <a:pt x="1116" y="1840"/>
                      <a:pt x="1028" y="1805"/>
                    </a:cubicBezTo>
                    <a:cubicBezTo>
                      <a:pt x="1028" y="1805"/>
                      <a:pt x="1019" y="1805"/>
                      <a:pt x="1009" y="1797"/>
                    </a:cubicBezTo>
                    <a:cubicBezTo>
                      <a:pt x="645" y="1644"/>
                      <a:pt x="475" y="1228"/>
                      <a:pt x="628" y="864"/>
                    </a:cubicBezTo>
                    <a:cubicBezTo>
                      <a:pt x="749" y="590"/>
                      <a:pt x="1014" y="425"/>
                      <a:pt x="1293" y="425"/>
                    </a:cubicBezTo>
                    <a:close/>
                    <a:moveTo>
                      <a:pt x="1289" y="1"/>
                    </a:moveTo>
                    <a:cubicBezTo>
                      <a:pt x="845" y="1"/>
                      <a:pt x="422" y="263"/>
                      <a:pt x="237" y="703"/>
                    </a:cubicBezTo>
                    <a:cubicBezTo>
                      <a:pt x="1" y="1279"/>
                      <a:pt x="272" y="1949"/>
                      <a:pt x="848" y="2188"/>
                    </a:cubicBezTo>
                    <a:cubicBezTo>
                      <a:pt x="856" y="2196"/>
                      <a:pt x="856" y="2196"/>
                      <a:pt x="867" y="2196"/>
                    </a:cubicBezTo>
                    <a:cubicBezTo>
                      <a:pt x="1008" y="2254"/>
                      <a:pt x="1154" y="2282"/>
                      <a:pt x="1298" y="2282"/>
                    </a:cubicBezTo>
                    <a:cubicBezTo>
                      <a:pt x="1739" y="2282"/>
                      <a:pt x="2157" y="2020"/>
                      <a:pt x="2344" y="1585"/>
                    </a:cubicBezTo>
                    <a:cubicBezTo>
                      <a:pt x="2580" y="1008"/>
                      <a:pt x="2317" y="346"/>
                      <a:pt x="1749" y="100"/>
                    </a:cubicBezTo>
                    <a:cubicBezTo>
                      <a:pt x="1749" y="100"/>
                      <a:pt x="1741" y="92"/>
                      <a:pt x="1732" y="92"/>
                    </a:cubicBezTo>
                    <a:cubicBezTo>
                      <a:pt x="1588" y="30"/>
                      <a:pt x="1437" y="1"/>
                      <a:pt x="128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5210934" y="1735236"/>
                <a:ext cx="147597" cy="18807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184" extrusionOk="0">
                    <a:moveTo>
                      <a:pt x="883" y="1"/>
                    </a:moveTo>
                    <a:lnTo>
                      <a:pt x="722" y="390"/>
                    </a:lnTo>
                    <a:cubicBezTo>
                      <a:pt x="1070" y="553"/>
                      <a:pt x="1239" y="960"/>
                      <a:pt x="1086" y="1325"/>
                    </a:cubicBezTo>
                    <a:cubicBezTo>
                      <a:pt x="971" y="1595"/>
                      <a:pt x="709" y="1757"/>
                      <a:pt x="430" y="1757"/>
                    </a:cubicBezTo>
                    <a:cubicBezTo>
                      <a:pt x="341" y="1757"/>
                      <a:pt x="250" y="1741"/>
                      <a:pt x="162" y="1706"/>
                    </a:cubicBezTo>
                    <a:lnTo>
                      <a:pt x="1" y="2097"/>
                    </a:lnTo>
                    <a:cubicBezTo>
                      <a:pt x="142" y="2155"/>
                      <a:pt x="288" y="2183"/>
                      <a:pt x="432" y="2183"/>
                    </a:cubicBezTo>
                    <a:cubicBezTo>
                      <a:pt x="873" y="2183"/>
                      <a:pt x="1291" y="1921"/>
                      <a:pt x="1478" y="1486"/>
                    </a:cubicBezTo>
                    <a:cubicBezTo>
                      <a:pt x="1714" y="909"/>
                      <a:pt x="1451" y="247"/>
                      <a:pt x="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4852025" y="2146758"/>
                <a:ext cx="445116" cy="30828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58" extrusionOk="0">
                    <a:moveTo>
                      <a:pt x="178" y="1"/>
                    </a:moveTo>
                    <a:cubicBezTo>
                      <a:pt x="84" y="1"/>
                      <a:pt x="1" y="76"/>
                      <a:pt x="1" y="178"/>
                    </a:cubicBezTo>
                    <a:cubicBezTo>
                      <a:pt x="1" y="280"/>
                      <a:pt x="84" y="357"/>
                      <a:pt x="178" y="357"/>
                    </a:cubicBezTo>
                    <a:lnTo>
                      <a:pt x="4992" y="357"/>
                    </a:lnTo>
                    <a:cubicBezTo>
                      <a:pt x="5085" y="357"/>
                      <a:pt x="5169" y="280"/>
                      <a:pt x="5169" y="178"/>
                    </a:cubicBezTo>
                    <a:cubicBezTo>
                      <a:pt x="5169" y="76"/>
                      <a:pt x="5085" y="1"/>
                      <a:pt x="499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5454168" y="1571500"/>
                <a:ext cx="66000" cy="7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5421474" y="1556384"/>
                <a:ext cx="127791" cy="5700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662" extrusionOk="0">
                    <a:moveTo>
                      <a:pt x="956" y="1"/>
                    </a:moveTo>
                    <a:cubicBezTo>
                      <a:pt x="940" y="1"/>
                      <a:pt x="923" y="2"/>
                      <a:pt x="907" y="6"/>
                    </a:cubicBezTo>
                    <a:cubicBezTo>
                      <a:pt x="866" y="14"/>
                      <a:pt x="839" y="22"/>
                      <a:pt x="815" y="32"/>
                    </a:cubicBezTo>
                    <a:cubicBezTo>
                      <a:pt x="801" y="19"/>
                      <a:pt x="780" y="11"/>
                      <a:pt x="759" y="11"/>
                    </a:cubicBezTo>
                    <a:cubicBezTo>
                      <a:pt x="752" y="11"/>
                      <a:pt x="745" y="12"/>
                      <a:pt x="738" y="14"/>
                    </a:cubicBezTo>
                    <a:lnTo>
                      <a:pt x="440" y="108"/>
                    </a:lnTo>
                    <a:cubicBezTo>
                      <a:pt x="440" y="108"/>
                      <a:pt x="0" y="660"/>
                      <a:pt x="306" y="660"/>
                    </a:cubicBezTo>
                    <a:cubicBezTo>
                      <a:pt x="560" y="652"/>
                      <a:pt x="738" y="312"/>
                      <a:pt x="789" y="202"/>
                    </a:cubicBezTo>
                    <a:cubicBezTo>
                      <a:pt x="839" y="338"/>
                      <a:pt x="976" y="625"/>
                      <a:pt x="1204" y="660"/>
                    </a:cubicBezTo>
                    <a:cubicBezTo>
                      <a:pt x="1212" y="661"/>
                      <a:pt x="1220" y="662"/>
                      <a:pt x="1228" y="662"/>
                    </a:cubicBezTo>
                    <a:cubicBezTo>
                      <a:pt x="1483" y="662"/>
                      <a:pt x="1276" y="1"/>
                      <a:pt x="956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5478871" y="1639272"/>
                <a:ext cx="15600" cy="297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5454175" y="1788950"/>
                <a:ext cx="66000" cy="7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5478875" y="1859675"/>
                <a:ext cx="15600" cy="30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5435338" y="1761698"/>
                <a:ext cx="99374" cy="5993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96" extrusionOk="0">
                    <a:moveTo>
                      <a:pt x="609" y="0"/>
                    </a:moveTo>
                    <a:cubicBezTo>
                      <a:pt x="466" y="0"/>
                      <a:pt x="326" y="58"/>
                      <a:pt x="255" y="200"/>
                    </a:cubicBezTo>
                    <a:cubicBezTo>
                      <a:pt x="0" y="353"/>
                      <a:pt x="75" y="675"/>
                      <a:pt x="177" y="693"/>
                    </a:cubicBezTo>
                    <a:cubicBezTo>
                      <a:pt x="187" y="695"/>
                      <a:pt x="196" y="696"/>
                      <a:pt x="205" y="696"/>
                    </a:cubicBezTo>
                    <a:cubicBezTo>
                      <a:pt x="322" y="696"/>
                      <a:pt x="374" y="550"/>
                      <a:pt x="389" y="455"/>
                    </a:cubicBezTo>
                    <a:cubicBezTo>
                      <a:pt x="518" y="565"/>
                      <a:pt x="721" y="675"/>
                      <a:pt x="984" y="675"/>
                    </a:cubicBezTo>
                    <a:cubicBezTo>
                      <a:pt x="1121" y="675"/>
                      <a:pt x="1153" y="377"/>
                      <a:pt x="1019" y="184"/>
                    </a:cubicBezTo>
                    <a:cubicBezTo>
                      <a:pt x="942" y="75"/>
                      <a:pt x="773" y="0"/>
                      <a:pt x="609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" name="Gambar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3" y="2697"/>
              <a:ext cx="6607" cy="2820"/>
            </a:xfrm>
            <a:prstGeom prst="rect">
              <a:avLst/>
            </a:prstGeom>
          </p:spPr>
        </p:pic>
      </p:grpSp>
      <p:sp>
        <p:nvSpPr>
          <p:cNvPr id="635" name="Google Shape;635;p37"/>
          <p:cNvSpPr txBox="1"/>
          <p:nvPr/>
        </p:nvSpPr>
        <p:spPr>
          <a:xfrm>
            <a:off x="323215" y="1099185"/>
            <a:ext cx="445770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def =, fungsi ini membuat variabel kosong hasil_pencarian yang nantinya akan digunakan </a:t>
            </a: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untuk menampung hasil pencarian pegawai.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222250" y="2335530"/>
            <a:ext cx="455803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fungsi akan melakukan iterasi (perulangan) pada setiap dictionary di dalam list pegawai menggunakan variabel pgw.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2" name="Google Shape;633;p37"/>
          <p:cNvSpPr txBox="1"/>
          <p:nvPr>
            <p:ph type="title"/>
          </p:nvPr>
        </p:nvSpPr>
        <p:spPr>
          <a:xfrm>
            <a:off x="204470" y="54229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sp>
        <p:nvSpPr>
          <p:cNvPr id="13" name="Google Shape;633;p37"/>
          <p:cNvSpPr txBox="1"/>
          <p:nvPr/>
        </p:nvSpPr>
        <p:spPr>
          <a:xfrm>
            <a:off x="-1629410" y="8077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4" name="Google Shape;635;p37"/>
          <p:cNvSpPr txBox="1"/>
          <p:nvPr/>
        </p:nvSpPr>
        <p:spPr>
          <a:xfrm>
            <a:off x="1942465" y="6412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5" name="Gamba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95" y="9101455"/>
            <a:ext cx="4344670" cy="1308100"/>
          </a:xfrm>
          <a:prstGeom prst="rect">
            <a:avLst/>
          </a:prstGeom>
        </p:spPr>
      </p:pic>
      <p:pic>
        <p:nvPicPr>
          <p:cNvPr id="16" name="Gamba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90" y="7071995"/>
            <a:ext cx="437197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35;p37"/>
          <p:cNvSpPr txBox="1"/>
          <p:nvPr/>
        </p:nvSpPr>
        <p:spPr>
          <a:xfrm>
            <a:off x="1915795" y="28308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Hasil Program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6" name="Google Shape;633;p37"/>
          <p:cNvSpPr txBox="1"/>
          <p:nvPr/>
        </p:nvSpPr>
        <p:spPr>
          <a:xfrm>
            <a:off x="516890" y="6731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7" name="Google Shape;635;p37"/>
          <p:cNvSpPr txBox="1"/>
          <p:nvPr/>
        </p:nvSpPr>
        <p:spPr>
          <a:xfrm>
            <a:off x="1942465" y="7353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8" name="Gambar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3424555"/>
            <a:ext cx="4344670" cy="1308100"/>
          </a:xfrm>
          <a:prstGeom prst="rect">
            <a:avLst/>
          </a:prstGeom>
        </p:spPr>
      </p:pic>
      <p:pic>
        <p:nvPicPr>
          <p:cNvPr id="19" name="Gamba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1395095"/>
            <a:ext cx="4371975" cy="1362075"/>
          </a:xfrm>
          <a:prstGeom prst="rect">
            <a:avLst/>
          </a:prstGeom>
        </p:spPr>
      </p:pic>
      <p:pic>
        <p:nvPicPr>
          <p:cNvPr id="20" name="Gambar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095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0" y="3641725"/>
            <a:ext cx="438150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1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942465" y="32385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20" name="Gambar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641725"/>
            <a:ext cx="4381500" cy="1314450"/>
          </a:xfrm>
          <a:prstGeom prst="rect">
            <a:avLst/>
          </a:prstGeom>
        </p:spPr>
      </p:pic>
      <p:pic>
        <p:nvPicPr>
          <p:cNvPr id="11" name="Gamba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10" y="7339330"/>
            <a:ext cx="5986780" cy="2331085"/>
          </a:xfrm>
          <a:prstGeom prst="rect">
            <a:avLst/>
          </a:prstGeom>
        </p:spPr>
      </p:pic>
      <p:pic>
        <p:nvPicPr>
          <p:cNvPr id="12" name="Gambar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-2336800"/>
            <a:ext cx="5081270" cy="14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/>
          <p:nvPr/>
        </p:nvSpPr>
        <p:spPr>
          <a:xfrm>
            <a:off x="3948738" y="-301899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746746" y="4708687"/>
            <a:ext cx="464200" cy="448819"/>
            <a:chOff x="1620923" y="4468283"/>
            <a:chExt cx="314073" cy="303667"/>
          </a:xfrm>
        </p:grpSpPr>
        <p:sp>
          <p:nvSpPr>
            <p:cNvPr id="759" name="Google Shape;759;p4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3" name="Google Shape;763;p41"/>
          <p:cNvSpPr/>
          <p:nvPr/>
        </p:nvSpPr>
        <p:spPr>
          <a:xfrm rot="2700000">
            <a:off x="3473599" y="4424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4" name="Google Shape;764;p41"/>
          <p:cNvGrpSpPr/>
          <p:nvPr/>
        </p:nvGrpSpPr>
        <p:grpSpPr>
          <a:xfrm>
            <a:off x="2832109" y="4738764"/>
            <a:ext cx="853559" cy="283602"/>
            <a:chOff x="2990941" y="3799255"/>
            <a:chExt cx="577510" cy="191882"/>
          </a:xfrm>
        </p:grpSpPr>
        <p:sp>
          <p:nvSpPr>
            <p:cNvPr id="765" name="Google Shape;765;p4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41"/>
          <p:cNvSpPr/>
          <p:nvPr/>
        </p:nvSpPr>
        <p:spPr>
          <a:xfrm rot="-2700000">
            <a:off x="1747772" y="7356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6525370" y="783055"/>
            <a:ext cx="484756" cy="355353"/>
            <a:chOff x="6525370" y="783055"/>
            <a:chExt cx="484756" cy="355353"/>
          </a:xfrm>
        </p:grpSpPr>
        <p:sp>
          <p:nvSpPr>
            <p:cNvPr id="769" name="Google Shape;769;p41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4487949">
            <a:off x="3074949" y="5700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4487989">
            <a:off x="5884905" y="4719333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1"/>
          <p:cNvSpPr/>
          <p:nvPr/>
        </p:nvSpPr>
        <p:spPr>
          <a:xfrm>
            <a:off x="6739875" y="4401731"/>
            <a:ext cx="1004715" cy="881306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1"/>
          <p:cNvSpPr/>
          <p:nvPr/>
        </p:nvSpPr>
        <p:spPr>
          <a:xfrm rot="2700000">
            <a:off x="8072719" y="441494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2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840865" y="30861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824865"/>
            <a:ext cx="5986780" cy="2331085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05" y="3445510"/>
            <a:ext cx="5081270" cy="1494790"/>
          </a:xfrm>
          <a:prstGeom prst="rect">
            <a:avLst/>
          </a:prstGeom>
        </p:spPr>
      </p:pic>
      <p:sp>
        <p:nvSpPr>
          <p:cNvPr id="795" name="Google Shape;795;p42"/>
          <p:cNvSpPr txBox="1"/>
          <p:nvPr>
            <p:ph type="title"/>
          </p:nvPr>
        </p:nvSpPr>
        <p:spPr>
          <a:xfrm>
            <a:off x="-4360545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795;p42"/>
          <p:cNvSpPr txBox="1"/>
          <p:nvPr/>
        </p:nvSpPr>
        <p:spPr>
          <a:xfrm>
            <a:off x="942911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8261712" y="3621574"/>
            <a:ext cx="620503" cy="1225130"/>
            <a:chOff x="6428903" y="1212999"/>
            <a:chExt cx="376336" cy="742998"/>
          </a:xfrm>
        </p:grpSpPr>
        <p:sp>
          <p:nvSpPr>
            <p:cNvPr id="1021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027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Gambar 3" descr="WhatsApp Image 2023-03-27 at 21.04.41"/>
          <p:cNvPicPr>
            <a:picLocks noChangeAspect="1"/>
          </p:cNvPicPr>
          <p:nvPr/>
        </p:nvPicPr>
        <p:blipFill>
          <a:blip r:embed="rId3"/>
          <a:srcRect l="15411" r="9732"/>
          <a:stretch>
            <a:fillRect/>
          </a:stretch>
        </p:blipFill>
        <p:spPr>
          <a:xfrm>
            <a:off x="3229610" y="6710680"/>
            <a:ext cx="3164205" cy="3723640"/>
          </a:xfrm>
          <a:prstGeom prst="rect">
            <a:avLst/>
          </a:prstGeom>
        </p:spPr>
      </p:pic>
      <p:sp>
        <p:nvSpPr>
          <p:cNvPr id="2" name="Google Shape;635;p37"/>
          <p:cNvSpPr txBox="1"/>
          <p:nvPr/>
        </p:nvSpPr>
        <p:spPr>
          <a:xfrm>
            <a:off x="2069465" y="-112649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Flowchart</a:t>
            </a:r>
            <a:endParaRPr lang="id-ID" sz="20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3" name="Google Shape;762;p41"/>
          <p:cNvSpPr/>
          <p:nvPr/>
        </p:nvSpPr>
        <p:spPr>
          <a:xfrm>
            <a:off x="8364518" y="26259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/>
          <p:nvPr/>
        </p:nvSpPr>
        <p:spPr>
          <a:xfrm>
            <a:off x="3948738" y="-301899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746746" y="4708687"/>
            <a:ext cx="464200" cy="448819"/>
            <a:chOff x="1620923" y="4468283"/>
            <a:chExt cx="314073" cy="303667"/>
          </a:xfrm>
        </p:grpSpPr>
        <p:sp>
          <p:nvSpPr>
            <p:cNvPr id="759" name="Google Shape;759;p4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3" name="Google Shape;763;p41"/>
          <p:cNvSpPr/>
          <p:nvPr/>
        </p:nvSpPr>
        <p:spPr>
          <a:xfrm rot="2700000">
            <a:off x="3473599" y="4424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4" name="Google Shape;764;p41"/>
          <p:cNvGrpSpPr/>
          <p:nvPr/>
        </p:nvGrpSpPr>
        <p:grpSpPr>
          <a:xfrm>
            <a:off x="134629" y="2611514"/>
            <a:ext cx="853559" cy="283602"/>
            <a:chOff x="2990941" y="3799255"/>
            <a:chExt cx="577510" cy="191882"/>
          </a:xfrm>
        </p:grpSpPr>
        <p:sp>
          <p:nvSpPr>
            <p:cNvPr id="765" name="Google Shape;765;p4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41"/>
          <p:cNvSpPr/>
          <p:nvPr/>
        </p:nvSpPr>
        <p:spPr>
          <a:xfrm rot="-2700000">
            <a:off x="1747772" y="7356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8236060" y="250925"/>
            <a:ext cx="484756" cy="355353"/>
            <a:chOff x="6525370" y="783055"/>
            <a:chExt cx="484756" cy="355353"/>
          </a:xfrm>
        </p:grpSpPr>
        <p:sp>
          <p:nvSpPr>
            <p:cNvPr id="769" name="Google Shape;769;p41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4487949">
            <a:off x="3074949" y="5700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4487989">
            <a:off x="5884905" y="4719333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1"/>
          <p:cNvSpPr/>
          <p:nvPr/>
        </p:nvSpPr>
        <p:spPr>
          <a:xfrm>
            <a:off x="6739875" y="4401731"/>
            <a:ext cx="1004715" cy="881306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1"/>
          <p:cNvSpPr/>
          <p:nvPr/>
        </p:nvSpPr>
        <p:spPr>
          <a:xfrm rot="2700000">
            <a:off x="8072719" y="441494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42"/>
          <p:cNvSpPr txBox="1"/>
          <p:nvPr>
            <p:ph type="title"/>
          </p:nvPr>
        </p:nvSpPr>
        <p:spPr>
          <a:xfrm>
            <a:off x="-4360545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795;p42"/>
          <p:cNvSpPr txBox="1"/>
          <p:nvPr/>
        </p:nvSpPr>
        <p:spPr>
          <a:xfrm>
            <a:off x="942911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8261712" y="3621574"/>
            <a:ext cx="620503" cy="1225130"/>
            <a:chOff x="6428903" y="1212999"/>
            <a:chExt cx="376336" cy="742998"/>
          </a:xfrm>
        </p:grpSpPr>
        <p:sp>
          <p:nvSpPr>
            <p:cNvPr id="1021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027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1" name="Google Shape;801;p42"/>
          <p:cNvGrpSpPr/>
          <p:nvPr/>
        </p:nvGrpSpPr>
        <p:grpSpPr>
          <a:xfrm>
            <a:off x="8214379" y="2516774"/>
            <a:ext cx="853559" cy="283602"/>
            <a:chOff x="2990941" y="3799255"/>
            <a:chExt cx="577510" cy="191882"/>
          </a:xfrm>
        </p:grpSpPr>
        <p:sp>
          <p:nvSpPr>
            <p:cNvPr id="802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Gambar 1" descr="WhatsApp Image 2023-03-27 at 21.04.41"/>
          <p:cNvPicPr>
            <a:picLocks noChangeAspect="1"/>
          </p:cNvPicPr>
          <p:nvPr/>
        </p:nvPicPr>
        <p:blipFill>
          <a:blip r:embed="rId1"/>
          <a:srcRect l="15411" r="9732"/>
          <a:stretch>
            <a:fillRect/>
          </a:stretch>
        </p:blipFill>
        <p:spPr>
          <a:xfrm>
            <a:off x="3029585" y="764540"/>
            <a:ext cx="3164205" cy="3723640"/>
          </a:xfrm>
          <a:prstGeom prst="rect">
            <a:avLst/>
          </a:prstGeom>
        </p:spPr>
      </p:pic>
      <p:sp>
        <p:nvSpPr>
          <p:cNvPr id="3" name="Google Shape;635;p37"/>
          <p:cNvSpPr txBox="1"/>
          <p:nvPr/>
        </p:nvSpPr>
        <p:spPr>
          <a:xfrm>
            <a:off x="2069465" y="17145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Flowchart</a:t>
            </a:r>
            <a:endParaRPr lang="id-ID" sz="20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4" name="Google Shape;762;p41"/>
          <p:cNvSpPr/>
          <p:nvPr/>
        </p:nvSpPr>
        <p:spPr>
          <a:xfrm>
            <a:off x="4491018" y="464409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2"/>
          <p:cNvSpPr/>
          <p:nvPr/>
        </p:nvSpPr>
        <p:spPr>
          <a:xfrm rot="2700000">
            <a:off x="7850789" y="10269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" name="Google Shape;801;p42"/>
          <p:cNvGrpSpPr/>
          <p:nvPr/>
        </p:nvGrpSpPr>
        <p:grpSpPr>
          <a:xfrm>
            <a:off x="1261764" y="1787794"/>
            <a:ext cx="853559" cy="283602"/>
            <a:chOff x="2990941" y="3799255"/>
            <a:chExt cx="577510" cy="191882"/>
          </a:xfrm>
        </p:grpSpPr>
        <p:sp>
          <p:nvSpPr>
            <p:cNvPr id="3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800;p42"/>
          <p:cNvSpPr/>
          <p:nvPr/>
        </p:nvSpPr>
        <p:spPr>
          <a:xfrm rot="18600000">
            <a:off x="6865440" y="178752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800;p42"/>
          <p:cNvSpPr/>
          <p:nvPr/>
        </p:nvSpPr>
        <p:spPr>
          <a:xfrm rot="18960000">
            <a:off x="2750640" y="283273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795;p42"/>
          <p:cNvSpPr txBox="1"/>
          <p:nvPr>
            <p:ph type="title"/>
          </p:nvPr>
        </p:nvSpPr>
        <p:spPr>
          <a:xfrm>
            <a:off x="1868170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795;p42"/>
          <p:cNvSpPr txBox="1"/>
          <p:nvPr/>
        </p:nvSpPr>
        <p:spPr>
          <a:xfrm>
            <a:off x="495236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oogle Shape;1020;p46"/>
          <p:cNvGrpSpPr/>
          <p:nvPr/>
        </p:nvGrpSpPr>
        <p:grpSpPr>
          <a:xfrm>
            <a:off x="8261712" y="3602524"/>
            <a:ext cx="620503" cy="1225130"/>
            <a:chOff x="6428903" y="1212999"/>
            <a:chExt cx="376336" cy="742998"/>
          </a:xfrm>
        </p:grpSpPr>
        <p:sp>
          <p:nvSpPr>
            <p:cNvPr id="13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9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762;p41"/>
          <p:cNvSpPr/>
          <p:nvPr/>
        </p:nvSpPr>
        <p:spPr>
          <a:xfrm>
            <a:off x="4430693" y="386177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bldLvl="0" animBg="1"/>
      <p:bldP spid="1" grpId="1" animBg="1"/>
    </p:bldLst>
  </p:timing>
</p:sld>
</file>

<file path=ppt/theme/theme1.xml><?xml version="1.0" encoding="utf-8"?>
<a:theme xmlns:a="http://schemas.openxmlformats.org/drawingml/2006/main" name="Conference Meeting on Business Management and Social Innovation by Slidesgo">
  <a:themeElements>
    <a:clrScheme name="Simple Light">
      <a:dk1>
        <a:srgbClr val="FFFFFF"/>
      </a:dk1>
      <a:lt1>
        <a:srgbClr val="6840A5"/>
      </a:lt1>
      <a:dk2>
        <a:srgbClr val="7A7EEA"/>
      </a:dk2>
      <a:lt2>
        <a:srgbClr val="55335C"/>
      </a:lt2>
      <a:accent1>
        <a:srgbClr val="7759E0"/>
      </a:accent1>
      <a:accent2>
        <a:srgbClr val="8DE4FF"/>
      </a:accent2>
      <a:accent3>
        <a:srgbClr val="DFDFDF"/>
      </a:accent3>
      <a:accent4>
        <a:srgbClr val="FFBB27"/>
      </a:accent4>
      <a:accent5>
        <a:srgbClr val="FF8732"/>
      </a:accent5>
      <a:accent6>
        <a:srgbClr val="FF2A1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/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Arial</vt:lpstr>
      <vt:lpstr>Krona One</vt:lpstr>
      <vt:lpstr>Lato</vt:lpstr>
      <vt:lpstr>Livvic</vt:lpstr>
      <vt:lpstr>Segoe Print</vt:lpstr>
      <vt:lpstr>Itim</vt:lpstr>
      <vt:lpstr>Roboto Condensed Light</vt:lpstr>
      <vt:lpstr>Anton</vt:lpstr>
      <vt:lpstr>Roboto</vt:lpstr>
      <vt:lpstr>Wide Latin</vt:lpstr>
      <vt:lpstr>VAG Rounded</vt:lpstr>
      <vt:lpstr>Microsoft YaHei</vt:lpstr>
      <vt:lpstr>Arial Unicode MS</vt:lpstr>
      <vt:lpstr>Conference Meeting on Business Management and Social Innovation by Slidesgo</vt:lpstr>
      <vt:lpstr>Searching Data Karyawan Mata Kuliah : Analisa Algoritma</vt:lpstr>
      <vt:lpstr>Step 2</vt:lpstr>
      <vt:lpstr>Step 2</vt:lpstr>
      <vt:lpstr>PowerPoint 演示文稿</vt:lpstr>
      <vt:lpstr>PowerPoint 演示文稿</vt:lpstr>
      <vt:lpstr>T E R I M A </vt:lpstr>
      <vt:lpstr>T E R I M A </vt:lpstr>
      <vt:lpstr>T E R I M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Data Karyawan Mata Kuliah : Analisa Algoritma</dc:title>
  <dc:creator/>
  <cp:lastModifiedBy>RISKI_NURHADI</cp:lastModifiedBy>
  <cp:revision>11</cp:revision>
  <dcterms:created xsi:type="dcterms:W3CDTF">2023-03-27T17:19:00Z</dcterms:created>
  <dcterms:modified xsi:type="dcterms:W3CDTF">2023-03-29T02:10:45Z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1F901688018348A781626E3015A9A826</vt:lpwstr>
  </property>
  <property fmtid="{D5CDD505-2E9C-101B-9397-08002B2CF9AE}" pid="3" name="KSOProductBuildVer">
    <vt:lpwstr>1057-11.2.0.11516</vt:lpwstr>
  </property>
</Properties>
</file>