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9EC3-ED65-4DA8-B818-E98ED8FBED2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2644-9C4C-4FBD-9EC7-219B09D996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0"/>
            <a:ext cx="777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STAI Darunnajah</dc:creator>
  <cp:lastModifiedBy>STAI Darunnajah</cp:lastModifiedBy>
  <cp:revision>3</cp:revision>
  <dcterms:created xsi:type="dcterms:W3CDTF">2015-03-25T14:28:06Z</dcterms:created>
  <dcterms:modified xsi:type="dcterms:W3CDTF">2015-03-25T14:52:21Z</dcterms:modified>
</cp:coreProperties>
</file>