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 id="2147483794" r:id="rId5"/>
  </p:sldMasterIdLst>
  <p:notesMasterIdLst>
    <p:notesMasterId r:id="rId16"/>
  </p:notesMasterIdLst>
  <p:handoutMasterIdLst>
    <p:handoutMasterId r:id="rId17"/>
  </p:handoutMasterIdLst>
  <p:sldIdLst>
    <p:sldId id="491" r:id="rId6"/>
    <p:sldId id="469" r:id="rId7"/>
    <p:sldId id="472" r:id="rId8"/>
    <p:sldId id="493" r:id="rId9"/>
    <p:sldId id="494" r:id="rId10"/>
    <p:sldId id="492" r:id="rId11"/>
    <p:sldId id="488" r:id="rId12"/>
    <p:sldId id="489" r:id="rId13"/>
    <p:sldId id="490" r:id="rId14"/>
    <p:sldId id="481" r:id="rId15"/>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 xmlns:p15="http://schemas.microsoft.com/office/powerpoint/2012/main">
        <p15:guide id="20" pos="2208" userDrawn="1">
          <p15:clr>
            <a:srgbClr val="A4A3A4"/>
          </p15:clr>
        </p15:guide>
        <p15:guide id="22" orient="horz" pos="2916" userDrawn="1">
          <p15:clr>
            <a:srgbClr val="A4A3A4"/>
          </p15:clr>
        </p15:guide>
        <p15:guide id="27" orient="horz" pos="1644" userDrawn="1">
          <p15:clr>
            <a:srgbClr val="A4A3A4"/>
          </p15:clr>
        </p15:guide>
        <p15:guide id="29" pos="2880" userDrawn="1">
          <p15:clr>
            <a:srgbClr val="A4A3A4"/>
          </p15:clr>
        </p15:guide>
        <p15:guide id="34" pos="336" userDrawn="1">
          <p15:clr>
            <a:srgbClr val="A4A3A4"/>
          </p15:clr>
        </p15:guide>
        <p15:guide id="35" orient="horz" pos="348" userDrawn="1">
          <p15:clr>
            <a:srgbClr val="A4A3A4"/>
          </p15:clr>
        </p15:guide>
        <p15:guide id="42" pos="5424" userDrawn="1">
          <p15:clr>
            <a:srgbClr val="A4A3A4"/>
          </p15:clr>
        </p15:guide>
        <p15:guide id="43" orient="horz" pos="420" userDrawn="1">
          <p15:clr>
            <a:srgbClr val="A4A3A4"/>
          </p15:clr>
        </p15:guide>
      </p15:sldGuideLst>
    </p:ext>
    <p:ext uri="{2D200454-40CA-4A62-9FC3-DE9A4176ACB9}">
      <p15:notesGuideLst xmlns=""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2F2F2"/>
    <a:srgbClr val="F46E00"/>
    <a:srgbClr val="04121B"/>
    <a:srgbClr val="000000"/>
    <a:srgbClr val="124079"/>
    <a:srgbClr val="00008C"/>
    <a:srgbClr val="001EFF"/>
    <a:srgbClr val="00CCFF"/>
    <a:srgbClr val="0E305B"/>
    <a:srgbClr val="FF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2846" autoAdjust="0"/>
  </p:normalViewPr>
  <p:slideViewPr>
    <p:cSldViewPr snapToGrid="0">
      <p:cViewPr varScale="1">
        <p:scale>
          <a:sx n="105" d="100"/>
          <a:sy n="105" d="100"/>
        </p:scale>
        <p:origin x="-390" y="-84"/>
      </p:cViewPr>
      <p:guideLst>
        <p:guide orient="horz" pos="2916"/>
        <p:guide orient="horz" pos="1644"/>
        <p:guide orient="horz" pos="348"/>
        <p:guide orient="horz" pos="420"/>
        <p:guide pos="2208"/>
        <p:guide pos="2880"/>
        <p:guide pos="336"/>
        <p:guide pos="54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9">
            <a:extLst>
              <a:ext uri="{FF2B5EF4-FFF2-40B4-BE49-F238E27FC236}">
                <a16:creationId xmlns="" xmlns:a16="http://schemas.microsoft.com/office/drawing/2014/main" id="{0824B341-A537-41D0-9C5E-E90A67A899E3}"/>
              </a:ext>
            </a:extLst>
          </p:cNvPr>
          <p:cNvSpPr>
            <a:spLocks noGrp="1"/>
          </p:cNvSpPr>
          <p:nvPr>
            <p:ph type="sldNum" sz="quarter" idx="4"/>
          </p:nvPr>
        </p:nvSpPr>
        <p:spPr>
          <a:xfrm>
            <a:off x="8640186" y="4742308"/>
            <a:ext cx="436897" cy="274770"/>
          </a:xfrm>
          <a:prstGeom prst="rect">
            <a:avLst/>
          </a:prstGeom>
        </p:spPr>
        <p:txBody>
          <a:bodyPr vert="horz" lIns="91440" tIns="45720" rIns="91440" bIns="45720" rtlCol="0" anchor="ctr"/>
          <a:lstStyle>
            <a:lvl1pPr algn="ctr">
              <a:defRPr sz="1050">
                <a:solidFill>
                  <a:schemeClr val="bg1"/>
                </a:solidFill>
                <a:latin typeface="+mj-lt"/>
              </a:defRPr>
            </a:lvl1pPr>
          </a:lstStyle>
          <a:p>
            <a:fld id="{E2AE00C7-03E7-4577-B962-8354EB140FE3}" type="slidenum">
              <a:rPr lang="en-US" smtClean="0"/>
              <a:pPr/>
              <a:t>‹#›</a:t>
            </a:fld>
            <a:endParaRPr lang="en-US" dirty="0"/>
          </a:p>
        </p:txBody>
      </p:sp>
    </p:spTree>
    <p:extLst>
      <p:ext uri="{BB962C8B-B14F-4D97-AF65-F5344CB8AC3E}">
        <p14:creationId xmlns="" xmlns:p14="http://schemas.microsoft.com/office/powerpoint/2010/main" val="29290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91075760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2AE00C7-03E7-4577-B962-8354EB140FE3}" type="slidenum">
              <a:rPr lang="en-US" smtClean="0"/>
              <a:pPr/>
              <a:t>‹#›</a:t>
            </a:fld>
            <a:endParaRPr lang="en-US" dirty="0"/>
          </a:p>
        </p:txBody>
      </p:sp>
    </p:spTree>
    <p:extLst>
      <p:ext uri="{BB962C8B-B14F-4D97-AF65-F5344CB8AC3E}">
        <p14:creationId xmlns="" xmlns:p14="http://schemas.microsoft.com/office/powerpoint/2010/main" val="265493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72540576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80399456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13930214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12075845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 xmlns:p14="http://schemas.microsoft.com/office/powerpoint/2010/main" val="2044740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 xmlns:p14="http://schemas.microsoft.com/office/powerpoint/2010/main" val="229474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 xmlns:p14="http://schemas.microsoft.com/office/powerpoint/2010/main" val="2952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 xmlns:p14="http://schemas.microsoft.com/office/powerpoint/2010/main" val="145930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 xmlns:p14="http://schemas.microsoft.com/office/powerpoint/2010/main" val="414493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1972101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82120276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5991319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3809111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pPr/>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09957784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3.png"/><Relationship Id="rId2" Type="http://schemas.openxmlformats.org/officeDocument/2006/relationships/slideLayout" Target="../slideLayouts/slideLayout6.xml"/><Relationship Id="rId16"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8">
            <a:extLst>
              <a:ext uri="{FF2B5EF4-FFF2-40B4-BE49-F238E27FC236}">
                <a16:creationId xmlns=""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12" name="Freeform 9">
              <a:extLst>
                <a:ext uri="{FF2B5EF4-FFF2-40B4-BE49-F238E27FC236}">
                  <a16:creationId xmlns=""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0">
              <a:extLst>
                <a:ext uri="{FF2B5EF4-FFF2-40B4-BE49-F238E27FC236}">
                  <a16:creationId xmlns=""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1">
              <a:extLst>
                <a:ext uri="{FF2B5EF4-FFF2-40B4-BE49-F238E27FC236}">
                  <a16:creationId xmlns=""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2">
              <a:extLst>
                <a:ext uri="{FF2B5EF4-FFF2-40B4-BE49-F238E27FC236}">
                  <a16:creationId xmlns=""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3">
              <a:extLst>
                <a:ext uri="{FF2B5EF4-FFF2-40B4-BE49-F238E27FC236}">
                  <a16:creationId xmlns=""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4">
              <a:extLst>
                <a:ext uri="{FF2B5EF4-FFF2-40B4-BE49-F238E27FC236}">
                  <a16:creationId xmlns=""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5">
              <a:extLst>
                <a:ext uri="{FF2B5EF4-FFF2-40B4-BE49-F238E27FC236}">
                  <a16:creationId xmlns=""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16">
              <a:extLst>
                <a:ext uri="{FF2B5EF4-FFF2-40B4-BE49-F238E27FC236}">
                  <a16:creationId xmlns=""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17">
              <a:extLst>
                <a:ext uri="{FF2B5EF4-FFF2-40B4-BE49-F238E27FC236}">
                  <a16:creationId xmlns=""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18">
              <a:extLst>
                <a:ext uri="{FF2B5EF4-FFF2-40B4-BE49-F238E27FC236}">
                  <a16:creationId xmlns=""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19">
              <a:extLst>
                <a:ext uri="{FF2B5EF4-FFF2-40B4-BE49-F238E27FC236}">
                  <a16:creationId xmlns=""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0">
              <a:extLst>
                <a:ext uri="{FF2B5EF4-FFF2-40B4-BE49-F238E27FC236}">
                  <a16:creationId xmlns=""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1">
              <a:extLst>
                <a:ext uri="{FF2B5EF4-FFF2-40B4-BE49-F238E27FC236}">
                  <a16:creationId xmlns=""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2">
              <a:extLst>
                <a:ext uri="{FF2B5EF4-FFF2-40B4-BE49-F238E27FC236}">
                  <a16:creationId xmlns=""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3">
              <a:extLst>
                <a:ext uri="{FF2B5EF4-FFF2-40B4-BE49-F238E27FC236}">
                  <a16:creationId xmlns=""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4">
              <a:extLst>
                <a:ext uri="{FF2B5EF4-FFF2-40B4-BE49-F238E27FC236}">
                  <a16:creationId xmlns=""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5">
              <a:extLst>
                <a:ext uri="{FF2B5EF4-FFF2-40B4-BE49-F238E27FC236}">
                  <a16:creationId xmlns=""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26">
              <a:extLst>
                <a:ext uri="{FF2B5EF4-FFF2-40B4-BE49-F238E27FC236}">
                  <a16:creationId xmlns=""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27">
              <a:extLst>
                <a:ext uri="{FF2B5EF4-FFF2-40B4-BE49-F238E27FC236}">
                  <a16:creationId xmlns=""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28">
              <a:extLst>
                <a:ext uri="{FF2B5EF4-FFF2-40B4-BE49-F238E27FC236}">
                  <a16:creationId xmlns=""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29">
              <a:extLst>
                <a:ext uri="{FF2B5EF4-FFF2-40B4-BE49-F238E27FC236}">
                  <a16:creationId xmlns=""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0">
              <a:extLst>
                <a:ext uri="{FF2B5EF4-FFF2-40B4-BE49-F238E27FC236}">
                  <a16:creationId xmlns=""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1">
              <a:extLst>
                <a:ext uri="{FF2B5EF4-FFF2-40B4-BE49-F238E27FC236}">
                  <a16:creationId xmlns=""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2">
              <a:extLst>
                <a:ext uri="{FF2B5EF4-FFF2-40B4-BE49-F238E27FC236}">
                  <a16:creationId xmlns=""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3">
              <a:extLst>
                <a:ext uri="{FF2B5EF4-FFF2-40B4-BE49-F238E27FC236}">
                  <a16:creationId xmlns=""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4">
              <a:extLst>
                <a:ext uri="{FF2B5EF4-FFF2-40B4-BE49-F238E27FC236}">
                  <a16:creationId xmlns=""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5">
              <a:extLst>
                <a:ext uri="{FF2B5EF4-FFF2-40B4-BE49-F238E27FC236}">
                  <a16:creationId xmlns=""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36">
              <a:extLst>
                <a:ext uri="{FF2B5EF4-FFF2-40B4-BE49-F238E27FC236}">
                  <a16:creationId xmlns=""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37">
              <a:extLst>
                <a:ext uri="{FF2B5EF4-FFF2-40B4-BE49-F238E27FC236}">
                  <a16:creationId xmlns=""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38">
              <a:extLst>
                <a:ext uri="{FF2B5EF4-FFF2-40B4-BE49-F238E27FC236}">
                  <a16:creationId xmlns=""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39">
              <a:extLst>
                <a:ext uri="{FF2B5EF4-FFF2-40B4-BE49-F238E27FC236}">
                  <a16:creationId xmlns=""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0">
              <a:extLst>
                <a:ext uri="{FF2B5EF4-FFF2-40B4-BE49-F238E27FC236}">
                  <a16:creationId xmlns=""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1">
              <a:extLst>
                <a:ext uri="{FF2B5EF4-FFF2-40B4-BE49-F238E27FC236}">
                  <a16:creationId xmlns=""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2">
              <a:extLst>
                <a:ext uri="{FF2B5EF4-FFF2-40B4-BE49-F238E27FC236}">
                  <a16:creationId xmlns=""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3">
              <a:extLst>
                <a:ext uri="{FF2B5EF4-FFF2-40B4-BE49-F238E27FC236}">
                  <a16:creationId xmlns=""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4">
              <a:extLst>
                <a:ext uri="{FF2B5EF4-FFF2-40B4-BE49-F238E27FC236}">
                  <a16:creationId xmlns=""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5">
              <a:extLst>
                <a:ext uri="{FF2B5EF4-FFF2-40B4-BE49-F238E27FC236}">
                  <a16:creationId xmlns=""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46">
              <a:extLst>
                <a:ext uri="{FF2B5EF4-FFF2-40B4-BE49-F238E27FC236}">
                  <a16:creationId xmlns=""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47">
              <a:extLst>
                <a:ext uri="{FF2B5EF4-FFF2-40B4-BE49-F238E27FC236}">
                  <a16:creationId xmlns=""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48">
              <a:extLst>
                <a:ext uri="{FF2B5EF4-FFF2-40B4-BE49-F238E27FC236}">
                  <a16:creationId xmlns=""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49">
              <a:extLst>
                <a:ext uri="{FF2B5EF4-FFF2-40B4-BE49-F238E27FC236}">
                  <a16:creationId xmlns=""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0">
              <a:extLst>
                <a:ext uri="{FF2B5EF4-FFF2-40B4-BE49-F238E27FC236}">
                  <a16:creationId xmlns=""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1">
              <a:extLst>
                <a:ext uri="{FF2B5EF4-FFF2-40B4-BE49-F238E27FC236}">
                  <a16:creationId xmlns=""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2">
              <a:extLst>
                <a:ext uri="{FF2B5EF4-FFF2-40B4-BE49-F238E27FC236}">
                  <a16:creationId xmlns=""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3">
              <a:extLst>
                <a:ext uri="{FF2B5EF4-FFF2-40B4-BE49-F238E27FC236}">
                  <a16:creationId xmlns=""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4">
              <a:extLst>
                <a:ext uri="{FF2B5EF4-FFF2-40B4-BE49-F238E27FC236}">
                  <a16:creationId xmlns=""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5">
              <a:extLst>
                <a:ext uri="{FF2B5EF4-FFF2-40B4-BE49-F238E27FC236}">
                  <a16:creationId xmlns=""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56">
              <a:extLst>
                <a:ext uri="{FF2B5EF4-FFF2-40B4-BE49-F238E27FC236}">
                  <a16:creationId xmlns=""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57">
              <a:extLst>
                <a:ext uri="{FF2B5EF4-FFF2-40B4-BE49-F238E27FC236}">
                  <a16:creationId xmlns=""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58">
              <a:extLst>
                <a:ext uri="{FF2B5EF4-FFF2-40B4-BE49-F238E27FC236}">
                  <a16:creationId xmlns=""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59">
              <a:extLst>
                <a:ext uri="{FF2B5EF4-FFF2-40B4-BE49-F238E27FC236}">
                  <a16:creationId xmlns=""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0">
              <a:extLst>
                <a:ext uri="{FF2B5EF4-FFF2-40B4-BE49-F238E27FC236}">
                  <a16:creationId xmlns=""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1">
              <a:extLst>
                <a:ext uri="{FF2B5EF4-FFF2-40B4-BE49-F238E27FC236}">
                  <a16:creationId xmlns=""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2">
              <a:extLst>
                <a:ext uri="{FF2B5EF4-FFF2-40B4-BE49-F238E27FC236}">
                  <a16:creationId xmlns=""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3">
              <a:extLst>
                <a:ext uri="{FF2B5EF4-FFF2-40B4-BE49-F238E27FC236}">
                  <a16:creationId xmlns=""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4">
              <a:extLst>
                <a:ext uri="{FF2B5EF4-FFF2-40B4-BE49-F238E27FC236}">
                  <a16:creationId xmlns=""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5">
              <a:extLst>
                <a:ext uri="{FF2B5EF4-FFF2-40B4-BE49-F238E27FC236}">
                  <a16:creationId xmlns=""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66">
              <a:extLst>
                <a:ext uri="{FF2B5EF4-FFF2-40B4-BE49-F238E27FC236}">
                  <a16:creationId xmlns=""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67">
              <a:extLst>
                <a:ext uri="{FF2B5EF4-FFF2-40B4-BE49-F238E27FC236}">
                  <a16:creationId xmlns=""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68">
              <a:extLst>
                <a:ext uri="{FF2B5EF4-FFF2-40B4-BE49-F238E27FC236}">
                  <a16:creationId xmlns=""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69">
              <a:extLst>
                <a:ext uri="{FF2B5EF4-FFF2-40B4-BE49-F238E27FC236}">
                  <a16:creationId xmlns=""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0">
              <a:extLst>
                <a:ext uri="{FF2B5EF4-FFF2-40B4-BE49-F238E27FC236}">
                  <a16:creationId xmlns=""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1">
              <a:extLst>
                <a:ext uri="{FF2B5EF4-FFF2-40B4-BE49-F238E27FC236}">
                  <a16:creationId xmlns=""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2">
              <a:extLst>
                <a:ext uri="{FF2B5EF4-FFF2-40B4-BE49-F238E27FC236}">
                  <a16:creationId xmlns=""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3">
              <a:extLst>
                <a:ext uri="{FF2B5EF4-FFF2-40B4-BE49-F238E27FC236}">
                  <a16:creationId xmlns=""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4">
              <a:extLst>
                <a:ext uri="{FF2B5EF4-FFF2-40B4-BE49-F238E27FC236}">
                  <a16:creationId xmlns=""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5">
              <a:extLst>
                <a:ext uri="{FF2B5EF4-FFF2-40B4-BE49-F238E27FC236}">
                  <a16:creationId xmlns=""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76">
              <a:extLst>
                <a:ext uri="{FF2B5EF4-FFF2-40B4-BE49-F238E27FC236}">
                  <a16:creationId xmlns=""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77">
              <a:extLst>
                <a:ext uri="{FF2B5EF4-FFF2-40B4-BE49-F238E27FC236}">
                  <a16:creationId xmlns=""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78">
              <a:extLst>
                <a:ext uri="{FF2B5EF4-FFF2-40B4-BE49-F238E27FC236}">
                  <a16:creationId xmlns=""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79">
              <a:extLst>
                <a:ext uri="{FF2B5EF4-FFF2-40B4-BE49-F238E27FC236}">
                  <a16:creationId xmlns=""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0">
              <a:extLst>
                <a:ext uri="{FF2B5EF4-FFF2-40B4-BE49-F238E27FC236}">
                  <a16:creationId xmlns=""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1">
              <a:extLst>
                <a:ext uri="{FF2B5EF4-FFF2-40B4-BE49-F238E27FC236}">
                  <a16:creationId xmlns=""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2">
              <a:extLst>
                <a:ext uri="{FF2B5EF4-FFF2-40B4-BE49-F238E27FC236}">
                  <a16:creationId xmlns=""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3">
              <a:extLst>
                <a:ext uri="{FF2B5EF4-FFF2-40B4-BE49-F238E27FC236}">
                  <a16:creationId xmlns=""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4">
              <a:extLst>
                <a:ext uri="{FF2B5EF4-FFF2-40B4-BE49-F238E27FC236}">
                  <a16:creationId xmlns=""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5">
              <a:extLst>
                <a:ext uri="{FF2B5EF4-FFF2-40B4-BE49-F238E27FC236}">
                  <a16:creationId xmlns=""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86">
              <a:extLst>
                <a:ext uri="{FF2B5EF4-FFF2-40B4-BE49-F238E27FC236}">
                  <a16:creationId xmlns=""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87">
              <a:extLst>
                <a:ext uri="{FF2B5EF4-FFF2-40B4-BE49-F238E27FC236}">
                  <a16:creationId xmlns=""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88">
              <a:extLst>
                <a:ext uri="{FF2B5EF4-FFF2-40B4-BE49-F238E27FC236}">
                  <a16:creationId xmlns=""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2" name="Freeform 89">
              <a:extLst>
                <a:ext uri="{FF2B5EF4-FFF2-40B4-BE49-F238E27FC236}">
                  <a16:creationId xmlns=""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3" name="Freeform 90">
              <a:extLst>
                <a:ext uri="{FF2B5EF4-FFF2-40B4-BE49-F238E27FC236}">
                  <a16:creationId xmlns=""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4" name="Freeform 91">
              <a:extLst>
                <a:ext uri="{FF2B5EF4-FFF2-40B4-BE49-F238E27FC236}">
                  <a16:creationId xmlns=""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5" name="Freeform 92">
              <a:extLst>
                <a:ext uri="{FF2B5EF4-FFF2-40B4-BE49-F238E27FC236}">
                  <a16:creationId xmlns=""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7" name="TextBox 6"/>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8" name="Picture 2" descr="C:\Users\10630824\Desktop\Microot template\LTI logo (2).png"/>
          <p:cNvPicPr>
            <a:picLocks noChangeAspect="1" noChangeArrowheads="1"/>
          </p:cNvPicPr>
          <p:nvPr userDrawn="1"/>
        </p:nvPicPr>
        <p:blipFill>
          <a:blip r:embed="rId6" cstate="email">
            <a:extLst>
              <a:ext uri="{28A0092B-C50C-407E-A947-70E740481C1C}">
                <a14:useLocalDpi xmlns=""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 name="Group 2">
            <a:extLst>
              <a:ext uri="{FF2B5EF4-FFF2-40B4-BE49-F238E27FC236}">
                <a16:creationId xmlns=""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7" name="Rectangle 96">
              <a:extLst>
                <a:ext uri="{FF2B5EF4-FFF2-40B4-BE49-F238E27FC236}">
                  <a16:creationId xmlns=""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8" name="Picture 97">
              <a:extLst>
                <a:ext uri="{FF2B5EF4-FFF2-40B4-BE49-F238E27FC236}">
                  <a16:creationId xmlns="" xmlns:a16="http://schemas.microsoft.com/office/drawing/2014/main" id="{E34BE43C-F59A-4AED-BDAA-FC4C690704EC}"/>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23098" t="33529" r="12006" b="6172"/>
            <a:stretch/>
          </p:blipFill>
          <p:spPr>
            <a:xfrm>
              <a:off x="10851776" y="6079683"/>
              <a:ext cx="1340224" cy="778317"/>
            </a:xfrm>
            <a:prstGeom prst="rect">
              <a:avLst/>
            </a:prstGeom>
          </p:spPr>
        </p:pic>
      </p:grpSp>
      <p:pic>
        <p:nvPicPr>
          <p:cNvPr id="101" name="Picture 100">
            <a:extLst>
              <a:ext uri="{FF2B5EF4-FFF2-40B4-BE49-F238E27FC236}">
                <a16:creationId xmlns="" xmlns:a16="http://schemas.microsoft.com/office/drawing/2014/main" id="{DC0C0F92-B774-4741-B9EE-133D9AF8A454}"/>
              </a:ext>
            </a:extLst>
          </p:cNvPr>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1" y="-37706"/>
            <a:ext cx="617220" cy="617220"/>
          </a:xfrm>
          <a:prstGeom prst="rect">
            <a:avLst/>
          </a:prstGeom>
        </p:spPr>
      </p:pic>
      <p:sp>
        <p:nvSpPr>
          <p:cNvPr id="102" name="Title Placeholder 101">
            <a:extLst>
              <a:ext uri="{FF2B5EF4-FFF2-40B4-BE49-F238E27FC236}">
                <a16:creationId xmlns="" xmlns:a16="http://schemas.microsoft.com/office/drawing/2014/main" id="{73CF99E0-4E37-4EDA-8339-FF575B89029E}"/>
              </a:ext>
            </a:extLst>
          </p:cNvPr>
          <p:cNvSpPr>
            <a:spLocks noGrp="1"/>
          </p:cNvSpPr>
          <p:nvPr>
            <p:ph type="title"/>
          </p:nvPr>
        </p:nvSpPr>
        <p:spPr>
          <a:xfrm>
            <a:off x="628650" y="273845"/>
            <a:ext cx="7886700" cy="527781"/>
          </a:xfrm>
          <a:prstGeom prst="rect">
            <a:avLst/>
          </a:prstGeom>
        </p:spPr>
        <p:txBody>
          <a:bodyPr vert="horz" lIns="91440" tIns="45720" rIns="91440" bIns="45720" rtlCol="0" anchor="ctr">
            <a:normAutofit/>
          </a:bodyPr>
          <a:lstStyle/>
          <a:p>
            <a:r>
              <a:rPr lang="en-US"/>
              <a:t>Click to edit Master title style</a:t>
            </a:r>
          </a:p>
        </p:txBody>
      </p:sp>
      <p:sp>
        <p:nvSpPr>
          <p:cNvPr id="103" name="Text Placeholder 102">
            <a:extLst>
              <a:ext uri="{FF2B5EF4-FFF2-40B4-BE49-F238E27FC236}">
                <a16:creationId xmlns="" xmlns:a16="http://schemas.microsoft.com/office/drawing/2014/main" id="{312705AA-4205-4063-B2BB-9B12D91BA51F}"/>
              </a:ext>
            </a:extLst>
          </p:cNvPr>
          <p:cNvSpPr>
            <a:spLocks noGrp="1"/>
          </p:cNvSpPr>
          <p:nvPr>
            <p:ph type="body" idx="1"/>
          </p:nvPr>
        </p:nvSpPr>
        <p:spPr>
          <a:xfrm>
            <a:off x="628650" y="998142"/>
            <a:ext cx="7886700" cy="36345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6" name="Rectangle 95"/>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 xmlns:p14="http://schemas.microsoft.com/office/powerpoint/2010/main" val="2820743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30" r:id="rId3"/>
    <p:sldLayoutId id="2147483793" r:id="rId4"/>
  </p:sldLayoutIdLst>
  <p:hf hdr="0" dt="0"/>
  <p:txStyles>
    <p:titleStyle>
      <a:lvl1pPr algn="l" defTabSz="685783" rtl="0" eaLnBrk="1" latinLnBrk="0" hangingPunct="1">
        <a:lnSpc>
          <a:spcPct val="90000"/>
        </a:lnSpc>
        <a:spcBef>
          <a:spcPct val="0"/>
        </a:spcBef>
        <a:buNone/>
        <a:defRPr sz="2250" b="1"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pPr/>
              <a:t>9/8/2020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pPr/>
              <a:t>‹#›</a:t>
            </a:fld>
            <a:endParaRPr lang="en-US" dirty="0"/>
          </a:p>
        </p:txBody>
      </p:sp>
      <p:grpSp>
        <p:nvGrpSpPr>
          <p:cNvPr id="7" name="Group 8">
            <a:extLst>
              <a:ext uri="{FF2B5EF4-FFF2-40B4-BE49-F238E27FC236}">
                <a16:creationId xmlns="" xmlns:a16="http://schemas.microsoft.com/office/drawing/2014/main" id="{990C445C-8328-4EE5-8D40-D687DBD5F017}"/>
              </a:ext>
            </a:extLst>
          </p:cNvPr>
          <p:cNvGrpSpPr>
            <a:grpSpLocks noChangeAspect="1"/>
          </p:cNvGrpSpPr>
          <p:nvPr userDrawn="1"/>
        </p:nvGrpSpPr>
        <p:grpSpPr bwMode="auto">
          <a:xfrm>
            <a:off x="0" y="0"/>
            <a:ext cx="9144000" cy="5141070"/>
            <a:chOff x="2075" y="1086"/>
            <a:chExt cx="3527" cy="1983"/>
          </a:xfrm>
          <a:solidFill>
            <a:srgbClr val="E4F5F8"/>
          </a:solidFill>
        </p:grpSpPr>
        <p:sp>
          <p:nvSpPr>
            <p:cNvPr id="8" name="Freeform 9">
              <a:extLst>
                <a:ext uri="{FF2B5EF4-FFF2-40B4-BE49-F238E27FC236}">
                  <a16:creationId xmlns="" xmlns:a16="http://schemas.microsoft.com/office/drawing/2014/main" id="{1FEA314E-6947-4DF2-9592-6BEE532F0D46}"/>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 name="Freeform 10">
              <a:extLst>
                <a:ext uri="{FF2B5EF4-FFF2-40B4-BE49-F238E27FC236}">
                  <a16:creationId xmlns="" xmlns:a16="http://schemas.microsoft.com/office/drawing/2014/main" id="{C69ED7F0-571C-4EA8-848B-5F4469D00E18}"/>
                </a:ext>
              </a:extLst>
            </p:cNvPr>
            <p:cNvSpPr>
              <a:spLocks/>
            </p:cNvSpPr>
            <p:nvPr userDrawn="1"/>
          </p:nvSpPr>
          <p:spPr bwMode="auto">
            <a:xfrm>
              <a:off x="4212" y="2043"/>
              <a:ext cx="664" cy="1026"/>
            </a:xfrm>
            <a:custGeom>
              <a:avLst/>
              <a:gdLst>
                <a:gd name="T0" fmla="*/ 272 w 664"/>
                <a:gd name="T1" fmla="*/ 0 h 1026"/>
                <a:gd name="T2" fmla="*/ 0 w 664"/>
                <a:gd name="T3" fmla="*/ 0 h 1026"/>
                <a:gd name="T4" fmla="*/ 0 w 664"/>
                <a:gd name="T5" fmla="*/ 3 h 1026"/>
                <a:gd name="T6" fmla="*/ 271 w 664"/>
                <a:gd name="T7" fmla="*/ 3 h 1026"/>
                <a:gd name="T8" fmla="*/ 435 w 664"/>
                <a:gd name="T9" fmla="*/ 171 h 1026"/>
                <a:gd name="T10" fmla="*/ 435 w 664"/>
                <a:gd name="T11" fmla="*/ 658 h 1026"/>
                <a:gd name="T12" fmla="*/ 659 w 664"/>
                <a:gd name="T13" fmla="*/ 888 h 1026"/>
                <a:gd name="T14" fmla="*/ 524 w 664"/>
                <a:gd name="T15" fmla="*/ 1026 h 1026"/>
                <a:gd name="T16" fmla="*/ 528 w 664"/>
                <a:gd name="T17" fmla="*/ 1026 h 1026"/>
                <a:gd name="T18" fmla="*/ 664 w 664"/>
                <a:gd name="T19" fmla="*/ 888 h 1026"/>
                <a:gd name="T20" fmla="*/ 438 w 664"/>
                <a:gd name="T21" fmla="*/ 656 h 1026"/>
                <a:gd name="T22" fmla="*/ 438 w 664"/>
                <a:gd name="T23" fmla="*/ 170 h 1026"/>
                <a:gd name="T24" fmla="*/ 272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272" y="0"/>
                  </a:moveTo>
                  <a:lnTo>
                    <a:pt x="0" y="0"/>
                  </a:lnTo>
                  <a:lnTo>
                    <a:pt x="0" y="3"/>
                  </a:lnTo>
                  <a:lnTo>
                    <a:pt x="271" y="3"/>
                  </a:lnTo>
                  <a:lnTo>
                    <a:pt x="435" y="171"/>
                  </a:lnTo>
                  <a:lnTo>
                    <a:pt x="435" y="658"/>
                  </a:lnTo>
                  <a:lnTo>
                    <a:pt x="659" y="888"/>
                  </a:lnTo>
                  <a:lnTo>
                    <a:pt x="524" y="1026"/>
                  </a:lnTo>
                  <a:lnTo>
                    <a:pt x="528" y="1026"/>
                  </a:lnTo>
                  <a:lnTo>
                    <a:pt x="664" y="888"/>
                  </a:lnTo>
                  <a:lnTo>
                    <a:pt x="438" y="656"/>
                  </a:lnTo>
                  <a:lnTo>
                    <a:pt x="438" y="170"/>
                  </a:lnTo>
                  <a:lnTo>
                    <a:pt x="27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0" name="Freeform 11">
              <a:extLst>
                <a:ext uri="{FF2B5EF4-FFF2-40B4-BE49-F238E27FC236}">
                  <a16:creationId xmlns="" xmlns:a16="http://schemas.microsoft.com/office/drawing/2014/main" id="{A68BAC78-5965-46F3-8C81-A57DFDA9759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1" name="Freeform 12">
              <a:extLst>
                <a:ext uri="{FF2B5EF4-FFF2-40B4-BE49-F238E27FC236}">
                  <a16:creationId xmlns="" xmlns:a16="http://schemas.microsoft.com/office/drawing/2014/main" id="{244B9C07-B632-47BC-A88C-6A7254792D47}"/>
                </a:ext>
              </a:extLst>
            </p:cNvPr>
            <p:cNvSpPr>
              <a:spLocks/>
            </p:cNvSpPr>
            <p:nvPr userDrawn="1"/>
          </p:nvSpPr>
          <p:spPr bwMode="auto">
            <a:xfrm>
              <a:off x="4327" y="2950"/>
              <a:ext cx="316" cy="119"/>
            </a:xfrm>
            <a:custGeom>
              <a:avLst/>
              <a:gdLst>
                <a:gd name="T0" fmla="*/ 316 w 316"/>
                <a:gd name="T1" fmla="*/ 0 h 119"/>
                <a:gd name="T2" fmla="*/ 117 w 316"/>
                <a:gd name="T3" fmla="*/ 0 h 119"/>
                <a:gd name="T4" fmla="*/ 0 w 316"/>
                <a:gd name="T5" fmla="*/ 119 h 119"/>
                <a:gd name="T6" fmla="*/ 4 w 316"/>
                <a:gd name="T7" fmla="*/ 119 h 119"/>
                <a:gd name="T8" fmla="*/ 118 w 316"/>
                <a:gd name="T9" fmla="*/ 3 h 119"/>
                <a:gd name="T10" fmla="*/ 316 w 316"/>
                <a:gd name="T11" fmla="*/ 3 h 119"/>
                <a:gd name="T12" fmla="*/ 316 w 316"/>
                <a:gd name="T13" fmla="*/ 0 h 119"/>
                <a:gd name="T14" fmla="*/ 316 w 316"/>
                <a:gd name="T15" fmla="*/ 0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6" h="119">
                  <a:moveTo>
                    <a:pt x="316" y="0"/>
                  </a:moveTo>
                  <a:lnTo>
                    <a:pt x="117" y="0"/>
                  </a:lnTo>
                  <a:lnTo>
                    <a:pt x="0" y="119"/>
                  </a:lnTo>
                  <a:lnTo>
                    <a:pt x="4" y="119"/>
                  </a:lnTo>
                  <a:lnTo>
                    <a:pt x="118" y="3"/>
                  </a:lnTo>
                  <a:lnTo>
                    <a:pt x="316" y="3"/>
                  </a:lnTo>
                  <a:lnTo>
                    <a:pt x="316" y="0"/>
                  </a:lnTo>
                  <a:lnTo>
                    <a:pt x="316"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2" name="Freeform 13">
              <a:extLst>
                <a:ext uri="{FF2B5EF4-FFF2-40B4-BE49-F238E27FC236}">
                  <a16:creationId xmlns="" xmlns:a16="http://schemas.microsoft.com/office/drawing/2014/main" id="{8CA8903B-D922-44EF-BA50-4BF135F263EB}"/>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3" name="Freeform 14">
              <a:extLst>
                <a:ext uri="{FF2B5EF4-FFF2-40B4-BE49-F238E27FC236}">
                  <a16:creationId xmlns="" xmlns:a16="http://schemas.microsoft.com/office/drawing/2014/main" id="{AF7B5DE2-A000-4DFD-8F7E-20D8406AB895}"/>
                </a:ext>
              </a:extLst>
            </p:cNvPr>
            <p:cNvSpPr>
              <a:spLocks/>
            </p:cNvSpPr>
            <p:nvPr userDrawn="1"/>
          </p:nvSpPr>
          <p:spPr bwMode="auto">
            <a:xfrm>
              <a:off x="5140" y="2310"/>
              <a:ext cx="343" cy="759"/>
            </a:xfrm>
            <a:custGeom>
              <a:avLst/>
              <a:gdLst>
                <a:gd name="T0" fmla="*/ 2 w 343"/>
                <a:gd name="T1" fmla="*/ 0 h 759"/>
                <a:gd name="T2" fmla="*/ 0 w 343"/>
                <a:gd name="T3" fmla="*/ 2 h 759"/>
                <a:gd name="T4" fmla="*/ 75 w 343"/>
                <a:gd name="T5" fmla="*/ 79 h 759"/>
                <a:gd name="T6" fmla="*/ 340 w 343"/>
                <a:gd name="T7" fmla="*/ 69 h 759"/>
                <a:gd name="T8" fmla="*/ 340 w 343"/>
                <a:gd name="T9" fmla="*/ 710 h 759"/>
                <a:gd name="T10" fmla="*/ 291 w 343"/>
                <a:gd name="T11" fmla="*/ 759 h 759"/>
                <a:gd name="T12" fmla="*/ 295 w 343"/>
                <a:gd name="T13" fmla="*/ 759 h 759"/>
                <a:gd name="T14" fmla="*/ 343 w 343"/>
                <a:gd name="T15" fmla="*/ 711 h 759"/>
                <a:gd name="T16" fmla="*/ 343 w 343"/>
                <a:gd name="T17" fmla="*/ 68 h 759"/>
                <a:gd name="T18" fmla="*/ 343 w 343"/>
                <a:gd name="T19" fmla="*/ 68 h 759"/>
                <a:gd name="T20" fmla="*/ 341 w 343"/>
                <a:gd name="T21" fmla="*/ 66 h 759"/>
                <a:gd name="T22" fmla="*/ 341 w 343"/>
                <a:gd name="T23" fmla="*/ 66 h 759"/>
                <a:gd name="T24" fmla="*/ 76 w 343"/>
                <a:gd name="T25" fmla="*/ 76 h 759"/>
                <a:gd name="T26" fmla="*/ 2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2" y="0"/>
                  </a:moveTo>
                  <a:lnTo>
                    <a:pt x="0" y="2"/>
                  </a:lnTo>
                  <a:lnTo>
                    <a:pt x="75" y="79"/>
                  </a:lnTo>
                  <a:lnTo>
                    <a:pt x="340" y="69"/>
                  </a:lnTo>
                  <a:lnTo>
                    <a:pt x="340" y="710"/>
                  </a:lnTo>
                  <a:lnTo>
                    <a:pt x="291" y="759"/>
                  </a:lnTo>
                  <a:lnTo>
                    <a:pt x="295" y="759"/>
                  </a:lnTo>
                  <a:lnTo>
                    <a:pt x="343" y="711"/>
                  </a:lnTo>
                  <a:lnTo>
                    <a:pt x="343" y="68"/>
                  </a:lnTo>
                  <a:lnTo>
                    <a:pt x="343" y="68"/>
                  </a:lnTo>
                  <a:lnTo>
                    <a:pt x="341" y="66"/>
                  </a:lnTo>
                  <a:lnTo>
                    <a:pt x="341" y="66"/>
                  </a:lnTo>
                  <a:lnTo>
                    <a:pt x="76" y="76"/>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4" name="Freeform 15">
              <a:extLst>
                <a:ext uri="{FF2B5EF4-FFF2-40B4-BE49-F238E27FC236}">
                  <a16:creationId xmlns="" xmlns:a16="http://schemas.microsoft.com/office/drawing/2014/main" id="{4CBEF8A8-1508-462A-BC3D-95D084C0156B}"/>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close/>
                  <a:moveTo>
                    <a:pt x="3" y="0"/>
                  </a:moveTo>
                  <a:lnTo>
                    <a:pt x="0" y="0"/>
                  </a:lnTo>
                  <a:lnTo>
                    <a:pt x="0" y="250"/>
                  </a:lnTo>
                  <a:lnTo>
                    <a:pt x="1" y="250"/>
                  </a:lnTo>
                  <a:lnTo>
                    <a:pt x="1" y="253"/>
                  </a:lnTo>
                  <a:lnTo>
                    <a:pt x="1" y="253"/>
                  </a:lnTo>
                  <a:lnTo>
                    <a:pt x="125" y="381"/>
                  </a:lnTo>
                  <a:lnTo>
                    <a:pt x="125" y="377"/>
                  </a:lnTo>
                  <a:lnTo>
                    <a:pt x="3" y="251"/>
                  </a:ln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5" name="Freeform 16">
              <a:extLst>
                <a:ext uri="{FF2B5EF4-FFF2-40B4-BE49-F238E27FC236}">
                  <a16:creationId xmlns="" xmlns:a16="http://schemas.microsoft.com/office/drawing/2014/main" id="{6CD96781-6FAB-419E-969D-11E6DBB3397D}"/>
                </a:ext>
              </a:extLst>
            </p:cNvPr>
            <p:cNvSpPr>
              <a:spLocks noEditPoints="1"/>
            </p:cNvSpPr>
            <p:nvPr userDrawn="1"/>
          </p:nvSpPr>
          <p:spPr bwMode="auto">
            <a:xfrm>
              <a:off x="5477" y="1086"/>
              <a:ext cx="125" cy="1292"/>
            </a:xfrm>
            <a:custGeom>
              <a:avLst/>
              <a:gdLst>
                <a:gd name="T0" fmla="*/ 125 w 125"/>
                <a:gd name="T1" fmla="*/ 1166 h 1292"/>
                <a:gd name="T2" fmla="*/ 4 w 125"/>
                <a:gd name="T3" fmla="*/ 1290 h 1292"/>
                <a:gd name="T4" fmla="*/ 4 w 125"/>
                <a:gd name="T5" fmla="*/ 1290 h 1292"/>
                <a:gd name="T6" fmla="*/ 6 w 125"/>
                <a:gd name="T7" fmla="*/ 1292 h 1292"/>
                <a:gd name="T8" fmla="*/ 6 w 125"/>
                <a:gd name="T9" fmla="*/ 1292 h 1292"/>
                <a:gd name="T10" fmla="*/ 125 w 125"/>
                <a:gd name="T11" fmla="*/ 1170 h 1292"/>
                <a:gd name="T12" fmla="*/ 125 w 125"/>
                <a:gd name="T13" fmla="*/ 1166 h 1292"/>
                <a:gd name="T14" fmla="*/ 3 w 125"/>
                <a:gd name="T15" fmla="*/ 0 h 1292"/>
                <a:gd name="T16" fmla="*/ 0 w 125"/>
                <a:gd name="T17" fmla="*/ 0 h 1292"/>
                <a:gd name="T18" fmla="*/ 0 w 125"/>
                <a:gd name="T19" fmla="*/ 250 h 1292"/>
                <a:gd name="T20" fmla="*/ 1 w 125"/>
                <a:gd name="T21" fmla="*/ 250 h 1292"/>
                <a:gd name="T22" fmla="*/ 1 w 125"/>
                <a:gd name="T23" fmla="*/ 253 h 1292"/>
                <a:gd name="T24" fmla="*/ 1 w 125"/>
                <a:gd name="T25" fmla="*/ 253 h 1292"/>
                <a:gd name="T26" fmla="*/ 125 w 125"/>
                <a:gd name="T27" fmla="*/ 381 h 1292"/>
                <a:gd name="T28" fmla="*/ 125 w 125"/>
                <a:gd name="T29" fmla="*/ 377 h 1292"/>
                <a:gd name="T30" fmla="*/ 3 w 125"/>
                <a:gd name="T31" fmla="*/ 251 h 1292"/>
                <a:gd name="T32" fmla="*/ 3 w 125"/>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1292">
                  <a:moveTo>
                    <a:pt x="125" y="1166"/>
                  </a:moveTo>
                  <a:lnTo>
                    <a:pt x="4" y="1290"/>
                  </a:lnTo>
                  <a:lnTo>
                    <a:pt x="4" y="1290"/>
                  </a:lnTo>
                  <a:lnTo>
                    <a:pt x="6" y="1292"/>
                  </a:lnTo>
                  <a:lnTo>
                    <a:pt x="6" y="1292"/>
                  </a:lnTo>
                  <a:lnTo>
                    <a:pt x="125" y="1170"/>
                  </a:lnTo>
                  <a:lnTo>
                    <a:pt x="125" y="1166"/>
                  </a:lnTo>
                  <a:moveTo>
                    <a:pt x="3" y="0"/>
                  </a:moveTo>
                  <a:lnTo>
                    <a:pt x="0" y="0"/>
                  </a:lnTo>
                  <a:lnTo>
                    <a:pt x="0" y="250"/>
                  </a:lnTo>
                  <a:lnTo>
                    <a:pt x="1" y="250"/>
                  </a:lnTo>
                  <a:lnTo>
                    <a:pt x="1" y="253"/>
                  </a:lnTo>
                  <a:lnTo>
                    <a:pt x="1" y="253"/>
                  </a:lnTo>
                  <a:lnTo>
                    <a:pt x="125" y="381"/>
                  </a:lnTo>
                  <a:lnTo>
                    <a:pt x="125" y="377"/>
                  </a:lnTo>
                  <a:lnTo>
                    <a:pt x="3" y="251"/>
                  </a:lnTo>
                  <a:lnTo>
                    <a:pt x="3"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6" name="Freeform 17">
              <a:extLst>
                <a:ext uri="{FF2B5EF4-FFF2-40B4-BE49-F238E27FC236}">
                  <a16:creationId xmlns="" xmlns:a16="http://schemas.microsoft.com/office/drawing/2014/main" id="{6E0F8BBD-9C30-4BF2-9143-0A5CB23756EE}"/>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7" name="Freeform 18">
              <a:extLst>
                <a:ext uri="{FF2B5EF4-FFF2-40B4-BE49-F238E27FC236}">
                  <a16:creationId xmlns="" xmlns:a16="http://schemas.microsoft.com/office/drawing/2014/main" id="{20E63CD3-D0F2-4C20-BF21-5EA41A706D88}"/>
                </a:ext>
              </a:extLst>
            </p:cNvPr>
            <p:cNvSpPr>
              <a:spLocks/>
            </p:cNvSpPr>
            <p:nvPr userDrawn="1"/>
          </p:nvSpPr>
          <p:spPr bwMode="auto">
            <a:xfrm>
              <a:off x="4475" y="1894"/>
              <a:ext cx="770" cy="1175"/>
            </a:xfrm>
            <a:custGeom>
              <a:avLst/>
              <a:gdLst>
                <a:gd name="T0" fmla="*/ 2 w 770"/>
                <a:gd name="T1" fmla="*/ 0 h 1175"/>
                <a:gd name="T2" fmla="*/ 0 w 770"/>
                <a:gd name="T3" fmla="*/ 2 h 1175"/>
                <a:gd name="T4" fmla="*/ 767 w 770"/>
                <a:gd name="T5" fmla="*/ 787 h 1175"/>
                <a:gd name="T6" fmla="*/ 767 w 770"/>
                <a:gd name="T7" fmla="*/ 909 h 1175"/>
                <a:gd name="T8" fmla="*/ 769 w 770"/>
                <a:gd name="T9" fmla="*/ 909 h 1175"/>
                <a:gd name="T10" fmla="*/ 769 w 770"/>
                <a:gd name="T11" fmla="*/ 912 h 1175"/>
                <a:gd name="T12" fmla="*/ 767 w 770"/>
                <a:gd name="T13" fmla="*/ 912 h 1175"/>
                <a:gd name="T14" fmla="*/ 767 w 770"/>
                <a:gd name="T15" fmla="*/ 1093 h 1175"/>
                <a:gd name="T16" fmla="*/ 548 w 770"/>
                <a:gd name="T17" fmla="*/ 1093 h 1175"/>
                <a:gd name="T18" fmla="*/ 468 w 770"/>
                <a:gd name="T19" fmla="*/ 1175 h 1175"/>
                <a:gd name="T20" fmla="*/ 471 w 770"/>
                <a:gd name="T21" fmla="*/ 1175 h 1175"/>
                <a:gd name="T22" fmla="*/ 549 w 770"/>
                <a:gd name="T23" fmla="*/ 1095 h 1175"/>
                <a:gd name="T24" fmla="*/ 770 w 770"/>
                <a:gd name="T25" fmla="*/ 1095 h 1175"/>
                <a:gd name="T26" fmla="*/ 770 w 770"/>
                <a:gd name="T27" fmla="*/ 786 h 1175"/>
                <a:gd name="T28" fmla="*/ 150 w 770"/>
                <a:gd name="T29" fmla="*/ 151 h 1175"/>
                <a:gd name="T30" fmla="*/ 149 w 770"/>
                <a:gd name="T31" fmla="*/ 152 h 1175"/>
                <a:gd name="T32" fmla="*/ 147 w 770"/>
                <a:gd name="T33" fmla="*/ 150 h 1175"/>
                <a:gd name="T34" fmla="*/ 148 w 770"/>
                <a:gd name="T35" fmla="*/ 149 h 1175"/>
                <a:gd name="T36" fmla="*/ 2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2" y="0"/>
                  </a:moveTo>
                  <a:lnTo>
                    <a:pt x="0" y="2"/>
                  </a:lnTo>
                  <a:lnTo>
                    <a:pt x="767" y="787"/>
                  </a:lnTo>
                  <a:lnTo>
                    <a:pt x="767" y="909"/>
                  </a:lnTo>
                  <a:lnTo>
                    <a:pt x="769" y="909"/>
                  </a:lnTo>
                  <a:lnTo>
                    <a:pt x="769" y="912"/>
                  </a:lnTo>
                  <a:lnTo>
                    <a:pt x="767" y="912"/>
                  </a:lnTo>
                  <a:lnTo>
                    <a:pt x="767" y="1093"/>
                  </a:lnTo>
                  <a:lnTo>
                    <a:pt x="548" y="1093"/>
                  </a:lnTo>
                  <a:lnTo>
                    <a:pt x="468" y="1175"/>
                  </a:lnTo>
                  <a:lnTo>
                    <a:pt x="471" y="1175"/>
                  </a:lnTo>
                  <a:lnTo>
                    <a:pt x="549" y="1095"/>
                  </a:lnTo>
                  <a:lnTo>
                    <a:pt x="770" y="1095"/>
                  </a:lnTo>
                  <a:lnTo>
                    <a:pt x="770" y="786"/>
                  </a:lnTo>
                  <a:lnTo>
                    <a:pt x="150" y="151"/>
                  </a:lnTo>
                  <a:lnTo>
                    <a:pt x="149" y="152"/>
                  </a:lnTo>
                  <a:lnTo>
                    <a:pt x="147" y="150"/>
                  </a:lnTo>
                  <a:lnTo>
                    <a:pt x="148" y="149"/>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8" name="Freeform 19">
              <a:extLst>
                <a:ext uri="{FF2B5EF4-FFF2-40B4-BE49-F238E27FC236}">
                  <a16:creationId xmlns="" xmlns:a16="http://schemas.microsoft.com/office/drawing/2014/main" id="{C7B5000D-D293-4953-ADCD-DFE2CAC40B98}"/>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19" name="Freeform 20">
              <a:extLst>
                <a:ext uri="{FF2B5EF4-FFF2-40B4-BE49-F238E27FC236}">
                  <a16:creationId xmlns="" xmlns:a16="http://schemas.microsoft.com/office/drawing/2014/main" id="{63B54396-57CB-4FBB-8554-C17BFA4BDF02}"/>
                </a:ext>
              </a:extLst>
            </p:cNvPr>
            <p:cNvSpPr>
              <a:spLocks/>
            </p:cNvSpPr>
            <p:nvPr userDrawn="1"/>
          </p:nvSpPr>
          <p:spPr bwMode="auto">
            <a:xfrm>
              <a:off x="4803" y="2572"/>
              <a:ext cx="441" cy="234"/>
            </a:xfrm>
            <a:custGeom>
              <a:avLst/>
              <a:gdLst>
                <a:gd name="T0" fmla="*/ 2 w 441"/>
                <a:gd name="T1" fmla="*/ 0 h 234"/>
                <a:gd name="T2" fmla="*/ 0 w 441"/>
                <a:gd name="T3" fmla="*/ 2 h 234"/>
                <a:gd name="T4" fmla="*/ 226 w 441"/>
                <a:gd name="T5" fmla="*/ 234 h 234"/>
                <a:gd name="T6" fmla="*/ 439 w 441"/>
                <a:gd name="T7" fmla="*/ 234 h 234"/>
                <a:gd name="T8" fmla="*/ 441 w 441"/>
                <a:gd name="T9" fmla="*/ 234 h 234"/>
                <a:gd name="T10" fmla="*/ 441 w 441"/>
                <a:gd name="T11" fmla="*/ 231 h 234"/>
                <a:gd name="T12" fmla="*/ 439 w 441"/>
                <a:gd name="T13" fmla="*/ 231 h 234"/>
                <a:gd name="T14" fmla="*/ 228 w 441"/>
                <a:gd name="T15" fmla="*/ 231 h 234"/>
                <a:gd name="T16" fmla="*/ 2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2" y="0"/>
                  </a:moveTo>
                  <a:lnTo>
                    <a:pt x="0" y="2"/>
                  </a:lnTo>
                  <a:lnTo>
                    <a:pt x="226" y="234"/>
                  </a:lnTo>
                  <a:lnTo>
                    <a:pt x="439" y="234"/>
                  </a:lnTo>
                  <a:lnTo>
                    <a:pt x="441" y="234"/>
                  </a:lnTo>
                  <a:lnTo>
                    <a:pt x="441" y="231"/>
                  </a:lnTo>
                  <a:lnTo>
                    <a:pt x="439" y="231"/>
                  </a:lnTo>
                  <a:lnTo>
                    <a:pt x="228" y="231"/>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0" name="Freeform 21">
              <a:extLst>
                <a:ext uri="{FF2B5EF4-FFF2-40B4-BE49-F238E27FC236}">
                  <a16:creationId xmlns="" xmlns:a16="http://schemas.microsoft.com/office/drawing/2014/main" id="{FC1EC044-DEB7-4F6D-8177-C2267C61DD73}"/>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1" name="Freeform 22">
              <a:extLst>
                <a:ext uri="{FF2B5EF4-FFF2-40B4-BE49-F238E27FC236}">
                  <a16:creationId xmlns="" xmlns:a16="http://schemas.microsoft.com/office/drawing/2014/main" id="{E365BFA0-C9A2-4083-8CC2-D57C1B0622F0}"/>
                </a:ext>
              </a:extLst>
            </p:cNvPr>
            <p:cNvSpPr>
              <a:spLocks/>
            </p:cNvSpPr>
            <p:nvPr userDrawn="1"/>
          </p:nvSpPr>
          <p:spPr bwMode="auto">
            <a:xfrm>
              <a:off x="3903" y="2226"/>
              <a:ext cx="637" cy="843"/>
            </a:xfrm>
            <a:custGeom>
              <a:avLst/>
              <a:gdLst>
                <a:gd name="T0" fmla="*/ 535 w 637"/>
                <a:gd name="T1" fmla="*/ 0 h 843"/>
                <a:gd name="T2" fmla="*/ 230 w 637"/>
                <a:gd name="T3" fmla="*/ 0 h 843"/>
                <a:gd name="T4" fmla="*/ 154 w 637"/>
                <a:gd name="T5" fmla="*/ 78 h 843"/>
                <a:gd name="T6" fmla="*/ 155 w 637"/>
                <a:gd name="T7" fmla="*/ 79 h 843"/>
                <a:gd name="T8" fmla="*/ 155 w 637"/>
                <a:gd name="T9" fmla="*/ 79 h 843"/>
                <a:gd name="T10" fmla="*/ 153 w 637"/>
                <a:gd name="T11" fmla="*/ 81 h 843"/>
                <a:gd name="T12" fmla="*/ 152 w 637"/>
                <a:gd name="T13" fmla="*/ 80 h 843"/>
                <a:gd name="T14" fmla="*/ 0 w 637"/>
                <a:gd name="T15" fmla="*/ 236 h 843"/>
                <a:gd name="T16" fmla="*/ 0 w 637"/>
                <a:gd name="T17" fmla="*/ 545 h 843"/>
                <a:gd name="T18" fmla="*/ 0 w 637"/>
                <a:gd name="T19" fmla="*/ 761 h 843"/>
                <a:gd name="T20" fmla="*/ 81 w 637"/>
                <a:gd name="T21" fmla="*/ 843 h 843"/>
                <a:gd name="T22" fmla="*/ 85 w 637"/>
                <a:gd name="T23" fmla="*/ 843 h 843"/>
                <a:gd name="T24" fmla="*/ 4 w 637"/>
                <a:gd name="T25" fmla="*/ 760 h 843"/>
                <a:gd name="T26" fmla="*/ 3 w 637"/>
                <a:gd name="T27" fmla="*/ 761 h 843"/>
                <a:gd name="T28" fmla="*/ 3 w 637"/>
                <a:gd name="T29" fmla="*/ 761 h 843"/>
                <a:gd name="T30" fmla="*/ 1 w 637"/>
                <a:gd name="T31" fmla="*/ 759 h 843"/>
                <a:gd name="T32" fmla="*/ 3 w 637"/>
                <a:gd name="T33" fmla="*/ 757 h 843"/>
                <a:gd name="T34" fmla="*/ 3 w 637"/>
                <a:gd name="T35" fmla="*/ 545 h 843"/>
                <a:gd name="T36" fmla="*/ 3 w 637"/>
                <a:gd name="T37" fmla="*/ 237 h 843"/>
                <a:gd name="T38" fmla="*/ 231 w 637"/>
                <a:gd name="T39" fmla="*/ 3 h 843"/>
                <a:gd name="T40" fmla="*/ 534 w 637"/>
                <a:gd name="T41" fmla="*/ 3 h 843"/>
                <a:gd name="T42" fmla="*/ 635 w 637"/>
                <a:gd name="T43" fmla="*/ 106 h 843"/>
                <a:gd name="T44" fmla="*/ 635 w 637"/>
                <a:gd name="T45" fmla="*/ 200 h 843"/>
                <a:gd name="T46" fmla="*/ 635 w 637"/>
                <a:gd name="T47" fmla="*/ 199 h 843"/>
                <a:gd name="T48" fmla="*/ 637 w 637"/>
                <a:gd name="T49" fmla="*/ 201 h 843"/>
                <a:gd name="T50" fmla="*/ 635 w 637"/>
                <a:gd name="T51" fmla="*/ 204 h 843"/>
                <a:gd name="T52" fmla="*/ 635 w 637"/>
                <a:gd name="T53" fmla="*/ 554 h 843"/>
                <a:gd name="T54" fmla="*/ 637 w 637"/>
                <a:gd name="T55" fmla="*/ 554 h 843"/>
                <a:gd name="T56" fmla="*/ 637 w 637"/>
                <a:gd name="T57" fmla="*/ 105 h 843"/>
                <a:gd name="T58" fmla="*/ 535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535" y="0"/>
                  </a:moveTo>
                  <a:lnTo>
                    <a:pt x="230" y="0"/>
                  </a:lnTo>
                  <a:lnTo>
                    <a:pt x="154" y="78"/>
                  </a:lnTo>
                  <a:lnTo>
                    <a:pt x="155" y="79"/>
                  </a:lnTo>
                  <a:lnTo>
                    <a:pt x="155" y="79"/>
                  </a:lnTo>
                  <a:lnTo>
                    <a:pt x="153" y="81"/>
                  </a:lnTo>
                  <a:lnTo>
                    <a:pt x="152" y="80"/>
                  </a:lnTo>
                  <a:lnTo>
                    <a:pt x="0" y="236"/>
                  </a:lnTo>
                  <a:lnTo>
                    <a:pt x="0" y="545"/>
                  </a:lnTo>
                  <a:lnTo>
                    <a:pt x="0" y="761"/>
                  </a:lnTo>
                  <a:lnTo>
                    <a:pt x="81" y="843"/>
                  </a:lnTo>
                  <a:lnTo>
                    <a:pt x="85" y="843"/>
                  </a:lnTo>
                  <a:lnTo>
                    <a:pt x="4" y="760"/>
                  </a:lnTo>
                  <a:lnTo>
                    <a:pt x="3" y="761"/>
                  </a:lnTo>
                  <a:lnTo>
                    <a:pt x="3" y="761"/>
                  </a:lnTo>
                  <a:lnTo>
                    <a:pt x="1" y="759"/>
                  </a:lnTo>
                  <a:lnTo>
                    <a:pt x="3" y="757"/>
                  </a:lnTo>
                  <a:lnTo>
                    <a:pt x="3" y="545"/>
                  </a:lnTo>
                  <a:lnTo>
                    <a:pt x="3" y="237"/>
                  </a:lnTo>
                  <a:lnTo>
                    <a:pt x="231" y="3"/>
                  </a:lnTo>
                  <a:lnTo>
                    <a:pt x="534" y="3"/>
                  </a:lnTo>
                  <a:lnTo>
                    <a:pt x="635" y="106"/>
                  </a:lnTo>
                  <a:lnTo>
                    <a:pt x="635" y="200"/>
                  </a:lnTo>
                  <a:lnTo>
                    <a:pt x="635" y="199"/>
                  </a:lnTo>
                  <a:lnTo>
                    <a:pt x="637" y="201"/>
                  </a:lnTo>
                  <a:lnTo>
                    <a:pt x="635" y="204"/>
                  </a:lnTo>
                  <a:lnTo>
                    <a:pt x="635" y="554"/>
                  </a:lnTo>
                  <a:lnTo>
                    <a:pt x="637" y="554"/>
                  </a:lnTo>
                  <a:lnTo>
                    <a:pt x="637" y="105"/>
                  </a:lnTo>
                  <a:lnTo>
                    <a:pt x="535"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2" name="Freeform 23">
              <a:extLst>
                <a:ext uri="{FF2B5EF4-FFF2-40B4-BE49-F238E27FC236}">
                  <a16:creationId xmlns="" xmlns:a16="http://schemas.microsoft.com/office/drawing/2014/main" id="{6192349E-7BE2-4688-ADA5-969DFE199D12}"/>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3" name="Freeform 24">
              <a:extLst>
                <a:ext uri="{FF2B5EF4-FFF2-40B4-BE49-F238E27FC236}">
                  <a16:creationId xmlns="" xmlns:a16="http://schemas.microsoft.com/office/drawing/2014/main" id="{8EED4AC1-7EE9-43E7-83BF-50CD15E873FC}"/>
                </a:ext>
              </a:extLst>
            </p:cNvPr>
            <p:cNvSpPr>
              <a:spLocks/>
            </p:cNvSpPr>
            <p:nvPr userDrawn="1"/>
          </p:nvSpPr>
          <p:spPr bwMode="auto">
            <a:xfrm>
              <a:off x="4379" y="2425"/>
              <a:ext cx="161" cy="417"/>
            </a:xfrm>
            <a:custGeom>
              <a:avLst/>
              <a:gdLst>
                <a:gd name="T0" fmla="*/ 159 w 161"/>
                <a:gd name="T1" fmla="*/ 0 h 417"/>
                <a:gd name="T2" fmla="*/ 159 w 161"/>
                <a:gd name="T3" fmla="*/ 1 h 417"/>
                <a:gd name="T4" fmla="*/ 0 w 161"/>
                <a:gd name="T5" fmla="*/ 164 h 417"/>
                <a:gd name="T6" fmla="*/ 0 w 161"/>
                <a:gd name="T7" fmla="*/ 417 h 417"/>
                <a:gd name="T8" fmla="*/ 2 w 161"/>
                <a:gd name="T9" fmla="*/ 417 h 417"/>
                <a:gd name="T10" fmla="*/ 2 w 161"/>
                <a:gd name="T11" fmla="*/ 165 h 417"/>
                <a:gd name="T12" fmla="*/ 159 w 161"/>
                <a:gd name="T13" fmla="*/ 5 h 417"/>
                <a:gd name="T14" fmla="*/ 161 w 161"/>
                <a:gd name="T15" fmla="*/ 2 h 417"/>
                <a:gd name="T16" fmla="*/ 159 w 161"/>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17">
                  <a:moveTo>
                    <a:pt x="159" y="0"/>
                  </a:moveTo>
                  <a:lnTo>
                    <a:pt x="159" y="1"/>
                  </a:lnTo>
                  <a:lnTo>
                    <a:pt x="0" y="164"/>
                  </a:lnTo>
                  <a:lnTo>
                    <a:pt x="0" y="417"/>
                  </a:lnTo>
                  <a:lnTo>
                    <a:pt x="2" y="417"/>
                  </a:lnTo>
                  <a:lnTo>
                    <a:pt x="2" y="165"/>
                  </a:lnTo>
                  <a:lnTo>
                    <a:pt x="159" y="5"/>
                  </a:lnTo>
                  <a:lnTo>
                    <a:pt x="161" y="2"/>
                  </a:lnTo>
                  <a:lnTo>
                    <a:pt x="15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4" name="Freeform 25">
              <a:extLst>
                <a:ext uri="{FF2B5EF4-FFF2-40B4-BE49-F238E27FC236}">
                  <a16:creationId xmlns="" xmlns:a16="http://schemas.microsoft.com/office/drawing/2014/main" id="{46E955A2-8DFF-4140-A14D-21CAF00DC967}"/>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5" name="Freeform 26">
              <a:extLst>
                <a:ext uri="{FF2B5EF4-FFF2-40B4-BE49-F238E27FC236}">
                  <a16:creationId xmlns="" xmlns:a16="http://schemas.microsoft.com/office/drawing/2014/main" id="{A096D7D4-4242-4C09-8238-C3B6014BECA3}"/>
                </a:ext>
              </a:extLst>
            </p:cNvPr>
            <p:cNvSpPr>
              <a:spLocks/>
            </p:cNvSpPr>
            <p:nvPr userDrawn="1"/>
          </p:nvSpPr>
          <p:spPr bwMode="auto">
            <a:xfrm>
              <a:off x="3904" y="2493"/>
              <a:ext cx="227" cy="494"/>
            </a:xfrm>
            <a:custGeom>
              <a:avLst/>
              <a:gdLst>
                <a:gd name="T0" fmla="*/ 227 w 227"/>
                <a:gd name="T1" fmla="*/ 0 h 494"/>
                <a:gd name="T2" fmla="*/ 224 w 227"/>
                <a:gd name="T3" fmla="*/ 0 h 494"/>
                <a:gd name="T4" fmla="*/ 224 w 227"/>
                <a:gd name="T5" fmla="*/ 262 h 494"/>
                <a:gd name="T6" fmla="*/ 2 w 227"/>
                <a:gd name="T7" fmla="*/ 490 h 494"/>
                <a:gd name="T8" fmla="*/ 0 w 227"/>
                <a:gd name="T9" fmla="*/ 492 h 494"/>
                <a:gd name="T10" fmla="*/ 2 w 227"/>
                <a:gd name="T11" fmla="*/ 494 h 494"/>
                <a:gd name="T12" fmla="*/ 2 w 227"/>
                <a:gd name="T13" fmla="*/ 494 h 494"/>
                <a:gd name="T14" fmla="*/ 3 w 227"/>
                <a:gd name="T15" fmla="*/ 493 h 494"/>
                <a:gd name="T16" fmla="*/ 227 w 227"/>
                <a:gd name="T17" fmla="*/ 263 h 494"/>
                <a:gd name="T18" fmla="*/ 227 w 227"/>
                <a:gd name="T1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494">
                  <a:moveTo>
                    <a:pt x="227" y="0"/>
                  </a:moveTo>
                  <a:lnTo>
                    <a:pt x="224" y="0"/>
                  </a:lnTo>
                  <a:lnTo>
                    <a:pt x="224" y="262"/>
                  </a:lnTo>
                  <a:lnTo>
                    <a:pt x="2" y="490"/>
                  </a:lnTo>
                  <a:lnTo>
                    <a:pt x="0" y="492"/>
                  </a:lnTo>
                  <a:lnTo>
                    <a:pt x="2" y="494"/>
                  </a:lnTo>
                  <a:lnTo>
                    <a:pt x="2" y="494"/>
                  </a:lnTo>
                  <a:lnTo>
                    <a:pt x="3" y="493"/>
                  </a:lnTo>
                  <a:lnTo>
                    <a:pt x="227" y="263"/>
                  </a:lnTo>
                  <a:lnTo>
                    <a:pt x="227"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6" name="Freeform 27">
              <a:extLst>
                <a:ext uri="{FF2B5EF4-FFF2-40B4-BE49-F238E27FC236}">
                  <a16:creationId xmlns="" xmlns:a16="http://schemas.microsoft.com/office/drawing/2014/main" id="{E1944DD0-F5EE-4786-9FCD-C302E1248441}"/>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7" name="Freeform 28">
              <a:extLst>
                <a:ext uri="{FF2B5EF4-FFF2-40B4-BE49-F238E27FC236}">
                  <a16:creationId xmlns="" xmlns:a16="http://schemas.microsoft.com/office/drawing/2014/main" id="{08090AAD-07AA-455C-80EC-4290CE2707BA}"/>
                </a:ext>
              </a:extLst>
            </p:cNvPr>
            <p:cNvSpPr>
              <a:spLocks/>
            </p:cNvSpPr>
            <p:nvPr userDrawn="1"/>
          </p:nvSpPr>
          <p:spPr bwMode="auto">
            <a:xfrm>
              <a:off x="4090" y="1687"/>
              <a:ext cx="888" cy="443"/>
            </a:xfrm>
            <a:custGeom>
              <a:avLst/>
              <a:gdLst>
                <a:gd name="T0" fmla="*/ 737 w 888"/>
                <a:gd name="T1" fmla="*/ 0 h 443"/>
                <a:gd name="T2" fmla="*/ 339 w 888"/>
                <a:gd name="T3" fmla="*/ 0 h 443"/>
                <a:gd name="T4" fmla="*/ 339 w 888"/>
                <a:gd name="T5" fmla="*/ 0 h 443"/>
                <a:gd name="T6" fmla="*/ 337 w 888"/>
                <a:gd name="T7" fmla="*/ 2 h 443"/>
                <a:gd name="T8" fmla="*/ 336 w 888"/>
                <a:gd name="T9" fmla="*/ 1 h 443"/>
                <a:gd name="T10" fmla="*/ 180 w 888"/>
                <a:gd name="T11" fmla="*/ 161 h 443"/>
                <a:gd name="T12" fmla="*/ 0 w 888"/>
                <a:gd name="T13" fmla="*/ 161 h 443"/>
                <a:gd name="T14" fmla="*/ 0 w 888"/>
                <a:gd name="T15" fmla="*/ 164 h 443"/>
                <a:gd name="T16" fmla="*/ 181 w 888"/>
                <a:gd name="T17" fmla="*/ 164 h 443"/>
                <a:gd name="T18" fmla="*/ 339 w 888"/>
                <a:gd name="T19" fmla="*/ 3 h 443"/>
                <a:gd name="T20" fmla="*/ 735 w 888"/>
                <a:gd name="T21" fmla="*/ 3 h 443"/>
                <a:gd name="T22" fmla="*/ 886 w 888"/>
                <a:gd name="T23" fmla="*/ 156 h 443"/>
                <a:gd name="T24" fmla="*/ 886 w 888"/>
                <a:gd name="T25" fmla="*/ 443 h 443"/>
                <a:gd name="T26" fmla="*/ 888 w 888"/>
                <a:gd name="T27" fmla="*/ 443 h 443"/>
                <a:gd name="T28" fmla="*/ 888 w 888"/>
                <a:gd name="T29" fmla="*/ 155 h 443"/>
                <a:gd name="T30" fmla="*/ 737 w 888"/>
                <a:gd name="T31"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8" h="443">
                  <a:moveTo>
                    <a:pt x="737" y="0"/>
                  </a:moveTo>
                  <a:lnTo>
                    <a:pt x="339" y="0"/>
                  </a:lnTo>
                  <a:lnTo>
                    <a:pt x="339" y="0"/>
                  </a:lnTo>
                  <a:lnTo>
                    <a:pt x="337" y="2"/>
                  </a:lnTo>
                  <a:lnTo>
                    <a:pt x="336" y="1"/>
                  </a:lnTo>
                  <a:lnTo>
                    <a:pt x="180" y="161"/>
                  </a:lnTo>
                  <a:lnTo>
                    <a:pt x="0" y="161"/>
                  </a:lnTo>
                  <a:lnTo>
                    <a:pt x="0" y="164"/>
                  </a:lnTo>
                  <a:lnTo>
                    <a:pt x="181" y="164"/>
                  </a:lnTo>
                  <a:lnTo>
                    <a:pt x="339" y="3"/>
                  </a:lnTo>
                  <a:lnTo>
                    <a:pt x="735" y="3"/>
                  </a:lnTo>
                  <a:lnTo>
                    <a:pt x="886" y="156"/>
                  </a:lnTo>
                  <a:lnTo>
                    <a:pt x="886" y="443"/>
                  </a:lnTo>
                  <a:lnTo>
                    <a:pt x="888" y="443"/>
                  </a:lnTo>
                  <a:lnTo>
                    <a:pt x="888" y="155"/>
                  </a:lnTo>
                  <a:lnTo>
                    <a:pt x="737"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8" name="Freeform 29">
              <a:extLst>
                <a:ext uri="{FF2B5EF4-FFF2-40B4-BE49-F238E27FC236}">
                  <a16:creationId xmlns="" xmlns:a16="http://schemas.microsoft.com/office/drawing/2014/main" id="{8CE15EC2-7298-4AF9-BA7C-6C2D951B749F}"/>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close/>
                  <a:moveTo>
                    <a:pt x="494" y="0"/>
                  </a:moveTo>
                  <a:lnTo>
                    <a:pt x="490" y="0"/>
                  </a:lnTo>
                  <a:lnTo>
                    <a:pt x="570" y="81"/>
                  </a:lnTo>
                  <a:lnTo>
                    <a:pt x="570" y="332"/>
                  </a:lnTo>
                  <a:lnTo>
                    <a:pt x="573" y="332"/>
                  </a:lnTo>
                  <a:lnTo>
                    <a:pt x="573" y="80"/>
                  </a:lnTo>
                  <a:lnTo>
                    <a:pt x="49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29" name="Freeform 30">
              <a:extLst>
                <a:ext uri="{FF2B5EF4-FFF2-40B4-BE49-F238E27FC236}">
                  <a16:creationId xmlns="" xmlns:a16="http://schemas.microsoft.com/office/drawing/2014/main" id="{1C0DE5BF-00F5-4D22-950E-FB1595916D81}"/>
                </a:ext>
              </a:extLst>
            </p:cNvPr>
            <p:cNvSpPr>
              <a:spLocks noEditPoints="1"/>
            </p:cNvSpPr>
            <p:nvPr userDrawn="1"/>
          </p:nvSpPr>
          <p:spPr bwMode="auto">
            <a:xfrm>
              <a:off x="3897" y="1086"/>
              <a:ext cx="573" cy="1221"/>
            </a:xfrm>
            <a:custGeom>
              <a:avLst/>
              <a:gdLst>
                <a:gd name="T0" fmla="*/ 6 w 573"/>
                <a:gd name="T1" fmla="*/ 0 h 1221"/>
                <a:gd name="T2" fmla="*/ 2 w 573"/>
                <a:gd name="T3" fmla="*/ 0 h 1221"/>
                <a:gd name="T4" fmla="*/ 0 w 573"/>
                <a:gd name="T5" fmla="*/ 1 h 1221"/>
                <a:gd name="T6" fmla="*/ 0 w 573"/>
                <a:gd name="T7" fmla="*/ 1058 h 1221"/>
                <a:gd name="T8" fmla="*/ 158 w 573"/>
                <a:gd name="T9" fmla="*/ 1220 h 1221"/>
                <a:gd name="T10" fmla="*/ 159 w 573"/>
                <a:gd name="T11" fmla="*/ 1221 h 1221"/>
                <a:gd name="T12" fmla="*/ 161 w 573"/>
                <a:gd name="T13" fmla="*/ 1219 h 1221"/>
                <a:gd name="T14" fmla="*/ 161 w 573"/>
                <a:gd name="T15" fmla="*/ 1219 h 1221"/>
                <a:gd name="T16" fmla="*/ 160 w 573"/>
                <a:gd name="T17" fmla="*/ 1218 h 1221"/>
                <a:gd name="T18" fmla="*/ 3 w 573"/>
                <a:gd name="T19" fmla="*/ 1058 h 1221"/>
                <a:gd name="T20" fmla="*/ 3 w 573"/>
                <a:gd name="T21" fmla="*/ 2 h 1221"/>
                <a:gd name="T22" fmla="*/ 6 w 573"/>
                <a:gd name="T23" fmla="*/ 0 h 1221"/>
                <a:gd name="T24" fmla="*/ 494 w 573"/>
                <a:gd name="T25" fmla="*/ 0 h 1221"/>
                <a:gd name="T26" fmla="*/ 490 w 573"/>
                <a:gd name="T27" fmla="*/ 0 h 1221"/>
                <a:gd name="T28" fmla="*/ 570 w 573"/>
                <a:gd name="T29" fmla="*/ 81 h 1221"/>
                <a:gd name="T30" fmla="*/ 570 w 573"/>
                <a:gd name="T31" fmla="*/ 332 h 1221"/>
                <a:gd name="T32" fmla="*/ 573 w 573"/>
                <a:gd name="T33" fmla="*/ 332 h 1221"/>
                <a:gd name="T34" fmla="*/ 573 w 573"/>
                <a:gd name="T35" fmla="*/ 80 h 1221"/>
                <a:gd name="T36" fmla="*/ 494 w 573"/>
                <a:gd name="T37"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1221">
                  <a:moveTo>
                    <a:pt x="6" y="0"/>
                  </a:moveTo>
                  <a:lnTo>
                    <a:pt x="2" y="0"/>
                  </a:lnTo>
                  <a:lnTo>
                    <a:pt x="0" y="1"/>
                  </a:lnTo>
                  <a:lnTo>
                    <a:pt x="0" y="1058"/>
                  </a:lnTo>
                  <a:lnTo>
                    <a:pt x="158" y="1220"/>
                  </a:lnTo>
                  <a:lnTo>
                    <a:pt x="159" y="1221"/>
                  </a:lnTo>
                  <a:lnTo>
                    <a:pt x="161" y="1219"/>
                  </a:lnTo>
                  <a:lnTo>
                    <a:pt x="161" y="1219"/>
                  </a:lnTo>
                  <a:lnTo>
                    <a:pt x="160" y="1218"/>
                  </a:lnTo>
                  <a:lnTo>
                    <a:pt x="3" y="1058"/>
                  </a:lnTo>
                  <a:lnTo>
                    <a:pt x="3" y="2"/>
                  </a:lnTo>
                  <a:lnTo>
                    <a:pt x="6" y="0"/>
                  </a:lnTo>
                  <a:moveTo>
                    <a:pt x="494" y="0"/>
                  </a:moveTo>
                  <a:lnTo>
                    <a:pt x="490" y="0"/>
                  </a:lnTo>
                  <a:lnTo>
                    <a:pt x="570" y="81"/>
                  </a:lnTo>
                  <a:lnTo>
                    <a:pt x="570" y="332"/>
                  </a:lnTo>
                  <a:lnTo>
                    <a:pt x="573" y="332"/>
                  </a:lnTo>
                  <a:lnTo>
                    <a:pt x="573" y="80"/>
                  </a:lnTo>
                  <a:lnTo>
                    <a:pt x="49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0" name="Freeform 31">
              <a:extLst>
                <a:ext uri="{FF2B5EF4-FFF2-40B4-BE49-F238E27FC236}">
                  <a16:creationId xmlns="" xmlns:a16="http://schemas.microsoft.com/office/drawing/2014/main" id="{C36F9C55-84F3-4FB2-BFB4-09DABD59394A}"/>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1" name="Freeform 32">
              <a:extLst>
                <a:ext uri="{FF2B5EF4-FFF2-40B4-BE49-F238E27FC236}">
                  <a16:creationId xmlns="" xmlns:a16="http://schemas.microsoft.com/office/drawing/2014/main" id="{86DCBB0C-B506-4002-8AE1-8D5D2C88C3C2}"/>
                </a:ext>
              </a:extLst>
            </p:cNvPr>
            <p:cNvSpPr>
              <a:spLocks/>
            </p:cNvSpPr>
            <p:nvPr userDrawn="1"/>
          </p:nvSpPr>
          <p:spPr bwMode="auto">
            <a:xfrm>
              <a:off x="4520" y="1086"/>
              <a:ext cx="117" cy="116"/>
            </a:xfrm>
            <a:custGeom>
              <a:avLst/>
              <a:gdLst>
                <a:gd name="T0" fmla="*/ 5 w 117"/>
                <a:gd name="T1" fmla="*/ 0 h 116"/>
                <a:gd name="T2" fmla="*/ 0 w 117"/>
                <a:gd name="T3" fmla="*/ 0 h 116"/>
                <a:gd name="T4" fmla="*/ 114 w 117"/>
                <a:gd name="T5" fmla="*/ 116 h 116"/>
                <a:gd name="T6" fmla="*/ 117 w 117"/>
                <a:gd name="T7" fmla="*/ 114 h 116"/>
                <a:gd name="T8" fmla="*/ 5 w 117"/>
                <a:gd name="T9" fmla="*/ 0 h 116"/>
              </a:gdLst>
              <a:ahLst/>
              <a:cxnLst>
                <a:cxn ang="0">
                  <a:pos x="T0" y="T1"/>
                </a:cxn>
                <a:cxn ang="0">
                  <a:pos x="T2" y="T3"/>
                </a:cxn>
                <a:cxn ang="0">
                  <a:pos x="T4" y="T5"/>
                </a:cxn>
                <a:cxn ang="0">
                  <a:pos x="T6" y="T7"/>
                </a:cxn>
                <a:cxn ang="0">
                  <a:pos x="T8" y="T9"/>
                </a:cxn>
              </a:cxnLst>
              <a:rect l="0" t="0" r="r" b="b"/>
              <a:pathLst>
                <a:path w="117" h="116">
                  <a:moveTo>
                    <a:pt x="5" y="0"/>
                  </a:moveTo>
                  <a:lnTo>
                    <a:pt x="0" y="0"/>
                  </a:lnTo>
                  <a:lnTo>
                    <a:pt x="114" y="116"/>
                  </a:lnTo>
                  <a:lnTo>
                    <a:pt x="117" y="114"/>
                  </a:lnTo>
                  <a:lnTo>
                    <a:pt x="5"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2" name="Freeform 33">
              <a:extLst>
                <a:ext uri="{FF2B5EF4-FFF2-40B4-BE49-F238E27FC236}">
                  <a16:creationId xmlns="" xmlns:a16="http://schemas.microsoft.com/office/drawing/2014/main" id="{8551D65C-4F01-4471-A549-9B58F09C3DF4}"/>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close/>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3" name="Freeform 34">
              <a:extLst>
                <a:ext uri="{FF2B5EF4-FFF2-40B4-BE49-F238E27FC236}">
                  <a16:creationId xmlns="" xmlns:a16="http://schemas.microsoft.com/office/drawing/2014/main" id="{3544D767-6834-4436-ABFA-BF3A4EA70E69}"/>
                </a:ext>
              </a:extLst>
            </p:cNvPr>
            <p:cNvSpPr>
              <a:spLocks noEditPoints="1"/>
            </p:cNvSpPr>
            <p:nvPr userDrawn="1"/>
          </p:nvSpPr>
          <p:spPr bwMode="auto">
            <a:xfrm>
              <a:off x="4531" y="1449"/>
              <a:ext cx="743" cy="764"/>
            </a:xfrm>
            <a:custGeom>
              <a:avLst/>
              <a:gdLst>
                <a:gd name="T0" fmla="*/ 743 w 743"/>
                <a:gd name="T1" fmla="*/ 764 h 764"/>
                <a:gd name="T2" fmla="*/ 743 w 743"/>
                <a:gd name="T3" fmla="*/ 764 h 764"/>
                <a:gd name="T4" fmla="*/ 743 w 743"/>
                <a:gd name="T5" fmla="*/ 764 h 764"/>
                <a:gd name="T6" fmla="*/ 357 w 743"/>
                <a:gd name="T7" fmla="*/ 0 h 764"/>
                <a:gd name="T8" fmla="*/ 124 w 743"/>
                <a:gd name="T9" fmla="*/ 0 h 764"/>
                <a:gd name="T10" fmla="*/ 0 w 743"/>
                <a:gd name="T11" fmla="*/ 127 h 764"/>
                <a:gd name="T12" fmla="*/ 2 w 743"/>
                <a:gd name="T13" fmla="*/ 129 h 764"/>
                <a:gd name="T14" fmla="*/ 125 w 743"/>
                <a:gd name="T15" fmla="*/ 3 h 764"/>
                <a:gd name="T16" fmla="*/ 358 w 743"/>
                <a:gd name="T17" fmla="*/ 3 h 764"/>
                <a:gd name="T18" fmla="*/ 740 w 743"/>
                <a:gd name="T19" fmla="*/ 394 h 764"/>
                <a:gd name="T20" fmla="*/ 740 w 743"/>
                <a:gd name="T21" fmla="*/ 764 h 764"/>
                <a:gd name="T22" fmla="*/ 743 w 743"/>
                <a:gd name="T23" fmla="*/ 764 h 764"/>
                <a:gd name="T24" fmla="*/ 743 w 743"/>
                <a:gd name="T25" fmla="*/ 393 h 764"/>
                <a:gd name="T26" fmla="*/ 360 w 743"/>
                <a:gd name="T27" fmla="*/ 1 h 764"/>
                <a:gd name="T28" fmla="*/ 360 w 743"/>
                <a:gd name="T29" fmla="*/ 1 h 764"/>
                <a:gd name="T30" fmla="*/ 357 w 743"/>
                <a:gd name="T31" fmla="*/ 1 h 764"/>
                <a:gd name="T32" fmla="*/ 357 w 743"/>
                <a:gd name="T33"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64">
                  <a:moveTo>
                    <a:pt x="743" y="764"/>
                  </a:moveTo>
                  <a:lnTo>
                    <a:pt x="743" y="764"/>
                  </a:lnTo>
                  <a:lnTo>
                    <a:pt x="743" y="764"/>
                  </a:lnTo>
                  <a:moveTo>
                    <a:pt x="357" y="0"/>
                  </a:moveTo>
                  <a:lnTo>
                    <a:pt x="124" y="0"/>
                  </a:lnTo>
                  <a:lnTo>
                    <a:pt x="0" y="127"/>
                  </a:lnTo>
                  <a:lnTo>
                    <a:pt x="2" y="129"/>
                  </a:lnTo>
                  <a:lnTo>
                    <a:pt x="125" y="3"/>
                  </a:lnTo>
                  <a:lnTo>
                    <a:pt x="358" y="3"/>
                  </a:lnTo>
                  <a:lnTo>
                    <a:pt x="740" y="394"/>
                  </a:lnTo>
                  <a:lnTo>
                    <a:pt x="740" y="764"/>
                  </a:lnTo>
                  <a:lnTo>
                    <a:pt x="743" y="764"/>
                  </a:lnTo>
                  <a:lnTo>
                    <a:pt x="743" y="393"/>
                  </a:lnTo>
                  <a:lnTo>
                    <a:pt x="360" y="1"/>
                  </a:lnTo>
                  <a:lnTo>
                    <a:pt x="360" y="1"/>
                  </a:lnTo>
                  <a:lnTo>
                    <a:pt x="357" y="1"/>
                  </a:lnTo>
                  <a:lnTo>
                    <a:pt x="357"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4" name="Freeform 35">
              <a:extLst>
                <a:ext uri="{FF2B5EF4-FFF2-40B4-BE49-F238E27FC236}">
                  <a16:creationId xmlns="" xmlns:a16="http://schemas.microsoft.com/office/drawing/2014/main" id="{466AAF9F-DDCC-4DB5-A3C3-BDD1647420C9}"/>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5" name="Freeform 36">
              <a:extLst>
                <a:ext uri="{FF2B5EF4-FFF2-40B4-BE49-F238E27FC236}">
                  <a16:creationId xmlns="" xmlns:a16="http://schemas.microsoft.com/office/drawing/2014/main" id="{FD46DFCE-F860-4163-8E8B-63C1CB744557}"/>
                </a:ext>
              </a:extLst>
            </p:cNvPr>
            <p:cNvSpPr>
              <a:spLocks/>
            </p:cNvSpPr>
            <p:nvPr userDrawn="1"/>
          </p:nvSpPr>
          <p:spPr bwMode="auto">
            <a:xfrm>
              <a:off x="4744" y="1086"/>
              <a:ext cx="147" cy="364"/>
            </a:xfrm>
            <a:custGeom>
              <a:avLst/>
              <a:gdLst>
                <a:gd name="T0" fmla="*/ 4 w 147"/>
                <a:gd name="T1" fmla="*/ 0 h 364"/>
                <a:gd name="T2" fmla="*/ 0 w 147"/>
                <a:gd name="T3" fmla="*/ 0 h 364"/>
                <a:gd name="T4" fmla="*/ 144 w 147"/>
                <a:gd name="T5" fmla="*/ 147 h 364"/>
                <a:gd name="T6" fmla="*/ 144 w 147"/>
                <a:gd name="T7" fmla="*/ 363 h 364"/>
                <a:gd name="T8" fmla="*/ 144 w 147"/>
                <a:gd name="T9" fmla="*/ 364 h 364"/>
                <a:gd name="T10" fmla="*/ 147 w 147"/>
                <a:gd name="T11" fmla="*/ 364 h 364"/>
                <a:gd name="T12" fmla="*/ 147 w 147"/>
                <a:gd name="T13" fmla="*/ 364 h 364"/>
                <a:gd name="T14" fmla="*/ 147 w 147"/>
                <a:gd name="T15" fmla="*/ 147 h 364"/>
                <a:gd name="T16" fmla="*/ 4 w 147"/>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364">
                  <a:moveTo>
                    <a:pt x="4" y="0"/>
                  </a:moveTo>
                  <a:lnTo>
                    <a:pt x="0" y="0"/>
                  </a:lnTo>
                  <a:lnTo>
                    <a:pt x="144" y="147"/>
                  </a:lnTo>
                  <a:lnTo>
                    <a:pt x="144" y="363"/>
                  </a:lnTo>
                  <a:lnTo>
                    <a:pt x="144" y="364"/>
                  </a:lnTo>
                  <a:lnTo>
                    <a:pt x="147" y="364"/>
                  </a:lnTo>
                  <a:lnTo>
                    <a:pt x="147" y="364"/>
                  </a:lnTo>
                  <a:lnTo>
                    <a:pt x="147" y="147"/>
                  </a:lnTo>
                  <a:lnTo>
                    <a:pt x="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6" name="Freeform 37">
              <a:extLst>
                <a:ext uri="{FF2B5EF4-FFF2-40B4-BE49-F238E27FC236}">
                  <a16:creationId xmlns="" xmlns:a16="http://schemas.microsoft.com/office/drawing/2014/main" id="{C1E56C6E-6CA3-4F30-B41F-B5096F5492F3}"/>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7" name="Freeform 38">
              <a:extLst>
                <a:ext uri="{FF2B5EF4-FFF2-40B4-BE49-F238E27FC236}">
                  <a16:creationId xmlns="" xmlns:a16="http://schemas.microsoft.com/office/drawing/2014/main" id="{78BD5980-C499-4A25-A2CF-F8200440D705}"/>
                </a:ext>
              </a:extLst>
            </p:cNvPr>
            <p:cNvSpPr>
              <a:spLocks/>
            </p:cNvSpPr>
            <p:nvPr userDrawn="1"/>
          </p:nvSpPr>
          <p:spPr bwMode="auto">
            <a:xfrm>
              <a:off x="4965" y="1086"/>
              <a:ext cx="513" cy="253"/>
            </a:xfrm>
            <a:custGeom>
              <a:avLst/>
              <a:gdLst>
                <a:gd name="T0" fmla="*/ 3 w 513"/>
                <a:gd name="T1" fmla="*/ 0 h 253"/>
                <a:gd name="T2" fmla="*/ 0 w 513"/>
                <a:gd name="T3" fmla="*/ 0 h 253"/>
                <a:gd name="T4" fmla="*/ 248 w 513"/>
                <a:gd name="T5" fmla="*/ 253 h 253"/>
                <a:gd name="T6" fmla="*/ 513 w 513"/>
                <a:gd name="T7" fmla="*/ 253 h 253"/>
                <a:gd name="T8" fmla="*/ 513 w 513"/>
                <a:gd name="T9" fmla="*/ 253 h 253"/>
                <a:gd name="T10" fmla="*/ 513 w 513"/>
                <a:gd name="T11" fmla="*/ 250 h 253"/>
                <a:gd name="T12" fmla="*/ 512 w 513"/>
                <a:gd name="T13" fmla="*/ 250 h 253"/>
                <a:gd name="T14" fmla="*/ 249 w 513"/>
                <a:gd name="T15" fmla="*/ 250 h 253"/>
                <a:gd name="T16" fmla="*/ 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3" y="0"/>
                  </a:moveTo>
                  <a:lnTo>
                    <a:pt x="0" y="0"/>
                  </a:lnTo>
                  <a:lnTo>
                    <a:pt x="248" y="253"/>
                  </a:lnTo>
                  <a:lnTo>
                    <a:pt x="513" y="253"/>
                  </a:lnTo>
                  <a:lnTo>
                    <a:pt x="513" y="253"/>
                  </a:lnTo>
                  <a:lnTo>
                    <a:pt x="513" y="250"/>
                  </a:lnTo>
                  <a:lnTo>
                    <a:pt x="512" y="250"/>
                  </a:lnTo>
                  <a:lnTo>
                    <a:pt x="249" y="250"/>
                  </a:lnTo>
                  <a:lnTo>
                    <a:pt x="3"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8" name="Freeform 39">
              <a:extLst>
                <a:ext uri="{FF2B5EF4-FFF2-40B4-BE49-F238E27FC236}">
                  <a16:creationId xmlns="" xmlns:a16="http://schemas.microsoft.com/office/drawing/2014/main" id="{9BB29F3C-2FB3-4C55-B4F7-80F5743A238E}"/>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39" name="Freeform 40">
              <a:extLst>
                <a:ext uri="{FF2B5EF4-FFF2-40B4-BE49-F238E27FC236}">
                  <a16:creationId xmlns="" xmlns:a16="http://schemas.microsoft.com/office/drawing/2014/main" id="{4E46A4E2-9D69-4988-9AD3-F21598CEC38F}"/>
                </a:ext>
              </a:extLst>
            </p:cNvPr>
            <p:cNvSpPr>
              <a:spLocks/>
            </p:cNvSpPr>
            <p:nvPr userDrawn="1"/>
          </p:nvSpPr>
          <p:spPr bwMode="auto">
            <a:xfrm>
              <a:off x="5055" y="1368"/>
              <a:ext cx="408" cy="762"/>
            </a:xfrm>
            <a:custGeom>
              <a:avLst/>
              <a:gdLst>
                <a:gd name="T0" fmla="*/ 1 w 408"/>
                <a:gd name="T1" fmla="*/ 0 h 762"/>
                <a:gd name="T2" fmla="*/ 0 w 408"/>
                <a:gd name="T3" fmla="*/ 1 h 762"/>
                <a:gd name="T4" fmla="*/ 406 w 408"/>
                <a:gd name="T5" fmla="*/ 417 h 762"/>
                <a:gd name="T6" fmla="*/ 406 w 408"/>
                <a:gd name="T7" fmla="*/ 762 h 762"/>
                <a:gd name="T8" fmla="*/ 408 w 408"/>
                <a:gd name="T9" fmla="*/ 762 h 762"/>
                <a:gd name="T10" fmla="*/ 408 w 408"/>
                <a:gd name="T11" fmla="*/ 416 h 762"/>
                <a:gd name="T12" fmla="*/ 264 w 408"/>
                <a:gd name="T13" fmla="*/ 269 h 762"/>
                <a:gd name="T14" fmla="*/ 263 w 408"/>
                <a:gd name="T15" fmla="*/ 270 h 762"/>
                <a:gd name="T16" fmla="*/ 261 w 408"/>
                <a:gd name="T17" fmla="*/ 268 h 762"/>
                <a:gd name="T18" fmla="*/ 262 w 408"/>
                <a:gd name="T19" fmla="*/ 266 h 762"/>
                <a:gd name="T20" fmla="*/ 1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1" y="0"/>
                  </a:moveTo>
                  <a:lnTo>
                    <a:pt x="0" y="1"/>
                  </a:lnTo>
                  <a:lnTo>
                    <a:pt x="406" y="417"/>
                  </a:lnTo>
                  <a:lnTo>
                    <a:pt x="406" y="762"/>
                  </a:lnTo>
                  <a:lnTo>
                    <a:pt x="408" y="762"/>
                  </a:lnTo>
                  <a:lnTo>
                    <a:pt x="408" y="416"/>
                  </a:lnTo>
                  <a:lnTo>
                    <a:pt x="264" y="269"/>
                  </a:lnTo>
                  <a:lnTo>
                    <a:pt x="263" y="270"/>
                  </a:lnTo>
                  <a:lnTo>
                    <a:pt x="261" y="268"/>
                  </a:lnTo>
                  <a:lnTo>
                    <a:pt x="262" y="266"/>
                  </a:lnTo>
                  <a:lnTo>
                    <a:pt x="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0" name="Freeform 41">
              <a:extLst>
                <a:ext uri="{FF2B5EF4-FFF2-40B4-BE49-F238E27FC236}">
                  <a16:creationId xmlns="" xmlns:a16="http://schemas.microsoft.com/office/drawing/2014/main" id="{C17C7C2A-8638-4727-84D5-7C7F98825C34}"/>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1" name="Freeform 42">
              <a:extLst>
                <a:ext uri="{FF2B5EF4-FFF2-40B4-BE49-F238E27FC236}">
                  <a16:creationId xmlns="" xmlns:a16="http://schemas.microsoft.com/office/drawing/2014/main" id="{36B0B241-2431-40E0-B9CE-A537CB7D5E3D}"/>
                </a:ext>
              </a:extLst>
            </p:cNvPr>
            <p:cNvSpPr>
              <a:spLocks/>
            </p:cNvSpPr>
            <p:nvPr userDrawn="1"/>
          </p:nvSpPr>
          <p:spPr bwMode="auto">
            <a:xfrm>
              <a:off x="5316" y="1439"/>
              <a:ext cx="113" cy="199"/>
            </a:xfrm>
            <a:custGeom>
              <a:avLst/>
              <a:gdLst>
                <a:gd name="T0" fmla="*/ 31 w 113"/>
                <a:gd name="T1" fmla="*/ 0 h 199"/>
                <a:gd name="T2" fmla="*/ 29 w 113"/>
                <a:gd name="T3" fmla="*/ 2 h 199"/>
                <a:gd name="T4" fmla="*/ 110 w 113"/>
                <a:gd name="T5" fmla="*/ 85 h 199"/>
                <a:gd name="T6" fmla="*/ 1 w 113"/>
                <a:gd name="T7" fmla="*/ 195 h 199"/>
                <a:gd name="T8" fmla="*/ 0 w 113"/>
                <a:gd name="T9" fmla="*/ 197 h 199"/>
                <a:gd name="T10" fmla="*/ 2 w 113"/>
                <a:gd name="T11" fmla="*/ 199 h 199"/>
                <a:gd name="T12" fmla="*/ 3 w 113"/>
                <a:gd name="T13" fmla="*/ 198 h 199"/>
                <a:gd name="T14" fmla="*/ 113 w 113"/>
                <a:gd name="T15" fmla="*/ 85 h 199"/>
                <a:gd name="T16" fmla="*/ 31 w 11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99">
                  <a:moveTo>
                    <a:pt x="31" y="0"/>
                  </a:moveTo>
                  <a:lnTo>
                    <a:pt x="29" y="2"/>
                  </a:lnTo>
                  <a:lnTo>
                    <a:pt x="110" y="85"/>
                  </a:lnTo>
                  <a:lnTo>
                    <a:pt x="1" y="195"/>
                  </a:lnTo>
                  <a:lnTo>
                    <a:pt x="0" y="197"/>
                  </a:lnTo>
                  <a:lnTo>
                    <a:pt x="2" y="199"/>
                  </a:lnTo>
                  <a:lnTo>
                    <a:pt x="3" y="198"/>
                  </a:lnTo>
                  <a:lnTo>
                    <a:pt x="113" y="85"/>
                  </a:lnTo>
                  <a:lnTo>
                    <a:pt x="3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2" name="Freeform 43">
              <a:extLst>
                <a:ext uri="{FF2B5EF4-FFF2-40B4-BE49-F238E27FC236}">
                  <a16:creationId xmlns="" xmlns:a16="http://schemas.microsoft.com/office/drawing/2014/main" id="{17197AD1-FBA3-470A-ABA4-6F3A0568AF11}"/>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3" name="Freeform 44">
              <a:extLst>
                <a:ext uri="{FF2B5EF4-FFF2-40B4-BE49-F238E27FC236}">
                  <a16:creationId xmlns="" xmlns:a16="http://schemas.microsoft.com/office/drawing/2014/main" id="{8CF3D685-EEF2-4D9B-ACE5-F8550309D534}"/>
                </a:ext>
              </a:extLst>
            </p:cNvPr>
            <p:cNvSpPr>
              <a:spLocks/>
            </p:cNvSpPr>
            <p:nvPr userDrawn="1"/>
          </p:nvSpPr>
          <p:spPr bwMode="auto">
            <a:xfrm>
              <a:off x="4020" y="1485"/>
              <a:ext cx="409" cy="204"/>
            </a:xfrm>
            <a:custGeom>
              <a:avLst/>
              <a:gdLst>
                <a:gd name="T0" fmla="*/ 211 w 409"/>
                <a:gd name="T1" fmla="*/ 0 h 204"/>
                <a:gd name="T2" fmla="*/ 0 w 409"/>
                <a:gd name="T3" fmla="*/ 0 h 204"/>
                <a:gd name="T4" fmla="*/ 0 w 409"/>
                <a:gd name="T5" fmla="*/ 3 h 204"/>
                <a:gd name="T6" fmla="*/ 211 w 409"/>
                <a:gd name="T7" fmla="*/ 3 h 204"/>
                <a:gd name="T8" fmla="*/ 406 w 409"/>
                <a:gd name="T9" fmla="*/ 203 h 204"/>
                <a:gd name="T10" fmla="*/ 407 w 409"/>
                <a:gd name="T11" fmla="*/ 204 h 204"/>
                <a:gd name="T12" fmla="*/ 409 w 409"/>
                <a:gd name="T13" fmla="*/ 202 h 204"/>
                <a:gd name="T14" fmla="*/ 409 w 409"/>
                <a:gd name="T15" fmla="*/ 202 h 204"/>
                <a:gd name="T16" fmla="*/ 214 w 409"/>
                <a:gd name="T17" fmla="*/ 1 h 204"/>
                <a:gd name="T18" fmla="*/ 214 w 409"/>
                <a:gd name="T19" fmla="*/ 2 h 204"/>
                <a:gd name="T20" fmla="*/ 211 w 409"/>
                <a:gd name="T21" fmla="*/ 2 h 204"/>
                <a:gd name="T22" fmla="*/ 211 w 409"/>
                <a:gd name="T2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9" h="204">
                  <a:moveTo>
                    <a:pt x="211" y="0"/>
                  </a:moveTo>
                  <a:lnTo>
                    <a:pt x="0" y="0"/>
                  </a:lnTo>
                  <a:lnTo>
                    <a:pt x="0" y="3"/>
                  </a:lnTo>
                  <a:lnTo>
                    <a:pt x="211" y="3"/>
                  </a:lnTo>
                  <a:lnTo>
                    <a:pt x="406" y="203"/>
                  </a:lnTo>
                  <a:lnTo>
                    <a:pt x="407" y="204"/>
                  </a:lnTo>
                  <a:lnTo>
                    <a:pt x="409" y="202"/>
                  </a:lnTo>
                  <a:lnTo>
                    <a:pt x="409" y="202"/>
                  </a:lnTo>
                  <a:lnTo>
                    <a:pt x="214" y="1"/>
                  </a:lnTo>
                  <a:lnTo>
                    <a:pt x="214" y="2"/>
                  </a:lnTo>
                  <a:lnTo>
                    <a:pt x="211" y="2"/>
                  </a:lnTo>
                  <a:lnTo>
                    <a:pt x="21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4" name="Freeform 45">
              <a:extLst>
                <a:ext uri="{FF2B5EF4-FFF2-40B4-BE49-F238E27FC236}">
                  <a16:creationId xmlns="" xmlns:a16="http://schemas.microsoft.com/office/drawing/2014/main" id="{5128A1C4-25E2-414B-85E1-39F87DBC1523}"/>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5" name="Freeform 46">
              <a:extLst>
                <a:ext uri="{FF2B5EF4-FFF2-40B4-BE49-F238E27FC236}">
                  <a16:creationId xmlns="" xmlns:a16="http://schemas.microsoft.com/office/drawing/2014/main" id="{2BEB0C5D-8EF8-4B3B-B5A2-4100F605C02D}"/>
                </a:ext>
              </a:extLst>
            </p:cNvPr>
            <p:cNvSpPr>
              <a:spLocks/>
            </p:cNvSpPr>
            <p:nvPr userDrawn="1"/>
          </p:nvSpPr>
          <p:spPr bwMode="auto">
            <a:xfrm>
              <a:off x="4080" y="1107"/>
              <a:ext cx="154" cy="380"/>
            </a:xfrm>
            <a:custGeom>
              <a:avLst/>
              <a:gdLst>
                <a:gd name="T0" fmla="*/ 2 w 154"/>
                <a:gd name="T1" fmla="*/ 0 h 380"/>
                <a:gd name="T2" fmla="*/ 0 w 154"/>
                <a:gd name="T3" fmla="*/ 2 h 380"/>
                <a:gd name="T4" fmla="*/ 151 w 154"/>
                <a:gd name="T5" fmla="*/ 156 h 380"/>
                <a:gd name="T6" fmla="*/ 151 w 154"/>
                <a:gd name="T7" fmla="*/ 378 h 380"/>
                <a:gd name="T8" fmla="*/ 151 w 154"/>
                <a:gd name="T9" fmla="*/ 380 h 380"/>
                <a:gd name="T10" fmla="*/ 154 w 154"/>
                <a:gd name="T11" fmla="*/ 380 h 380"/>
                <a:gd name="T12" fmla="*/ 154 w 154"/>
                <a:gd name="T13" fmla="*/ 379 h 380"/>
                <a:gd name="T14" fmla="*/ 154 w 154"/>
                <a:gd name="T15" fmla="*/ 155 h 380"/>
                <a:gd name="T16" fmla="*/ 2 w 154"/>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80">
                  <a:moveTo>
                    <a:pt x="2" y="0"/>
                  </a:moveTo>
                  <a:lnTo>
                    <a:pt x="0" y="2"/>
                  </a:lnTo>
                  <a:lnTo>
                    <a:pt x="151" y="156"/>
                  </a:lnTo>
                  <a:lnTo>
                    <a:pt x="151" y="378"/>
                  </a:lnTo>
                  <a:lnTo>
                    <a:pt x="151" y="380"/>
                  </a:lnTo>
                  <a:lnTo>
                    <a:pt x="154" y="380"/>
                  </a:lnTo>
                  <a:lnTo>
                    <a:pt x="154" y="379"/>
                  </a:lnTo>
                  <a:lnTo>
                    <a:pt x="154" y="155"/>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6" name="Freeform 47">
              <a:extLst>
                <a:ext uri="{FF2B5EF4-FFF2-40B4-BE49-F238E27FC236}">
                  <a16:creationId xmlns="" xmlns:a16="http://schemas.microsoft.com/office/drawing/2014/main" id="{E1A8E5E6-12B2-41B7-A375-3878558DFEAA}"/>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7" name="Freeform 48">
              <a:extLst>
                <a:ext uri="{FF2B5EF4-FFF2-40B4-BE49-F238E27FC236}">
                  <a16:creationId xmlns="" xmlns:a16="http://schemas.microsoft.com/office/drawing/2014/main" id="{EDE3E5F9-61F3-42A7-927B-52278150AD1C}"/>
                </a:ext>
              </a:extLst>
            </p:cNvPr>
            <p:cNvSpPr>
              <a:spLocks/>
            </p:cNvSpPr>
            <p:nvPr userDrawn="1"/>
          </p:nvSpPr>
          <p:spPr bwMode="auto">
            <a:xfrm>
              <a:off x="5036" y="1086"/>
              <a:ext cx="66" cy="65"/>
            </a:xfrm>
            <a:custGeom>
              <a:avLst/>
              <a:gdLst>
                <a:gd name="T0" fmla="*/ 66 w 66"/>
                <a:gd name="T1" fmla="*/ 0 h 65"/>
                <a:gd name="T2" fmla="*/ 63 w 66"/>
                <a:gd name="T3" fmla="*/ 0 h 65"/>
                <a:gd name="T4" fmla="*/ 0 w 66"/>
                <a:gd name="T5" fmla="*/ 63 h 65"/>
                <a:gd name="T6" fmla="*/ 2 w 66"/>
                <a:gd name="T7" fmla="*/ 65 h 65"/>
                <a:gd name="T8" fmla="*/ 66 w 66"/>
                <a:gd name="T9" fmla="*/ 0 h 65"/>
              </a:gdLst>
              <a:ahLst/>
              <a:cxnLst>
                <a:cxn ang="0">
                  <a:pos x="T0" y="T1"/>
                </a:cxn>
                <a:cxn ang="0">
                  <a:pos x="T2" y="T3"/>
                </a:cxn>
                <a:cxn ang="0">
                  <a:pos x="T4" y="T5"/>
                </a:cxn>
                <a:cxn ang="0">
                  <a:pos x="T6" y="T7"/>
                </a:cxn>
                <a:cxn ang="0">
                  <a:pos x="T8" y="T9"/>
                </a:cxn>
              </a:cxnLst>
              <a:rect l="0" t="0" r="r" b="b"/>
              <a:pathLst>
                <a:path w="66" h="65">
                  <a:moveTo>
                    <a:pt x="66" y="0"/>
                  </a:moveTo>
                  <a:lnTo>
                    <a:pt x="63" y="0"/>
                  </a:lnTo>
                  <a:lnTo>
                    <a:pt x="0" y="63"/>
                  </a:lnTo>
                  <a:lnTo>
                    <a:pt x="2" y="65"/>
                  </a:lnTo>
                  <a:lnTo>
                    <a:pt x="66"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8" name="Freeform 49">
              <a:extLst>
                <a:ext uri="{FF2B5EF4-FFF2-40B4-BE49-F238E27FC236}">
                  <a16:creationId xmlns="" xmlns:a16="http://schemas.microsoft.com/office/drawing/2014/main" id="{C8231393-6766-4234-BB5B-1E224B654C98}"/>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49" name="Freeform 50">
              <a:extLst>
                <a:ext uri="{FF2B5EF4-FFF2-40B4-BE49-F238E27FC236}">
                  <a16:creationId xmlns="" xmlns:a16="http://schemas.microsoft.com/office/drawing/2014/main" id="{7549C16C-08D5-44C6-800A-2F9F5F300CF0}"/>
                </a:ext>
              </a:extLst>
            </p:cNvPr>
            <p:cNvSpPr>
              <a:spLocks/>
            </p:cNvSpPr>
            <p:nvPr userDrawn="1"/>
          </p:nvSpPr>
          <p:spPr bwMode="auto">
            <a:xfrm>
              <a:off x="4622" y="1886"/>
              <a:ext cx="156" cy="160"/>
            </a:xfrm>
            <a:custGeom>
              <a:avLst/>
              <a:gdLst>
                <a:gd name="T0" fmla="*/ 154 w 156"/>
                <a:gd name="T1" fmla="*/ 0 h 160"/>
                <a:gd name="T2" fmla="*/ 1 w 156"/>
                <a:gd name="T3" fmla="*/ 157 h 160"/>
                <a:gd name="T4" fmla="*/ 0 w 156"/>
                <a:gd name="T5" fmla="*/ 158 h 160"/>
                <a:gd name="T6" fmla="*/ 2 w 156"/>
                <a:gd name="T7" fmla="*/ 160 h 160"/>
                <a:gd name="T8" fmla="*/ 3 w 156"/>
                <a:gd name="T9" fmla="*/ 159 h 160"/>
                <a:gd name="T10" fmla="*/ 156 w 156"/>
                <a:gd name="T11" fmla="*/ 2 h 160"/>
                <a:gd name="T12" fmla="*/ 154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154" y="0"/>
                  </a:moveTo>
                  <a:lnTo>
                    <a:pt x="1" y="157"/>
                  </a:lnTo>
                  <a:lnTo>
                    <a:pt x="0" y="158"/>
                  </a:lnTo>
                  <a:lnTo>
                    <a:pt x="2" y="160"/>
                  </a:lnTo>
                  <a:lnTo>
                    <a:pt x="3" y="159"/>
                  </a:lnTo>
                  <a:lnTo>
                    <a:pt x="156" y="2"/>
                  </a:lnTo>
                  <a:lnTo>
                    <a:pt x="15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0" name="Freeform 51">
              <a:extLst>
                <a:ext uri="{FF2B5EF4-FFF2-40B4-BE49-F238E27FC236}">
                  <a16:creationId xmlns="" xmlns:a16="http://schemas.microsoft.com/office/drawing/2014/main" id="{3202612E-33EC-4375-A7B6-C58E0AE5F373}"/>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1" name="Freeform 52">
              <a:extLst>
                <a:ext uri="{FF2B5EF4-FFF2-40B4-BE49-F238E27FC236}">
                  <a16:creationId xmlns="" xmlns:a16="http://schemas.microsoft.com/office/drawing/2014/main" id="{4723D24C-E2A7-4EFA-9369-6EDAAB422CCD}"/>
                </a:ext>
              </a:extLst>
            </p:cNvPr>
            <p:cNvSpPr>
              <a:spLocks/>
            </p:cNvSpPr>
            <p:nvPr userDrawn="1"/>
          </p:nvSpPr>
          <p:spPr bwMode="auto">
            <a:xfrm>
              <a:off x="2805" y="2043"/>
              <a:ext cx="664" cy="1026"/>
            </a:xfrm>
            <a:custGeom>
              <a:avLst/>
              <a:gdLst>
                <a:gd name="T0" fmla="*/ 664 w 664"/>
                <a:gd name="T1" fmla="*/ 0 h 1026"/>
                <a:gd name="T2" fmla="*/ 391 w 664"/>
                <a:gd name="T3" fmla="*/ 0 h 1026"/>
                <a:gd name="T4" fmla="*/ 225 w 664"/>
                <a:gd name="T5" fmla="*/ 170 h 1026"/>
                <a:gd name="T6" fmla="*/ 225 w 664"/>
                <a:gd name="T7" fmla="*/ 656 h 1026"/>
                <a:gd name="T8" fmla="*/ 0 w 664"/>
                <a:gd name="T9" fmla="*/ 888 h 1026"/>
                <a:gd name="T10" fmla="*/ 135 w 664"/>
                <a:gd name="T11" fmla="*/ 1026 h 1026"/>
                <a:gd name="T12" fmla="*/ 140 w 664"/>
                <a:gd name="T13" fmla="*/ 1026 h 1026"/>
                <a:gd name="T14" fmla="*/ 4 w 664"/>
                <a:gd name="T15" fmla="*/ 888 h 1026"/>
                <a:gd name="T16" fmla="*/ 228 w 664"/>
                <a:gd name="T17" fmla="*/ 658 h 1026"/>
                <a:gd name="T18" fmla="*/ 228 w 664"/>
                <a:gd name="T19" fmla="*/ 171 h 1026"/>
                <a:gd name="T20" fmla="*/ 392 w 664"/>
                <a:gd name="T21" fmla="*/ 3 h 1026"/>
                <a:gd name="T22" fmla="*/ 664 w 664"/>
                <a:gd name="T23" fmla="*/ 3 h 1026"/>
                <a:gd name="T24" fmla="*/ 664 w 664"/>
                <a:gd name="T25" fmla="*/ 0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4" h="1026">
                  <a:moveTo>
                    <a:pt x="664" y="0"/>
                  </a:moveTo>
                  <a:lnTo>
                    <a:pt x="391" y="0"/>
                  </a:lnTo>
                  <a:lnTo>
                    <a:pt x="225" y="170"/>
                  </a:lnTo>
                  <a:lnTo>
                    <a:pt x="225" y="656"/>
                  </a:lnTo>
                  <a:lnTo>
                    <a:pt x="0" y="888"/>
                  </a:lnTo>
                  <a:lnTo>
                    <a:pt x="135" y="1026"/>
                  </a:lnTo>
                  <a:lnTo>
                    <a:pt x="140" y="1026"/>
                  </a:lnTo>
                  <a:lnTo>
                    <a:pt x="4" y="888"/>
                  </a:lnTo>
                  <a:lnTo>
                    <a:pt x="228" y="658"/>
                  </a:lnTo>
                  <a:lnTo>
                    <a:pt x="228" y="171"/>
                  </a:lnTo>
                  <a:lnTo>
                    <a:pt x="392" y="3"/>
                  </a:lnTo>
                  <a:lnTo>
                    <a:pt x="664" y="3"/>
                  </a:lnTo>
                  <a:lnTo>
                    <a:pt x="66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2" name="Freeform 53">
              <a:extLst>
                <a:ext uri="{FF2B5EF4-FFF2-40B4-BE49-F238E27FC236}">
                  <a16:creationId xmlns="" xmlns:a16="http://schemas.microsoft.com/office/drawing/2014/main" id="{280CA15D-3C04-46C2-A2A0-CF8AAC2513A5}"/>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3" name="Freeform 54">
              <a:extLst>
                <a:ext uri="{FF2B5EF4-FFF2-40B4-BE49-F238E27FC236}">
                  <a16:creationId xmlns="" xmlns:a16="http://schemas.microsoft.com/office/drawing/2014/main" id="{EDBA826A-F54B-497B-AE18-D61BC9E969ED}"/>
                </a:ext>
              </a:extLst>
            </p:cNvPr>
            <p:cNvSpPr>
              <a:spLocks/>
            </p:cNvSpPr>
            <p:nvPr userDrawn="1"/>
          </p:nvSpPr>
          <p:spPr bwMode="auto">
            <a:xfrm>
              <a:off x="3038" y="2950"/>
              <a:ext cx="315" cy="119"/>
            </a:xfrm>
            <a:custGeom>
              <a:avLst/>
              <a:gdLst>
                <a:gd name="T0" fmla="*/ 199 w 315"/>
                <a:gd name="T1" fmla="*/ 0 h 119"/>
                <a:gd name="T2" fmla="*/ 0 w 315"/>
                <a:gd name="T3" fmla="*/ 0 h 119"/>
                <a:gd name="T4" fmla="*/ 0 w 315"/>
                <a:gd name="T5" fmla="*/ 3 h 119"/>
                <a:gd name="T6" fmla="*/ 197 w 315"/>
                <a:gd name="T7" fmla="*/ 3 h 119"/>
                <a:gd name="T8" fmla="*/ 311 w 315"/>
                <a:gd name="T9" fmla="*/ 119 h 119"/>
                <a:gd name="T10" fmla="*/ 315 w 315"/>
                <a:gd name="T11" fmla="*/ 119 h 119"/>
                <a:gd name="T12" fmla="*/ 199 w 315"/>
                <a:gd name="T13" fmla="*/ 0 h 119"/>
              </a:gdLst>
              <a:ahLst/>
              <a:cxnLst>
                <a:cxn ang="0">
                  <a:pos x="T0" y="T1"/>
                </a:cxn>
                <a:cxn ang="0">
                  <a:pos x="T2" y="T3"/>
                </a:cxn>
                <a:cxn ang="0">
                  <a:pos x="T4" y="T5"/>
                </a:cxn>
                <a:cxn ang="0">
                  <a:pos x="T6" y="T7"/>
                </a:cxn>
                <a:cxn ang="0">
                  <a:pos x="T8" y="T9"/>
                </a:cxn>
                <a:cxn ang="0">
                  <a:pos x="T10" y="T11"/>
                </a:cxn>
                <a:cxn ang="0">
                  <a:pos x="T12" y="T13"/>
                </a:cxn>
              </a:cxnLst>
              <a:rect l="0" t="0" r="r" b="b"/>
              <a:pathLst>
                <a:path w="315" h="119">
                  <a:moveTo>
                    <a:pt x="199" y="0"/>
                  </a:moveTo>
                  <a:lnTo>
                    <a:pt x="0" y="0"/>
                  </a:lnTo>
                  <a:lnTo>
                    <a:pt x="0" y="3"/>
                  </a:lnTo>
                  <a:lnTo>
                    <a:pt x="197" y="3"/>
                  </a:lnTo>
                  <a:lnTo>
                    <a:pt x="311" y="119"/>
                  </a:lnTo>
                  <a:lnTo>
                    <a:pt x="315" y="119"/>
                  </a:lnTo>
                  <a:lnTo>
                    <a:pt x="19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4" name="Freeform 55">
              <a:extLst>
                <a:ext uri="{FF2B5EF4-FFF2-40B4-BE49-F238E27FC236}">
                  <a16:creationId xmlns="" xmlns:a16="http://schemas.microsoft.com/office/drawing/2014/main" id="{F1908B3D-6C0C-4EDA-85A1-CA0C5D90B29C}"/>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5" name="Freeform 56">
              <a:extLst>
                <a:ext uri="{FF2B5EF4-FFF2-40B4-BE49-F238E27FC236}">
                  <a16:creationId xmlns="" xmlns:a16="http://schemas.microsoft.com/office/drawing/2014/main" id="{4E042735-C2E8-48BD-A905-F0D116E3ADB3}"/>
                </a:ext>
              </a:extLst>
            </p:cNvPr>
            <p:cNvSpPr>
              <a:spLocks/>
            </p:cNvSpPr>
            <p:nvPr userDrawn="1"/>
          </p:nvSpPr>
          <p:spPr bwMode="auto">
            <a:xfrm>
              <a:off x="2197" y="2310"/>
              <a:ext cx="343" cy="759"/>
            </a:xfrm>
            <a:custGeom>
              <a:avLst/>
              <a:gdLst>
                <a:gd name="T0" fmla="*/ 341 w 343"/>
                <a:gd name="T1" fmla="*/ 0 h 759"/>
                <a:gd name="T2" fmla="*/ 267 w 343"/>
                <a:gd name="T3" fmla="*/ 76 h 759"/>
                <a:gd name="T4" fmla="*/ 2 w 343"/>
                <a:gd name="T5" fmla="*/ 66 h 759"/>
                <a:gd name="T6" fmla="*/ 3 w 343"/>
                <a:gd name="T7" fmla="*/ 66 h 759"/>
                <a:gd name="T8" fmla="*/ 0 w 343"/>
                <a:gd name="T9" fmla="*/ 68 h 759"/>
                <a:gd name="T10" fmla="*/ 0 w 343"/>
                <a:gd name="T11" fmla="*/ 68 h 759"/>
                <a:gd name="T12" fmla="*/ 0 w 343"/>
                <a:gd name="T13" fmla="*/ 711 h 759"/>
                <a:gd name="T14" fmla="*/ 48 w 343"/>
                <a:gd name="T15" fmla="*/ 759 h 759"/>
                <a:gd name="T16" fmla="*/ 52 w 343"/>
                <a:gd name="T17" fmla="*/ 759 h 759"/>
                <a:gd name="T18" fmla="*/ 3 w 343"/>
                <a:gd name="T19" fmla="*/ 710 h 759"/>
                <a:gd name="T20" fmla="*/ 3 w 343"/>
                <a:gd name="T21" fmla="*/ 69 h 759"/>
                <a:gd name="T22" fmla="*/ 268 w 343"/>
                <a:gd name="T23" fmla="*/ 79 h 759"/>
                <a:gd name="T24" fmla="*/ 343 w 343"/>
                <a:gd name="T25" fmla="*/ 2 h 759"/>
                <a:gd name="T26" fmla="*/ 341 w 343"/>
                <a:gd name="T2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3" h="759">
                  <a:moveTo>
                    <a:pt x="341" y="0"/>
                  </a:moveTo>
                  <a:lnTo>
                    <a:pt x="267" y="76"/>
                  </a:lnTo>
                  <a:lnTo>
                    <a:pt x="2" y="66"/>
                  </a:lnTo>
                  <a:lnTo>
                    <a:pt x="3" y="66"/>
                  </a:lnTo>
                  <a:lnTo>
                    <a:pt x="0" y="68"/>
                  </a:lnTo>
                  <a:lnTo>
                    <a:pt x="0" y="68"/>
                  </a:lnTo>
                  <a:lnTo>
                    <a:pt x="0" y="711"/>
                  </a:lnTo>
                  <a:lnTo>
                    <a:pt x="48" y="759"/>
                  </a:lnTo>
                  <a:lnTo>
                    <a:pt x="52" y="759"/>
                  </a:lnTo>
                  <a:lnTo>
                    <a:pt x="3" y="710"/>
                  </a:lnTo>
                  <a:lnTo>
                    <a:pt x="3" y="69"/>
                  </a:lnTo>
                  <a:lnTo>
                    <a:pt x="268" y="79"/>
                  </a:lnTo>
                  <a:lnTo>
                    <a:pt x="343" y="2"/>
                  </a:lnTo>
                  <a:lnTo>
                    <a:pt x="34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6" name="Freeform 57">
              <a:extLst>
                <a:ext uri="{FF2B5EF4-FFF2-40B4-BE49-F238E27FC236}">
                  <a16:creationId xmlns="" xmlns:a16="http://schemas.microsoft.com/office/drawing/2014/main" id="{627419DF-AEDE-4975-B41E-02AD2739AA35}"/>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close/>
                  <a:moveTo>
                    <a:pt x="128" y="0"/>
                  </a:moveTo>
                  <a:lnTo>
                    <a:pt x="125" y="0"/>
                  </a:lnTo>
                  <a:lnTo>
                    <a:pt x="125" y="251"/>
                  </a:lnTo>
                  <a:lnTo>
                    <a:pt x="0" y="380"/>
                  </a:lnTo>
                  <a:lnTo>
                    <a:pt x="0" y="383"/>
                  </a:lnTo>
                  <a:lnTo>
                    <a:pt x="128" y="253"/>
                  </a:lnTo>
                  <a:lnTo>
                    <a:pt x="127" y="253"/>
                  </a:lnTo>
                  <a:lnTo>
                    <a:pt x="127" y="250"/>
                  </a:lnTo>
                  <a:lnTo>
                    <a:pt x="128" y="250"/>
                  </a:lnTo>
                  <a:lnTo>
                    <a:pt x="12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7" name="Freeform 58">
              <a:extLst>
                <a:ext uri="{FF2B5EF4-FFF2-40B4-BE49-F238E27FC236}">
                  <a16:creationId xmlns="" xmlns:a16="http://schemas.microsoft.com/office/drawing/2014/main" id="{19326F86-187A-4DFB-8921-038D5016696C}"/>
                </a:ext>
              </a:extLst>
            </p:cNvPr>
            <p:cNvSpPr>
              <a:spLocks noEditPoints="1"/>
            </p:cNvSpPr>
            <p:nvPr userDrawn="1"/>
          </p:nvSpPr>
          <p:spPr bwMode="auto">
            <a:xfrm>
              <a:off x="2075" y="1086"/>
              <a:ext cx="128" cy="1292"/>
            </a:xfrm>
            <a:custGeom>
              <a:avLst/>
              <a:gdLst>
                <a:gd name="T0" fmla="*/ 0 w 128"/>
                <a:gd name="T1" fmla="*/ 1162 h 1292"/>
                <a:gd name="T2" fmla="*/ 0 w 128"/>
                <a:gd name="T3" fmla="*/ 1167 h 1292"/>
                <a:gd name="T4" fmla="*/ 122 w 128"/>
                <a:gd name="T5" fmla="*/ 1292 h 1292"/>
                <a:gd name="T6" fmla="*/ 122 w 128"/>
                <a:gd name="T7" fmla="*/ 1292 h 1292"/>
                <a:gd name="T8" fmla="*/ 125 w 128"/>
                <a:gd name="T9" fmla="*/ 1290 h 1292"/>
                <a:gd name="T10" fmla="*/ 124 w 128"/>
                <a:gd name="T11" fmla="*/ 1290 h 1292"/>
                <a:gd name="T12" fmla="*/ 0 w 128"/>
                <a:gd name="T13" fmla="*/ 1162 h 1292"/>
                <a:gd name="T14" fmla="*/ 128 w 128"/>
                <a:gd name="T15" fmla="*/ 0 h 1292"/>
                <a:gd name="T16" fmla="*/ 125 w 128"/>
                <a:gd name="T17" fmla="*/ 0 h 1292"/>
                <a:gd name="T18" fmla="*/ 125 w 128"/>
                <a:gd name="T19" fmla="*/ 251 h 1292"/>
                <a:gd name="T20" fmla="*/ 0 w 128"/>
                <a:gd name="T21" fmla="*/ 380 h 1292"/>
                <a:gd name="T22" fmla="*/ 0 w 128"/>
                <a:gd name="T23" fmla="*/ 383 h 1292"/>
                <a:gd name="T24" fmla="*/ 128 w 128"/>
                <a:gd name="T25" fmla="*/ 253 h 1292"/>
                <a:gd name="T26" fmla="*/ 127 w 128"/>
                <a:gd name="T27" fmla="*/ 253 h 1292"/>
                <a:gd name="T28" fmla="*/ 127 w 128"/>
                <a:gd name="T29" fmla="*/ 250 h 1292"/>
                <a:gd name="T30" fmla="*/ 128 w 128"/>
                <a:gd name="T31" fmla="*/ 250 h 1292"/>
                <a:gd name="T32" fmla="*/ 128 w 128"/>
                <a:gd name="T33" fmla="*/ 0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292">
                  <a:moveTo>
                    <a:pt x="0" y="1162"/>
                  </a:moveTo>
                  <a:lnTo>
                    <a:pt x="0" y="1167"/>
                  </a:lnTo>
                  <a:lnTo>
                    <a:pt x="122" y="1292"/>
                  </a:lnTo>
                  <a:lnTo>
                    <a:pt x="122" y="1292"/>
                  </a:lnTo>
                  <a:lnTo>
                    <a:pt x="125" y="1290"/>
                  </a:lnTo>
                  <a:lnTo>
                    <a:pt x="124" y="1290"/>
                  </a:lnTo>
                  <a:lnTo>
                    <a:pt x="0" y="1162"/>
                  </a:lnTo>
                  <a:moveTo>
                    <a:pt x="128" y="0"/>
                  </a:moveTo>
                  <a:lnTo>
                    <a:pt x="125" y="0"/>
                  </a:lnTo>
                  <a:lnTo>
                    <a:pt x="125" y="251"/>
                  </a:lnTo>
                  <a:lnTo>
                    <a:pt x="0" y="380"/>
                  </a:lnTo>
                  <a:lnTo>
                    <a:pt x="0" y="383"/>
                  </a:lnTo>
                  <a:lnTo>
                    <a:pt x="128" y="253"/>
                  </a:lnTo>
                  <a:lnTo>
                    <a:pt x="127" y="253"/>
                  </a:lnTo>
                  <a:lnTo>
                    <a:pt x="127" y="250"/>
                  </a:lnTo>
                  <a:lnTo>
                    <a:pt x="128" y="250"/>
                  </a:lnTo>
                  <a:lnTo>
                    <a:pt x="128"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8" name="Freeform 59">
              <a:extLst>
                <a:ext uri="{FF2B5EF4-FFF2-40B4-BE49-F238E27FC236}">
                  <a16:creationId xmlns="" xmlns:a16="http://schemas.microsoft.com/office/drawing/2014/main" id="{C6959FE0-D801-4731-A53A-88FFBDF08551}"/>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59" name="Freeform 60">
              <a:extLst>
                <a:ext uri="{FF2B5EF4-FFF2-40B4-BE49-F238E27FC236}">
                  <a16:creationId xmlns="" xmlns:a16="http://schemas.microsoft.com/office/drawing/2014/main" id="{B7540508-0D45-4C67-966A-438EF4B6939E}"/>
                </a:ext>
              </a:extLst>
            </p:cNvPr>
            <p:cNvSpPr>
              <a:spLocks/>
            </p:cNvSpPr>
            <p:nvPr userDrawn="1"/>
          </p:nvSpPr>
          <p:spPr bwMode="auto">
            <a:xfrm>
              <a:off x="2435" y="1894"/>
              <a:ext cx="770" cy="1175"/>
            </a:xfrm>
            <a:custGeom>
              <a:avLst/>
              <a:gdLst>
                <a:gd name="T0" fmla="*/ 768 w 770"/>
                <a:gd name="T1" fmla="*/ 0 h 1175"/>
                <a:gd name="T2" fmla="*/ 622 w 770"/>
                <a:gd name="T3" fmla="*/ 149 h 1175"/>
                <a:gd name="T4" fmla="*/ 623 w 770"/>
                <a:gd name="T5" fmla="*/ 150 h 1175"/>
                <a:gd name="T6" fmla="*/ 621 w 770"/>
                <a:gd name="T7" fmla="*/ 152 h 1175"/>
                <a:gd name="T8" fmla="*/ 620 w 770"/>
                <a:gd name="T9" fmla="*/ 151 h 1175"/>
                <a:gd name="T10" fmla="*/ 0 w 770"/>
                <a:gd name="T11" fmla="*/ 786 h 1175"/>
                <a:gd name="T12" fmla="*/ 0 w 770"/>
                <a:gd name="T13" fmla="*/ 1095 h 1175"/>
                <a:gd name="T14" fmla="*/ 221 w 770"/>
                <a:gd name="T15" fmla="*/ 1095 h 1175"/>
                <a:gd name="T16" fmla="*/ 299 w 770"/>
                <a:gd name="T17" fmla="*/ 1175 h 1175"/>
                <a:gd name="T18" fmla="*/ 303 w 770"/>
                <a:gd name="T19" fmla="*/ 1175 h 1175"/>
                <a:gd name="T20" fmla="*/ 222 w 770"/>
                <a:gd name="T21" fmla="*/ 1093 h 1175"/>
                <a:gd name="T22" fmla="*/ 3 w 770"/>
                <a:gd name="T23" fmla="*/ 1093 h 1175"/>
                <a:gd name="T24" fmla="*/ 3 w 770"/>
                <a:gd name="T25" fmla="*/ 912 h 1175"/>
                <a:gd name="T26" fmla="*/ 1 w 770"/>
                <a:gd name="T27" fmla="*/ 912 h 1175"/>
                <a:gd name="T28" fmla="*/ 1 w 770"/>
                <a:gd name="T29" fmla="*/ 909 h 1175"/>
                <a:gd name="T30" fmla="*/ 3 w 770"/>
                <a:gd name="T31" fmla="*/ 909 h 1175"/>
                <a:gd name="T32" fmla="*/ 3 w 770"/>
                <a:gd name="T33" fmla="*/ 787 h 1175"/>
                <a:gd name="T34" fmla="*/ 770 w 770"/>
                <a:gd name="T35" fmla="*/ 2 h 1175"/>
                <a:gd name="T36" fmla="*/ 768 w 770"/>
                <a:gd name="T37"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0" h="1175">
                  <a:moveTo>
                    <a:pt x="768" y="0"/>
                  </a:moveTo>
                  <a:lnTo>
                    <a:pt x="622" y="149"/>
                  </a:lnTo>
                  <a:lnTo>
                    <a:pt x="623" y="150"/>
                  </a:lnTo>
                  <a:lnTo>
                    <a:pt x="621" y="152"/>
                  </a:lnTo>
                  <a:lnTo>
                    <a:pt x="620" y="151"/>
                  </a:lnTo>
                  <a:lnTo>
                    <a:pt x="0" y="786"/>
                  </a:lnTo>
                  <a:lnTo>
                    <a:pt x="0" y="1095"/>
                  </a:lnTo>
                  <a:lnTo>
                    <a:pt x="221" y="1095"/>
                  </a:lnTo>
                  <a:lnTo>
                    <a:pt x="299" y="1175"/>
                  </a:lnTo>
                  <a:lnTo>
                    <a:pt x="303" y="1175"/>
                  </a:lnTo>
                  <a:lnTo>
                    <a:pt x="222" y="1093"/>
                  </a:lnTo>
                  <a:lnTo>
                    <a:pt x="3" y="1093"/>
                  </a:lnTo>
                  <a:lnTo>
                    <a:pt x="3" y="912"/>
                  </a:lnTo>
                  <a:lnTo>
                    <a:pt x="1" y="912"/>
                  </a:lnTo>
                  <a:lnTo>
                    <a:pt x="1" y="909"/>
                  </a:lnTo>
                  <a:lnTo>
                    <a:pt x="3" y="909"/>
                  </a:lnTo>
                  <a:lnTo>
                    <a:pt x="3" y="787"/>
                  </a:lnTo>
                  <a:lnTo>
                    <a:pt x="770" y="2"/>
                  </a:lnTo>
                  <a:lnTo>
                    <a:pt x="768"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0" name="Freeform 61">
              <a:extLst>
                <a:ext uri="{FF2B5EF4-FFF2-40B4-BE49-F238E27FC236}">
                  <a16:creationId xmlns="" xmlns:a16="http://schemas.microsoft.com/office/drawing/2014/main" id="{E3FC4B14-122E-4E00-820D-4DBC6D67BAED}"/>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1" name="Freeform 62">
              <a:extLst>
                <a:ext uri="{FF2B5EF4-FFF2-40B4-BE49-F238E27FC236}">
                  <a16:creationId xmlns="" xmlns:a16="http://schemas.microsoft.com/office/drawing/2014/main" id="{05180D3E-3AAD-4C40-BF13-3D01226A8DF2}"/>
                </a:ext>
              </a:extLst>
            </p:cNvPr>
            <p:cNvSpPr>
              <a:spLocks/>
            </p:cNvSpPr>
            <p:nvPr userDrawn="1"/>
          </p:nvSpPr>
          <p:spPr bwMode="auto">
            <a:xfrm>
              <a:off x="2436" y="2572"/>
              <a:ext cx="441" cy="234"/>
            </a:xfrm>
            <a:custGeom>
              <a:avLst/>
              <a:gdLst>
                <a:gd name="T0" fmla="*/ 439 w 441"/>
                <a:gd name="T1" fmla="*/ 0 h 234"/>
                <a:gd name="T2" fmla="*/ 213 w 441"/>
                <a:gd name="T3" fmla="*/ 231 h 234"/>
                <a:gd name="T4" fmla="*/ 2 w 441"/>
                <a:gd name="T5" fmla="*/ 231 h 234"/>
                <a:gd name="T6" fmla="*/ 0 w 441"/>
                <a:gd name="T7" fmla="*/ 231 h 234"/>
                <a:gd name="T8" fmla="*/ 0 w 441"/>
                <a:gd name="T9" fmla="*/ 234 h 234"/>
                <a:gd name="T10" fmla="*/ 2 w 441"/>
                <a:gd name="T11" fmla="*/ 234 h 234"/>
                <a:gd name="T12" fmla="*/ 215 w 441"/>
                <a:gd name="T13" fmla="*/ 234 h 234"/>
                <a:gd name="T14" fmla="*/ 441 w 441"/>
                <a:gd name="T15" fmla="*/ 2 h 234"/>
                <a:gd name="T16" fmla="*/ 439 w 441"/>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34">
                  <a:moveTo>
                    <a:pt x="439" y="0"/>
                  </a:moveTo>
                  <a:lnTo>
                    <a:pt x="213" y="231"/>
                  </a:lnTo>
                  <a:lnTo>
                    <a:pt x="2" y="231"/>
                  </a:lnTo>
                  <a:lnTo>
                    <a:pt x="0" y="231"/>
                  </a:lnTo>
                  <a:lnTo>
                    <a:pt x="0" y="234"/>
                  </a:lnTo>
                  <a:lnTo>
                    <a:pt x="2" y="234"/>
                  </a:lnTo>
                  <a:lnTo>
                    <a:pt x="215" y="234"/>
                  </a:lnTo>
                  <a:lnTo>
                    <a:pt x="441" y="2"/>
                  </a:lnTo>
                  <a:lnTo>
                    <a:pt x="43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2" name="Freeform 63">
              <a:extLst>
                <a:ext uri="{FF2B5EF4-FFF2-40B4-BE49-F238E27FC236}">
                  <a16:creationId xmlns="" xmlns:a16="http://schemas.microsoft.com/office/drawing/2014/main" id="{4C102723-08AC-4C64-B715-1651447605A2}"/>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3" name="Freeform 64">
              <a:extLst>
                <a:ext uri="{FF2B5EF4-FFF2-40B4-BE49-F238E27FC236}">
                  <a16:creationId xmlns="" xmlns:a16="http://schemas.microsoft.com/office/drawing/2014/main" id="{DB7DA254-D0BC-4626-8D13-35A6C439FBDE}"/>
                </a:ext>
              </a:extLst>
            </p:cNvPr>
            <p:cNvSpPr>
              <a:spLocks/>
            </p:cNvSpPr>
            <p:nvPr userDrawn="1"/>
          </p:nvSpPr>
          <p:spPr bwMode="auto">
            <a:xfrm>
              <a:off x="3140" y="2226"/>
              <a:ext cx="637" cy="843"/>
            </a:xfrm>
            <a:custGeom>
              <a:avLst/>
              <a:gdLst>
                <a:gd name="T0" fmla="*/ 408 w 637"/>
                <a:gd name="T1" fmla="*/ 0 h 843"/>
                <a:gd name="T2" fmla="*/ 102 w 637"/>
                <a:gd name="T3" fmla="*/ 0 h 843"/>
                <a:gd name="T4" fmla="*/ 0 w 637"/>
                <a:gd name="T5" fmla="*/ 105 h 843"/>
                <a:gd name="T6" fmla="*/ 0 w 637"/>
                <a:gd name="T7" fmla="*/ 554 h 843"/>
                <a:gd name="T8" fmla="*/ 3 w 637"/>
                <a:gd name="T9" fmla="*/ 554 h 843"/>
                <a:gd name="T10" fmla="*/ 3 w 637"/>
                <a:gd name="T11" fmla="*/ 204 h 843"/>
                <a:gd name="T12" fmla="*/ 0 w 637"/>
                <a:gd name="T13" fmla="*/ 201 h 843"/>
                <a:gd name="T14" fmla="*/ 0 w 637"/>
                <a:gd name="T15" fmla="*/ 201 h 843"/>
                <a:gd name="T16" fmla="*/ 0 w 637"/>
                <a:gd name="T17" fmla="*/ 201 h 843"/>
                <a:gd name="T18" fmla="*/ 2 w 637"/>
                <a:gd name="T19" fmla="*/ 199 h 843"/>
                <a:gd name="T20" fmla="*/ 3 w 637"/>
                <a:gd name="T21" fmla="*/ 200 h 843"/>
                <a:gd name="T22" fmla="*/ 3 w 637"/>
                <a:gd name="T23" fmla="*/ 106 h 843"/>
                <a:gd name="T24" fmla="*/ 103 w 637"/>
                <a:gd name="T25" fmla="*/ 3 h 843"/>
                <a:gd name="T26" fmla="*/ 406 w 637"/>
                <a:gd name="T27" fmla="*/ 3 h 843"/>
                <a:gd name="T28" fmla="*/ 634 w 637"/>
                <a:gd name="T29" fmla="*/ 237 h 843"/>
                <a:gd name="T30" fmla="*/ 634 w 637"/>
                <a:gd name="T31" fmla="*/ 545 h 843"/>
                <a:gd name="T32" fmla="*/ 634 w 637"/>
                <a:gd name="T33" fmla="*/ 757 h 843"/>
                <a:gd name="T34" fmla="*/ 636 w 637"/>
                <a:gd name="T35" fmla="*/ 759 h 843"/>
                <a:gd name="T36" fmla="*/ 634 w 637"/>
                <a:gd name="T37" fmla="*/ 761 h 843"/>
                <a:gd name="T38" fmla="*/ 633 w 637"/>
                <a:gd name="T39" fmla="*/ 760 h 843"/>
                <a:gd name="T40" fmla="*/ 553 w 637"/>
                <a:gd name="T41" fmla="*/ 843 h 843"/>
                <a:gd name="T42" fmla="*/ 556 w 637"/>
                <a:gd name="T43" fmla="*/ 843 h 843"/>
                <a:gd name="T44" fmla="*/ 637 w 637"/>
                <a:gd name="T45" fmla="*/ 761 h 843"/>
                <a:gd name="T46" fmla="*/ 637 w 637"/>
                <a:gd name="T47" fmla="*/ 545 h 843"/>
                <a:gd name="T48" fmla="*/ 637 w 637"/>
                <a:gd name="T49" fmla="*/ 236 h 843"/>
                <a:gd name="T50" fmla="*/ 485 w 637"/>
                <a:gd name="T51" fmla="*/ 80 h 843"/>
                <a:gd name="T52" fmla="*/ 484 w 637"/>
                <a:gd name="T53" fmla="*/ 81 h 843"/>
                <a:gd name="T54" fmla="*/ 482 w 637"/>
                <a:gd name="T55" fmla="*/ 79 h 843"/>
                <a:gd name="T56" fmla="*/ 483 w 637"/>
                <a:gd name="T57" fmla="*/ 78 h 843"/>
                <a:gd name="T58" fmla="*/ 408 w 637"/>
                <a:gd name="T59" fmla="*/ 0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7" h="843">
                  <a:moveTo>
                    <a:pt x="408" y="0"/>
                  </a:moveTo>
                  <a:lnTo>
                    <a:pt x="102" y="0"/>
                  </a:lnTo>
                  <a:lnTo>
                    <a:pt x="0" y="105"/>
                  </a:lnTo>
                  <a:lnTo>
                    <a:pt x="0" y="554"/>
                  </a:lnTo>
                  <a:lnTo>
                    <a:pt x="3" y="554"/>
                  </a:lnTo>
                  <a:lnTo>
                    <a:pt x="3" y="204"/>
                  </a:lnTo>
                  <a:lnTo>
                    <a:pt x="0" y="201"/>
                  </a:lnTo>
                  <a:lnTo>
                    <a:pt x="0" y="201"/>
                  </a:lnTo>
                  <a:lnTo>
                    <a:pt x="0" y="201"/>
                  </a:lnTo>
                  <a:lnTo>
                    <a:pt x="2" y="199"/>
                  </a:lnTo>
                  <a:lnTo>
                    <a:pt x="3" y="200"/>
                  </a:lnTo>
                  <a:lnTo>
                    <a:pt x="3" y="106"/>
                  </a:lnTo>
                  <a:lnTo>
                    <a:pt x="103" y="3"/>
                  </a:lnTo>
                  <a:lnTo>
                    <a:pt x="406" y="3"/>
                  </a:lnTo>
                  <a:lnTo>
                    <a:pt x="634" y="237"/>
                  </a:lnTo>
                  <a:lnTo>
                    <a:pt x="634" y="545"/>
                  </a:lnTo>
                  <a:lnTo>
                    <a:pt x="634" y="757"/>
                  </a:lnTo>
                  <a:lnTo>
                    <a:pt x="636" y="759"/>
                  </a:lnTo>
                  <a:lnTo>
                    <a:pt x="634" y="761"/>
                  </a:lnTo>
                  <a:lnTo>
                    <a:pt x="633" y="760"/>
                  </a:lnTo>
                  <a:lnTo>
                    <a:pt x="553" y="843"/>
                  </a:lnTo>
                  <a:lnTo>
                    <a:pt x="556" y="843"/>
                  </a:lnTo>
                  <a:lnTo>
                    <a:pt x="637" y="761"/>
                  </a:lnTo>
                  <a:lnTo>
                    <a:pt x="637" y="545"/>
                  </a:lnTo>
                  <a:lnTo>
                    <a:pt x="637" y="236"/>
                  </a:lnTo>
                  <a:lnTo>
                    <a:pt x="485" y="80"/>
                  </a:lnTo>
                  <a:lnTo>
                    <a:pt x="484" y="81"/>
                  </a:lnTo>
                  <a:lnTo>
                    <a:pt x="482" y="79"/>
                  </a:lnTo>
                  <a:lnTo>
                    <a:pt x="483" y="78"/>
                  </a:lnTo>
                  <a:lnTo>
                    <a:pt x="408"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4" name="Freeform 65">
              <a:extLst>
                <a:ext uri="{FF2B5EF4-FFF2-40B4-BE49-F238E27FC236}">
                  <a16:creationId xmlns="" xmlns:a16="http://schemas.microsoft.com/office/drawing/2014/main" id="{76253CE5-B902-4B0F-912D-7F0745A66C2F}"/>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close/>
                  <a:moveTo>
                    <a:pt x="2" y="0"/>
                  </a:moveTo>
                  <a:lnTo>
                    <a:pt x="0" y="2"/>
                  </a:lnTo>
                  <a:lnTo>
                    <a:pt x="3" y="5"/>
                  </a:lnTo>
                  <a:lnTo>
                    <a:pt x="159" y="165"/>
                  </a:lnTo>
                  <a:lnTo>
                    <a:pt x="159" y="417"/>
                  </a:lnTo>
                  <a:lnTo>
                    <a:pt x="161" y="417"/>
                  </a:lnTo>
                  <a:lnTo>
                    <a:pt x="161" y="164"/>
                  </a:lnTo>
                  <a:lnTo>
                    <a:pt x="3" y="1"/>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5" name="Freeform 66">
              <a:extLst>
                <a:ext uri="{FF2B5EF4-FFF2-40B4-BE49-F238E27FC236}">
                  <a16:creationId xmlns="" xmlns:a16="http://schemas.microsoft.com/office/drawing/2014/main" id="{4CA16E2F-0B7B-4E93-8099-7D2DFD899C8C}"/>
                </a:ext>
              </a:extLst>
            </p:cNvPr>
            <p:cNvSpPr>
              <a:spLocks noEditPoints="1"/>
            </p:cNvSpPr>
            <p:nvPr userDrawn="1"/>
          </p:nvSpPr>
          <p:spPr bwMode="auto">
            <a:xfrm>
              <a:off x="3140" y="2425"/>
              <a:ext cx="161" cy="417"/>
            </a:xfrm>
            <a:custGeom>
              <a:avLst/>
              <a:gdLst>
                <a:gd name="T0" fmla="*/ 0 w 161"/>
                <a:gd name="T1" fmla="*/ 2 h 417"/>
                <a:gd name="T2" fmla="*/ 0 w 161"/>
                <a:gd name="T3" fmla="*/ 2 h 417"/>
                <a:gd name="T4" fmla="*/ 0 w 161"/>
                <a:gd name="T5" fmla="*/ 2 h 417"/>
                <a:gd name="T6" fmla="*/ 0 w 161"/>
                <a:gd name="T7" fmla="*/ 2 h 417"/>
                <a:gd name="T8" fmla="*/ 2 w 161"/>
                <a:gd name="T9" fmla="*/ 0 h 417"/>
                <a:gd name="T10" fmla="*/ 0 w 161"/>
                <a:gd name="T11" fmla="*/ 2 h 417"/>
                <a:gd name="T12" fmla="*/ 3 w 161"/>
                <a:gd name="T13" fmla="*/ 5 h 417"/>
                <a:gd name="T14" fmla="*/ 159 w 161"/>
                <a:gd name="T15" fmla="*/ 165 h 417"/>
                <a:gd name="T16" fmla="*/ 159 w 161"/>
                <a:gd name="T17" fmla="*/ 417 h 417"/>
                <a:gd name="T18" fmla="*/ 161 w 161"/>
                <a:gd name="T19" fmla="*/ 417 h 417"/>
                <a:gd name="T20" fmla="*/ 161 w 161"/>
                <a:gd name="T21" fmla="*/ 164 h 417"/>
                <a:gd name="T22" fmla="*/ 3 w 161"/>
                <a:gd name="T23" fmla="*/ 1 h 417"/>
                <a:gd name="T24" fmla="*/ 2 w 161"/>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417">
                  <a:moveTo>
                    <a:pt x="0" y="2"/>
                  </a:moveTo>
                  <a:lnTo>
                    <a:pt x="0" y="2"/>
                  </a:lnTo>
                  <a:lnTo>
                    <a:pt x="0" y="2"/>
                  </a:lnTo>
                  <a:lnTo>
                    <a:pt x="0" y="2"/>
                  </a:lnTo>
                  <a:moveTo>
                    <a:pt x="2" y="0"/>
                  </a:moveTo>
                  <a:lnTo>
                    <a:pt x="0" y="2"/>
                  </a:lnTo>
                  <a:lnTo>
                    <a:pt x="3" y="5"/>
                  </a:lnTo>
                  <a:lnTo>
                    <a:pt x="159" y="165"/>
                  </a:lnTo>
                  <a:lnTo>
                    <a:pt x="159" y="417"/>
                  </a:lnTo>
                  <a:lnTo>
                    <a:pt x="161" y="417"/>
                  </a:lnTo>
                  <a:lnTo>
                    <a:pt x="161" y="164"/>
                  </a:lnTo>
                  <a:lnTo>
                    <a:pt x="3" y="1"/>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6" name="Freeform 67">
              <a:extLst>
                <a:ext uri="{FF2B5EF4-FFF2-40B4-BE49-F238E27FC236}">
                  <a16:creationId xmlns="" xmlns:a16="http://schemas.microsoft.com/office/drawing/2014/main" id="{A4C24EE1-1CA1-4C34-A94A-D613C4C823C3}"/>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7" name="Freeform 68">
              <a:extLst>
                <a:ext uri="{FF2B5EF4-FFF2-40B4-BE49-F238E27FC236}">
                  <a16:creationId xmlns="" xmlns:a16="http://schemas.microsoft.com/office/drawing/2014/main" id="{CC4291B8-5781-4E97-BE76-DEEAE97489EA}"/>
                </a:ext>
              </a:extLst>
            </p:cNvPr>
            <p:cNvSpPr>
              <a:spLocks/>
            </p:cNvSpPr>
            <p:nvPr userDrawn="1"/>
          </p:nvSpPr>
          <p:spPr bwMode="auto">
            <a:xfrm>
              <a:off x="3549" y="2493"/>
              <a:ext cx="227" cy="494"/>
            </a:xfrm>
            <a:custGeom>
              <a:avLst/>
              <a:gdLst>
                <a:gd name="T0" fmla="*/ 3 w 227"/>
                <a:gd name="T1" fmla="*/ 0 h 494"/>
                <a:gd name="T2" fmla="*/ 0 w 227"/>
                <a:gd name="T3" fmla="*/ 0 h 494"/>
                <a:gd name="T4" fmla="*/ 0 w 227"/>
                <a:gd name="T5" fmla="*/ 263 h 494"/>
                <a:gd name="T6" fmla="*/ 224 w 227"/>
                <a:gd name="T7" fmla="*/ 493 h 494"/>
                <a:gd name="T8" fmla="*/ 225 w 227"/>
                <a:gd name="T9" fmla="*/ 494 h 494"/>
                <a:gd name="T10" fmla="*/ 227 w 227"/>
                <a:gd name="T11" fmla="*/ 492 h 494"/>
                <a:gd name="T12" fmla="*/ 225 w 227"/>
                <a:gd name="T13" fmla="*/ 490 h 494"/>
                <a:gd name="T14" fmla="*/ 3 w 227"/>
                <a:gd name="T15" fmla="*/ 262 h 494"/>
                <a:gd name="T16" fmla="*/ 3 w 227"/>
                <a:gd name="T17"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94">
                  <a:moveTo>
                    <a:pt x="3" y="0"/>
                  </a:moveTo>
                  <a:lnTo>
                    <a:pt x="0" y="0"/>
                  </a:lnTo>
                  <a:lnTo>
                    <a:pt x="0" y="263"/>
                  </a:lnTo>
                  <a:lnTo>
                    <a:pt x="224" y="493"/>
                  </a:lnTo>
                  <a:lnTo>
                    <a:pt x="225" y="494"/>
                  </a:lnTo>
                  <a:lnTo>
                    <a:pt x="227" y="492"/>
                  </a:lnTo>
                  <a:lnTo>
                    <a:pt x="225" y="490"/>
                  </a:lnTo>
                  <a:lnTo>
                    <a:pt x="3" y="262"/>
                  </a:lnTo>
                  <a:lnTo>
                    <a:pt x="3"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8" name="Freeform 69">
              <a:extLst>
                <a:ext uri="{FF2B5EF4-FFF2-40B4-BE49-F238E27FC236}">
                  <a16:creationId xmlns="" xmlns:a16="http://schemas.microsoft.com/office/drawing/2014/main" id="{C295194B-02C7-4780-B56A-0CBAB5A2E80B}"/>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69" name="Freeform 70">
              <a:extLst>
                <a:ext uri="{FF2B5EF4-FFF2-40B4-BE49-F238E27FC236}">
                  <a16:creationId xmlns="" xmlns:a16="http://schemas.microsoft.com/office/drawing/2014/main" id="{DEA224C3-824C-4ADD-AA73-20B7BFB2699C}"/>
                </a:ext>
              </a:extLst>
            </p:cNvPr>
            <p:cNvSpPr>
              <a:spLocks/>
            </p:cNvSpPr>
            <p:nvPr userDrawn="1"/>
          </p:nvSpPr>
          <p:spPr bwMode="auto">
            <a:xfrm>
              <a:off x="2702" y="1687"/>
              <a:ext cx="888" cy="443"/>
            </a:xfrm>
            <a:custGeom>
              <a:avLst/>
              <a:gdLst>
                <a:gd name="T0" fmla="*/ 549 w 888"/>
                <a:gd name="T1" fmla="*/ 0 h 443"/>
                <a:gd name="T2" fmla="*/ 151 w 888"/>
                <a:gd name="T3" fmla="*/ 0 h 443"/>
                <a:gd name="T4" fmla="*/ 0 w 888"/>
                <a:gd name="T5" fmla="*/ 155 h 443"/>
                <a:gd name="T6" fmla="*/ 0 w 888"/>
                <a:gd name="T7" fmla="*/ 443 h 443"/>
                <a:gd name="T8" fmla="*/ 2 w 888"/>
                <a:gd name="T9" fmla="*/ 443 h 443"/>
                <a:gd name="T10" fmla="*/ 2 w 888"/>
                <a:gd name="T11" fmla="*/ 156 h 443"/>
                <a:gd name="T12" fmla="*/ 153 w 888"/>
                <a:gd name="T13" fmla="*/ 3 h 443"/>
                <a:gd name="T14" fmla="*/ 549 w 888"/>
                <a:gd name="T15" fmla="*/ 3 h 443"/>
                <a:gd name="T16" fmla="*/ 707 w 888"/>
                <a:gd name="T17" fmla="*/ 164 h 443"/>
                <a:gd name="T18" fmla="*/ 888 w 888"/>
                <a:gd name="T19" fmla="*/ 164 h 443"/>
                <a:gd name="T20" fmla="*/ 888 w 888"/>
                <a:gd name="T21" fmla="*/ 161 h 443"/>
                <a:gd name="T22" fmla="*/ 708 w 888"/>
                <a:gd name="T23" fmla="*/ 161 h 443"/>
                <a:gd name="T24" fmla="*/ 552 w 888"/>
                <a:gd name="T25" fmla="*/ 1 h 443"/>
                <a:gd name="T26" fmla="*/ 551 w 888"/>
                <a:gd name="T27" fmla="*/ 2 h 443"/>
                <a:gd name="T28" fmla="*/ 551 w 888"/>
                <a:gd name="T29" fmla="*/ 2 h 443"/>
                <a:gd name="T30" fmla="*/ 549 w 888"/>
                <a:gd name="T31" fmla="*/ 0 h 443"/>
                <a:gd name="T32" fmla="*/ 549 w 888"/>
                <a:gd name="T33"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8" h="443">
                  <a:moveTo>
                    <a:pt x="549" y="0"/>
                  </a:moveTo>
                  <a:lnTo>
                    <a:pt x="151" y="0"/>
                  </a:lnTo>
                  <a:lnTo>
                    <a:pt x="0" y="155"/>
                  </a:lnTo>
                  <a:lnTo>
                    <a:pt x="0" y="443"/>
                  </a:lnTo>
                  <a:lnTo>
                    <a:pt x="2" y="443"/>
                  </a:lnTo>
                  <a:lnTo>
                    <a:pt x="2" y="156"/>
                  </a:lnTo>
                  <a:lnTo>
                    <a:pt x="153" y="3"/>
                  </a:lnTo>
                  <a:lnTo>
                    <a:pt x="549" y="3"/>
                  </a:lnTo>
                  <a:lnTo>
                    <a:pt x="707" y="164"/>
                  </a:lnTo>
                  <a:lnTo>
                    <a:pt x="888" y="164"/>
                  </a:lnTo>
                  <a:lnTo>
                    <a:pt x="888" y="161"/>
                  </a:lnTo>
                  <a:lnTo>
                    <a:pt x="708" y="161"/>
                  </a:lnTo>
                  <a:lnTo>
                    <a:pt x="552" y="1"/>
                  </a:lnTo>
                  <a:lnTo>
                    <a:pt x="551" y="2"/>
                  </a:lnTo>
                  <a:lnTo>
                    <a:pt x="551" y="2"/>
                  </a:lnTo>
                  <a:lnTo>
                    <a:pt x="549" y="0"/>
                  </a:lnTo>
                  <a:lnTo>
                    <a:pt x="54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0" name="Freeform 71">
              <a:extLst>
                <a:ext uri="{FF2B5EF4-FFF2-40B4-BE49-F238E27FC236}">
                  <a16:creationId xmlns="" xmlns:a16="http://schemas.microsoft.com/office/drawing/2014/main" id="{DE618FDB-D198-486B-80EA-D953ACDED55A}"/>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close/>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1" name="Freeform 72">
              <a:extLst>
                <a:ext uri="{FF2B5EF4-FFF2-40B4-BE49-F238E27FC236}">
                  <a16:creationId xmlns="" xmlns:a16="http://schemas.microsoft.com/office/drawing/2014/main" id="{96619D89-DCBE-4010-9263-2C932CBC628E}"/>
                </a:ext>
              </a:extLst>
            </p:cNvPr>
            <p:cNvSpPr>
              <a:spLocks noEditPoints="1"/>
            </p:cNvSpPr>
            <p:nvPr userDrawn="1"/>
          </p:nvSpPr>
          <p:spPr bwMode="auto">
            <a:xfrm>
              <a:off x="3210" y="1086"/>
              <a:ext cx="573" cy="1221"/>
            </a:xfrm>
            <a:custGeom>
              <a:avLst/>
              <a:gdLst>
                <a:gd name="T0" fmla="*/ 84 w 573"/>
                <a:gd name="T1" fmla="*/ 0 h 1221"/>
                <a:gd name="T2" fmla="*/ 79 w 573"/>
                <a:gd name="T3" fmla="*/ 0 h 1221"/>
                <a:gd name="T4" fmla="*/ 0 w 573"/>
                <a:gd name="T5" fmla="*/ 80 h 1221"/>
                <a:gd name="T6" fmla="*/ 0 w 573"/>
                <a:gd name="T7" fmla="*/ 332 h 1221"/>
                <a:gd name="T8" fmla="*/ 3 w 573"/>
                <a:gd name="T9" fmla="*/ 332 h 1221"/>
                <a:gd name="T10" fmla="*/ 3 w 573"/>
                <a:gd name="T11" fmla="*/ 81 h 1221"/>
                <a:gd name="T12" fmla="*/ 84 w 573"/>
                <a:gd name="T13" fmla="*/ 0 h 1221"/>
                <a:gd name="T14" fmla="*/ 571 w 573"/>
                <a:gd name="T15" fmla="*/ 0 h 1221"/>
                <a:gd name="T16" fmla="*/ 567 w 573"/>
                <a:gd name="T17" fmla="*/ 0 h 1221"/>
                <a:gd name="T18" fmla="*/ 570 w 573"/>
                <a:gd name="T19" fmla="*/ 2 h 1221"/>
                <a:gd name="T20" fmla="*/ 570 w 573"/>
                <a:gd name="T21" fmla="*/ 1058 h 1221"/>
                <a:gd name="T22" fmla="*/ 413 w 573"/>
                <a:gd name="T23" fmla="*/ 1218 h 1221"/>
                <a:gd name="T24" fmla="*/ 412 w 573"/>
                <a:gd name="T25" fmla="*/ 1219 h 1221"/>
                <a:gd name="T26" fmla="*/ 414 w 573"/>
                <a:gd name="T27" fmla="*/ 1221 h 1221"/>
                <a:gd name="T28" fmla="*/ 415 w 573"/>
                <a:gd name="T29" fmla="*/ 1220 h 1221"/>
                <a:gd name="T30" fmla="*/ 573 w 573"/>
                <a:gd name="T31" fmla="*/ 1058 h 1221"/>
                <a:gd name="T32" fmla="*/ 573 w 573"/>
                <a:gd name="T33" fmla="*/ 1 h 1221"/>
                <a:gd name="T34" fmla="*/ 571 w 573"/>
                <a:gd name="T35" fmla="*/ 0 h 1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3" h="1221">
                  <a:moveTo>
                    <a:pt x="84" y="0"/>
                  </a:moveTo>
                  <a:lnTo>
                    <a:pt x="79" y="0"/>
                  </a:lnTo>
                  <a:lnTo>
                    <a:pt x="0" y="80"/>
                  </a:lnTo>
                  <a:lnTo>
                    <a:pt x="0" y="332"/>
                  </a:lnTo>
                  <a:lnTo>
                    <a:pt x="3" y="332"/>
                  </a:lnTo>
                  <a:lnTo>
                    <a:pt x="3" y="81"/>
                  </a:lnTo>
                  <a:lnTo>
                    <a:pt x="84" y="0"/>
                  </a:lnTo>
                  <a:moveTo>
                    <a:pt x="571" y="0"/>
                  </a:moveTo>
                  <a:lnTo>
                    <a:pt x="567" y="0"/>
                  </a:lnTo>
                  <a:lnTo>
                    <a:pt x="570" y="2"/>
                  </a:lnTo>
                  <a:lnTo>
                    <a:pt x="570" y="1058"/>
                  </a:lnTo>
                  <a:lnTo>
                    <a:pt x="413" y="1218"/>
                  </a:lnTo>
                  <a:lnTo>
                    <a:pt x="412" y="1219"/>
                  </a:lnTo>
                  <a:lnTo>
                    <a:pt x="414" y="1221"/>
                  </a:lnTo>
                  <a:lnTo>
                    <a:pt x="415" y="1220"/>
                  </a:lnTo>
                  <a:lnTo>
                    <a:pt x="573" y="1058"/>
                  </a:lnTo>
                  <a:lnTo>
                    <a:pt x="573" y="1"/>
                  </a:lnTo>
                  <a:lnTo>
                    <a:pt x="57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2" name="Freeform 73">
              <a:extLst>
                <a:ext uri="{FF2B5EF4-FFF2-40B4-BE49-F238E27FC236}">
                  <a16:creationId xmlns="" xmlns:a16="http://schemas.microsoft.com/office/drawing/2014/main" id="{2A05754B-DAD3-457E-B6F3-1CB594D01F0F}"/>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3" name="Freeform 74">
              <a:extLst>
                <a:ext uri="{FF2B5EF4-FFF2-40B4-BE49-F238E27FC236}">
                  <a16:creationId xmlns="" xmlns:a16="http://schemas.microsoft.com/office/drawing/2014/main" id="{E81E2A36-A958-4F09-8005-923A96D07D2C}"/>
                </a:ext>
              </a:extLst>
            </p:cNvPr>
            <p:cNvSpPr>
              <a:spLocks/>
            </p:cNvSpPr>
            <p:nvPr userDrawn="1"/>
          </p:nvSpPr>
          <p:spPr bwMode="auto">
            <a:xfrm>
              <a:off x="3044" y="1086"/>
              <a:ext cx="116" cy="116"/>
            </a:xfrm>
            <a:custGeom>
              <a:avLst/>
              <a:gdLst>
                <a:gd name="T0" fmla="*/ 116 w 116"/>
                <a:gd name="T1" fmla="*/ 0 h 116"/>
                <a:gd name="T2" fmla="*/ 112 w 116"/>
                <a:gd name="T3" fmla="*/ 0 h 116"/>
                <a:gd name="T4" fmla="*/ 0 w 116"/>
                <a:gd name="T5" fmla="*/ 114 h 116"/>
                <a:gd name="T6" fmla="*/ 2 w 116"/>
                <a:gd name="T7" fmla="*/ 116 h 116"/>
                <a:gd name="T8" fmla="*/ 116 w 116"/>
                <a:gd name="T9" fmla="*/ 0 h 116"/>
              </a:gdLst>
              <a:ahLst/>
              <a:cxnLst>
                <a:cxn ang="0">
                  <a:pos x="T0" y="T1"/>
                </a:cxn>
                <a:cxn ang="0">
                  <a:pos x="T2" y="T3"/>
                </a:cxn>
                <a:cxn ang="0">
                  <a:pos x="T4" y="T5"/>
                </a:cxn>
                <a:cxn ang="0">
                  <a:pos x="T6" y="T7"/>
                </a:cxn>
                <a:cxn ang="0">
                  <a:pos x="T8" y="T9"/>
                </a:cxn>
              </a:cxnLst>
              <a:rect l="0" t="0" r="r" b="b"/>
              <a:pathLst>
                <a:path w="116" h="116">
                  <a:moveTo>
                    <a:pt x="116" y="0"/>
                  </a:moveTo>
                  <a:lnTo>
                    <a:pt x="112" y="0"/>
                  </a:lnTo>
                  <a:lnTo>
                    <a:pt x="0" y="114"/>
                  </a:lnTo>
                  <a:lnTo>
                    <a:pt x="2" y="116"/>
                  </a:lnTo>
                  <a:lnTo>
                    <a:pt x="116"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4" name="Freeform 75">
              <a:extLst>
                <a:ext uri="{FF2B5EF4-FFF2-40B4-BE49-F238E27FC236}">
                  <a16:creationId xmlns="" xmlns:a16="http://schemas.microsoft.com/office/drawing/2014/main" id="{59B5AEE0-42A4-4653-B72C-BA68A68D36D5}"/>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5" name="Freeform 76">
              <a:extLst>
                <a:ext uri="{FF2B5EF4-FFF2-40B4-BE49-F238E27FC236}">
                  <a16:creationId xmlns="" xmlns:a16="http://schemas.microsoft.com/office/drawing/2014/main" id="{6E693F0A-1950-4933-BE81-38FCA5DF9DB3}"/>
                </a:ext>
              </a:extLst>
            </p:cNvPr>
            <p:cNvSpPr>
              <a:spLocks/>
            </p:cNvSpPr>
            <p:nvPr userDrawn="1"/>
          </p:nvSpPr>
          <p:spPr bwMode="auto">
            <a:xfrm>
              <a:off x="2406" y="1449"/>
              <a:ext cx="743" cy="764"/>
            </a:xfrm>
            <a:custGeom>
              <a:avLst/>
              <a:gdLst>
                <a:gd name="T0" fmla="*/ 619 w 743"/>
                <a:gd name="T1" fmla="*/ 0 h 764"/>
                <a:gd name="T2" fmla="*/ 386 w 743"/>
                <a:gd name="T3" fmla="*/ 0 h 764"/>
                <a:gd name="T4" fmla="*/ 386 w 743"/>
                <a:gd name="T5" fmla="*/ 1 h 764"/>
                <a:gd name="T6" fmla="*/ 383 w 743"/>
                <a:gd name="T7" fmla="*/ 1 h 764"/>
                <a:gd name="T8" fmla="*/ 383 w 743"/>
                <a:gd name="T9" fmla="*/ 1 h 764"/>
                <a:gd name="T10" fmla="*/ 0 w 743"/>
                <a:gd name="T11" fmla="*/ 393 h 764"/>
                <a:gd name="T12" fmla="*/ 0 w 743"/>
                <a:gd name="T13" fmla="*/ 764 h 764"/>
                <a:gd name="T14" fmla="*/ 3 w 743"/>
                <a:gd name="T15" fmla="*/ 764 h 764"/>
                <a:gd name="T16" fmla="*/ 3 w 743"/>
                <a:gd name="T17" fmla="*/ 394 h 764"/>
                <a:gd name="T18" fmla="*/ 385 w 743"/>
                <a:gd name="T19" fmla="*/ 3 h 764"/>
                <a:gd name="T20" fmla="*/ 618 w 743"/>
                <a:gd name="T21" fmla="*/ 3 h 764"/>
                <a:gd name="T22" fmla="*/ 741 w 743"/>
                <a:gd name="T23" fmla="*/ 129 h 764"/>
                <a:gd name="T24" fmla="*/ 743 w 743"/>
                <a:gd name="T25" fmla="*/ 127 h 764"/>
                <a:gd name="T26" fmla="*/ 619 w 743"/>
                <a:gd name="T27"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3" h="764">
                  <a:moveTo>
                    <a:pt x="619" y="0"/>
                  </a:moveTo>
                  <a:lnTo>
                    <a:pt x="386" y="0"/>
                  </a:lnTo>
                  <a:lnTo>
                    <a:pt x="386" y="1"/>
                  </a:lnTo>
                  <a:lnTo>
                    <a:pt x="383" y="1"/>
                  </a:lnTo>
                  <a:lnTo>
                    <a:pt x="383" y="1"/>
                  </a:lnTo>
                  <a:lnTo>
                    <a:pt x="0" y="393"/>
                  </a:lnTo>
                  <a:lnTo>
                    <a:pt x="0" y="764"/>
                  </a:lnTo>
                  <a:lnTo>
                    <a:pt x="3" y="764"/>
                  </a:lnTo>
                  <a:lnTo>
                    <a:pt x="3" y="394"/>
                  </a:lnTo>
                  <a:lnTo>
                    <a:pt x="385" y="3"/>
                  </a:lnTo>
                  <a:lnTo>
                    <a:pt x="618" y="3"/>
                  </a:lnTo>
                  <a:lnTo>
                    <a:pt x="741" y="129"/>
                  </a:lnTo>
                  <a:lnTo>
                    <a:pt x="743" y="127"/>
                  </a:lnTo>
                  <a:lnTo>
                    <a:pt x="619"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6" name="Freeform 77">
              <a:extLst>
                <a:ext uri="{FF2B5EF4-FFF2-40B4-BE49-F238E27FC236}">
                  <a16:creationId xmlns="" xmlns:a16="http://schemas.microsoft.com/office/drawing/2014/main" id="{8A485052-72E7-4283-9086-548E3EBD42EF}"/>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7" name="Freeform 78">
              <a:extLst>
                <a:ext uri="{FF2B5EF4-FFF2-40B4-BE49-F238E27FC236}">
                  <a16:creationId xmlns="" xmlns:a16="http://schemas.microsoft.com/office/drawing/2014/main" id="{ED8354EB-72FD-4958-85B5-F4C470834EF6}"/>
                </a:ext>
              </a:extLst>
            </p:cNvPr>
            <p:cNvSpPr>
              <a:spLocks/>
            </p:cNvSpPr>
            <p:nvPr userDrawn="1"/>
          </p:nvSpPr>
          <p:spPr bwMode="auto">
            <a:xfrm>
              <a:off x="2789" y="1086"/>
              <a:ext cx="148" cy="364"/>
            </a:xfrm>
            <a:custGeom>
              <a:avLst/>
              <a:gdLst>
                <a:gd name="T0" fmla="*/ 148 w 148"/>
                <a:gd name="T1" fmla="*/ 0 h 364"/>
                <a:gd name="T2" fmla="*/ 143 w 148"/>
                <a:gd name="T3" fmla="*/ 0 h 364"/>
                <a:gd name="T4" fmla="*/ 0 w 148"/>
                <a:gd name="T5" fmla="*/ 147 h 364"/>
                <a:gd name="T6" fmla="*/ 0 w 148"/>
                <a:gd name="T7" fmla="*/ 364 h 364"/>
                <a:gd name="T8" fmla="*/ 0 w 148"/>
                <a:gd name="T9" fmla="*/ 364 h 364"/>
                <a:gd name="T10" fmla="*/ 3 w 148"/>
                <a:gd name="T11" fmla="*/ 364 h 364"/>
                <a:gd name="T12" fmla="*/ 3 w 148"/>
                <a:gd name="T13" fmla="*/ 363 h 364"/>
                <a:gd name="T14" fmla="*/ 3 w 148"/>
                <a:gd name="T15" fmla="*/ 147 h 364"/>
                <a:gd name="T16" fmla="*/ 148 w 14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64">
                  <a:moveTo>
                    <a:pt x="148" y="0"/>
                  </a:moveTo>
                  <a:lnTo>
                    <a:pt x="143" y="0"/>
                  </a:lnTo>
                  <a:lnTo>
                    <a:pt x="0" y="147"/>
                  </a:lnTo>
                  <a:lnTo>
                    <a:pt x="0" y="364"/>
                  </a:lnTo>
                  <a:lnTo>
                    <a:pt x="0" y="364"/>
                  </a:lnTo>
                  <a:lnTo>
                    <a:pt x="3" y="364"/>
                  </a:lnTo>
                  <a:lnTo>
                    <a:pt x="3" y="363"/>
                  </a:lnTo>
                  <a:lnTo>
                    <a:pt x="3" y="147"/>
                  </a:lnTo>
                  <a:lnTo>
                    <a:pt x="148"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8" name="Freeform 79">
              <a:extLst>
                <a:ext uri="{FF2B5EF4-FFF2-40B4-BE49-F238E27FC236}">
                  <a16:creationId xmlns="" xmlns:a16="http://schemas.microsoft.com/office/drawing/2014/main" id="{B3FF19FC-9674-4A47-ABF1-BF523E6A55E0}"/>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79" name="Freeform 80">
              <a:extLst>
                <a:ext uri="{FF2B5EF4-FFF2-40B4-BE49-F238E27FC236}">
                  <a16:creationId xmlns="" xmlns:a16="http://schemas.microsoft.com/office/drawing/2014/main" id="{6B596868-D3DC-4440-937A-57AFEFD1949F}"/>
                </a:ext>
              </a:extLst>
            </p:cNvPr>
            <p:cNvSpPr>
              <a:spLocks/>
            </p:cNvSpPr>
            <p:nvPr userDrawn="1"/>
          </p:nvSpPr>
          <p:spPr bwMode="auto">
            <a:xfrm>
              <a:off x="2202" y="1086"/>
              <a:ext cx="513" cy="253"/>
            </a:xfrm>
            <a:custGeom>
              <a:avLst/>
              <a:gdLst>
                <a:gd name="T0" fmla="*/ 513 w 513"/>
                <a:gd name="T1" fmla="*/ 0 h 253"/>
                <a:gd name="T2" fmla="*/ 510 w 513"/>
                <a:gd name="T3" fmla="*/ 0 h 253"/>
                <a:gd name="T4" fmla="*/ 265 w 513"/>
                <a:gd name="T5" fmla="*/ 250 h 253"/>
                <a:gd name="T6" fmla="*/ 1 w 513"/>
                <a:gd name="T7" fmla="*/ 250 h 253"/>
                <a:gd name="T8" fmla="*/ 0 w 513"/>
                <a:gd name="T9" fmla="*/ 250 h 253"/>
                <a:gd name="T10" fmla="*/ 0 w 513"/>
                <a:gd name="T11" fmla="*/ 253 h 253"/>
                <a:gd name="T12" fmla="*/ 1 w 513"/>
                <a:gd name="T13" fmla="*/ 253 h 253"/>
                <a:gd name="T14" fmla="*/ 265 w 513"/>
                <a:gd name="T15" fmla="*/ 253 h 253"/>
                <a:gd name="T16" fmla="*/ 513 w 513"/>
                <a:gd name="T17"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53">
                  <a:moveTo>
                    <a:pt x="513" y="0"/>
                  </a:moveTo>
                  <a:lnTo>
                    <a:pt x="510" y="0"/>
                  </a:lnTo>
                  <a:lnTo>
                    <a:pt x="265" y="250"/>
                  </a:lnTo>
                  <a:lnTo>
                    <a:pt x="1" y="250"/>
                  </a:lnTo>
                  <a:lnTo>
                    <a:pt x="0" y="250"/>
                  </a:lnTo>
                  <a:lnTo>
                    <a:pt x="0" y="253"/>
                  </a:lnTo>
                  <a:lnTo>
                    <a:pt x="1" y="253"/>
                  </a:lnTo>
                  <a:lnTo>
                    <a:pt x="265" y="253"/>
                  </a:lnTo>
                  <a:lnTo>
                    <a:pt x="513"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0" name="Freeform 81">
              <a:extLst>
                <a:ext uri="{FF2B5EF4-FFF2-40B4-BE49-F238E27FC236}">
                  <a16:creationId xmlns="" xmlns:a16="http://schemas.microsoft.com/office/drawing/2014/main" id="{DEA93609-F7DE-4378-A90F-36264B1514AA}"/>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1" name="Freeform 82">
              <a:extLst>
                <a:ext uri="{FF2B5EF4-FFF2-40B4-BE49-F238E27FC236}">
                  <a16:creationId xmlns="" xmlns:a16="http://schemas.microsoft.com/office/drawing/2014/main" id="{7C65E01A-6ED0-4814-9CA1-868FADE1BCD2}"/>
                </a:ext>
              </a:extLst>
            </p:cNvPr>
            <p:cNvSpPr>
              <a:spLocks/>
            </p:cNvSpPr>
            <p:nvPr userDrawn="1"/>
          </p:nvSpPr>
          <p:spPr bwMode="auto">
            <a:xfrm>
              <a:off x="2217" y="1368"/>
              <a:ext cx="408" cy="762"/>
            </a:xfrm>
            <a:custGeom>
              <a:avLst/>
              <a:gdLst>
                <a:gd name="T0" fmla="*/ 407 w 408"/>
                <a:gd name="T1" fmla="*/ 0 h 762"/>
                <a:gd name="T2" fmla="*/ 146 w 408"/>
                <a:gd name="T3" fmla="*/ 266 h 762"/>
                <a:gd name="T4" fmla="*/ 148 w 408"/>
                <a:gd name="T5" fmla="*/ 268 h 762"/>
                <a:gd name="T6" fmla="*/ 145 w 408"/>
                <a:gd name="T7" fmla="*/ 270 h 762"/>
                <a:gd name="T8" fmla="*/ 144 w 408"/>
                <a:gd name="T9" fmla="*/ 269 h 762"/>
                <a:gd name="T10" fmla="*/ 0 w 408"/>
                <a:gd name="T11" fmla="*/ 416 h 762"/>
                <a:gd name="T12" fmla="*/ 0 w 408"/>
                <a:gd name="T13" fmla="*/ 762 h 762"/>
                <a:gd name="T14" fmla="*/ 3 w 408"/>
                <a:gd name="T15" fmla="*/ 762 h 762"/>
                <a:gd name="T16" fmla="*/ 3 w 408"/>
                <a:gd name="T17" fmla="*/ 417 h 762"/>
                <a:gd name="T18" fmla="*/ 408 w 408"/>
                <a:gd name="T19" fmla="*/ 1 h 762"/>
                <a:gd name="T20" fmla="*/ 407 w 408"/>
                <a:gd name="T21"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762">
                  <a:moveTo>
                    <a:pt x="407" y="0"/>
                  </a:moveTo>
                  <a:lnTo>
                    <a:pt x="146" y="266"/>
                  </a:lnTo>
                  <a:lnTo>
                    <a:pt x="148" y="268"/>
                  </a:lnTo>
                  <a:lnTo>
                    <a:pt x="145" y="270"/>
                  </a:lnTo>
                  <a:lnTo>
                    <a:pt x="144" y="269"/>
                  </a:lnTo>
                  <a:lnTo>
                    <a:pt x="0" y="416"/>
                  </a:lnTo>
                  <a:lnTo>
                    <a:pt x="0" y="762"/>
                  </a:lnTo>
                  <a:lnTo>
                    <a:pt x="3" y="762"/>
                  </a:lnTo>
                  <a:lnTo>
                    <a:pt x="3" y="417"/>
                  </a:lnTo>
                  <a:lnTo>
                    <a:pt x="408" y="1"/>
                  </a:lnTo>
                  <a:lnTo>
                    <a:pt x="407"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2" name="Freeform 83">
              <a:extLst>
                <a:ext uri="{FF2B5EF4-FFF2-40B4-BE49-F238E27FC236}">
                  <a16:creationId xmlns="" xmlns:a16="http://schemas.microsoft.com/office/drawing/2014/main" id="{0D86D44C-DDB0-4B3C-B126-F4458194ABA3}"/>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3" name="Freeform 84">
              <a:extLst>
                <a:ext uri="{FF2B5EF4-FFF2-40B4-BE49-F238E27FC236}">
                  <a16:creationId xmlns="" xmlns:a16="http://schemas.microsoft.com/office/drawing/2014/main" id="{75BE403B-5E9B-4F51-BC49-B6FD91B425A8}"/>
                </a:ext>
              </a:extLst>
            </p:cNvPr>
            <p:cNvSpPr>
              <a:spLocks/>
            </p:cNvSpPr>
            <p:nvPr userDrawn="1"/>
          </p:nvSpPr>
          <p:spPr bwMode="auto">
            <a:xfrm>
              <a:off x="2251" y="1439"/>
              <a:ext cx="114" cy="199"/>
            </a:xfrm>
            <a:custGeom>
              <a:avLst/>
              <a:gdLst>
                <a:gd name="T0" fmla="*/ 82 w 114"/>
                <a:gd name="T1" fmla="*/ 0 h 199"/>
                <a:gd name="T2" fmla="*/ 0 w 114"/>
                <a:gd name="T3" fmla="*/ 85 h 199"/>
                <a:gd name="T4" fmla="*/ 110 w 114"/>
                <a:gd name="T5" fmla="*/ 198 h 199"/>
                <a:gd name="T6" fmla="*/ 111 w 114"/>
                <a:gd name="T7" fmla="*/ 199 h 199"/>
                <a:gd name="T8" fmla="*/ 114 w 114"/>
                <a:gd name="T9" fmla="*/ 197 h 199"/>
                <a:gd name="T10" fmla="*/ 112 w 114"/>
                <a:gd name="T11" fmla="*/ 195 h 199"/>
                <a:gd name="T12" fmla="*/ 3 w 114"/>
                <a:gd name="T13" fmla="*/ 85 h 199"/>
                <a:gd name="T14" fmla="*/ 84 w 114"/>
                <a:gd name="T15" fmla="*/ 2 h 199"/>
                <a:gd name="T16" fmla="*/ 82 w 114"/>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99">
                  <a:moveTo>
                    <a:pt x="82" y="0"/>
                  </a:moveTo>
                  <a:lnTo>
                    <a:pt x="0" y="85"/>
                  </a:lnTo>
                  <a:lnTo>
                    <a:pt x="110" y="198"/>
                  </a:lnTo>
                  <a:lnTo>
                    <a:pt x="111" y="199"/>
                  </a:lnTo>
                  <a:lnTo>
                    <a:pt x="114" y="197"/>
                  </a:lnTo>
                  <a:lnTo>
                    <a:pt x="112" y="195"/>
                  </a:lnTo>
                  <a:lnTo>
                    <a:pt x="3" y="85"/>
                  </a:lnTo>
                  <a:lnTo>
                    <a:pt x="84" y="2"/>
                  </a:lnTo>
                  <a:lnTo>
                    <a:pt x="8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4" name="Freeform 85">
              <a:extLst>
                <a:ext uri="{FF2B5EF4-FFF2-40B4-BE49-F238E27FC236}">
                  <a16:creationId xmlns="" xmlns:a16="http://schemas.microsoft.com/office/drawing/2014/main" id="{F8684EEA-2E89-4FCA-9ADA-2B69FB3FD743}"/>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5" name="Freeform 86">
              <a:extLst>
                <a:ext uri="{FF2B5EF4-FFF2-40B4-BE49-F238E27FC236}">
                  <a16:creationId xmlns="" xmlns:a16="http://schemas.microsoft.com/office/drawing/2014/main" id="{3A9B96F6-190E-4317-96A3-5D97D473E234}"/>
                </a:ext>
              </a:extLst>
            </p:cNvPr>
            <p:cNvSpPr>
              <a:spLocks/>
            </p:cNvSpPr>
            <p:nvPr userDrawn="1"/>
          </p:nvSpPr>
          <p:spPr bwMode="auto">
            <a:xfrm>
              <a:off x="3251" y="1485"/>
              <a:ext cx="410" cy="204"/>
            </a:xfrm>
            <a:custGeom>
              <a:avLst/>
              <a:gdLst>
                <a:gd name="T0" fmla="*/ 410 w 410"/>
                <a:gd name="T1" fmla="*/ 0 h 204"/>
                <a:gd name="T2" fmla="*/ 199 w 410"/>
                <a:gd name="T3" fmla="*/ 0 h 204"/>
                <a:gd name="T4" fmla="*/ 199 w 410"/>
                <a:gd name="T5" fmla="*/ 2 h 204"/>
                <a:gd name="T6" fmla="*/ 196 w 410"/>
                <a:gd name="T7" fmla="*/ 2 h 204"/>
                <a:gd name="T8" fmla="*/ 196 w 410"/>
                <a:gd name="T9" fmla="*/ 1 h 204"/>
                <a:gd name="T10" fmla="*/ 0 w 410"/>
                <a:gd name="T11" fmla="*/ 202 h 204"/>
                <a:gd name="T12" fmla="*/ 0 w 410"/>
                <a:gd name="T13" fmla="*/ 202 h 204"/>
                <a:gd name="T14" fmla="*/ 2 w 410"/>
                <a:gd name="T15" fmla="*/ 204 h 204"/>
                <a:gd name="T16" fmla="*/ 2 w 410"/>
                <a:gd name="T17" fmla="*/ 204 h 204"/>
                <a:gd name="T18" fmla="*/ 3 w 410"/>
                <a:gd name="T19" fmla="*/ 203 h 204"/>
                <a:gd name="T20" fmla="*/ 198 w 410"/>
                <a:gd name="T21" fmla="*/ 3 h 204"/>
                <a:gd name="T22" fmla="*/ 410 w 410"/>
                <a:gd name="T23" fmla="*/ 3 h 204"/>
                <a:gd name="T24" fmla="*/ 410 w 410"/>
                <a:gd name="T2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0" h="204">
                  <a:moveTo>
                    <a:pt x="410" y="0"/>
                  </a:moveTo>
                  <a:lnTo>
                    <a:pt x="199" y="0"/>
                  </a:lnTo>
                  <a:lnTo>
                    <a:pt x="199" y="2"/>
                  </a:lnTo>
                  <a:lnTo>
                    <a:pt x="196" y="2"/>
                  </a:lnTo>
                  <a:lnTo>
                    <a:pt x="196" y="1"/>
                  </a:lnTo>
                  <a:lnTo>
                    <a:pt x="0" y="202"/>
                  </a:lnTo>
                  <a:lnTo>
                    <a:pt x="0" y="202"/>
                  </a:lnTo>
                  <a:lnTo>
                    <a:pt x="2" y="204"/>
                  </a:lnTo>
                  <a:lnTo>
                    <a:pt x="2" y="204"/>
                  </a:lnTo>
                  <a:lnTo>
                    <a:pt x="3" y="203"/>
                  </a:lnTo>
                  <a:lnTo>
                    <a:pt x="198" y="3"/>
                  </a:lnTo>
                  <a:lnTo>
                    <a:pt x="410" y="3"/>
                  </a:lnTo>
                  <a:lnTo>
                    <a:pt x="410"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6" name="Freeform 87">
              <a:extLst>
                <a:ext uri="{FF2B5EF4-FFF2-40B4-BE49-F238E27FC236}">
                  <a16:creationId xmlns="" xmlns:a16="http://schemas.microsoft.com/office/drawing/2014/main" id="{D0A71ACE-3EBE-42A0-A08B-441B8480E6DB}"/>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7" name="Freeform 88">
              <a:extLst>
                <a:ext uri="{FF2B5EF4-FFF2-40B4-BE49-F238E27FC236}">
                  <a16:creationId xmlns="" xmlns:a16="http://schemas.microsoft.com/office/drawing/2014/main" id="{3210EF04-97AC-410F-A682-EF447B605C65}"/>
                </a:ext>
              </a:extLst>
            </p:cNvPr>
            <p:cNvSpPr>
              <a:spLocks/>
            </p:cNvSpPr>
            <p:nvPr userDrawn="1"/>
          </p:nvSpPr>
          <p:spPr bwMode="auto">
            <a:xfrm>
              <a:off x="3447" y="1107"/>
              <a:ext cx="153" cy="380"/>
            </a:xfrm>
            <a:custGeom>
              <a:avLst/>
              <a:gdLst>
                <a:gd name="T0" fmla="*/ 151 w 153"/>
                <a:gd name="T1" fmla="*/ 0 h 380"/>
                <a:gd name="T2" fmla="*/ 0 w 153"/>
                <a:gd name="T3" fmla="*/ 155 h 380"/>
                <a:gd name="T4" fmla="*/ 0 w 153"/>
                <a:gd name="T5" fmla="*/ 379 h 380"/>
                <a:gd name="T6" fmla="*/ 0 w 153"/>
                <a:gd name="T7" fmla="*/ 380 h 380"/>
                <a:gd name="T8" fmla="*/ 3 w 153"/>
                <a:gd name="T9" fmla="*/ 380 h 380"/>
                <a:gd name="T10" fmla="*/ 3 w 153"/>
                <a:gd name="T11" fmla="*/ 378 h 380"/>
                <a:gd name="T12" fmla="*/ 3 w 153"/>
                <a:gd name="T13" fmla="*/ 156 h 380"/>
                <a:gd name="T14" fmla="*/ 153 w 153"/>
                <a:gd name="T15" fmla="*/ 2 h 380"/>
                <a:gd name="T16" fmla="*/ 151 w 153"/>
                <a:gd name="T17"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80">
                  <a:moveTo>
                    <a:pt x="151" y="0"/>
                  </a:moveTo>
                  <a:lnTo>
                    <a:pt x="0" y="155"/>
                  </a:lnTo>
                  <a:lnTo>
                    <a:pt x="0" y="379"/>
                  </a:lnTo>
                  <a:lnTo>
                    <a:pt x="0" y="380"/>
                  </a:lnTo>
                  <a:lnTo>
                    <a:pt x="3" y="380"/>
                  </a:lnTo>
                  <a:lnTo>
                    <a:pt x="3" y="378"/>
                  </a:lnTo>
                  <a:lnTo>
                    <a:pt x="3" y="156"/>
                  </a:lnTo>
                  <a:lnTo>
                    <a:pt x="153" y="2"/>
                  </a:lnTo>
                  <a:lnTo>
                    <a:pt x="151"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8" name="Freeform 89">
              <a:extLst>
                <a:ext uri="{FF2B5EF4-FFF2-40B4-BE49-F238E27FC236}">
                  <a16:creationId xmlns="" xmlns:a16="http://schemas.microsoft.com/office/drawing/2014/main" id="{A2D529AC-C776-49C0-977E-7D82E467B75D}"/>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89" name="Freeform 90">
              <a:extLst>
                <a:ext uri="{FF2B5EF4-FFF2-40B4-BE49-F238E27FC236}">
                  <a16:creationId xmlns="" xmlns:a16="http://schemas.microsoft.com/office/drawing/2014/main" id="{C3251D33-9028-4819-B610-D62B5617761C}"/>
                </a:ext>
              </a:extLst>
            </p:cNvPr>
            <p:cNvSpPr>
              <a:spLocks/>
            </p:cNvSpPr>
            <p:nvPr userDrawn="1"/>
          </p:nvSpPr>
          <p:spPr bwMode="auto">
            <a:xfrm>
              <a:off x="2578" y="1086"/>
              <a:ext cx="66" cy="65"/>
            </a:xfrm>
            <a:custGeom>
              <a:avLst/>
              <a:gdLst>
                <a:gd name="T0" fmla="*/ 4 w 66"/>
                <a:gd name="T1" fmla="*/ 0 h 65"/>
                <a:gd name="T2" fmla="*/ 0 w 66"/>
                <a:gd name="T3" fmla="*/ 0 h 65"/>
                <a:gd name="T4" fmla="*/ 64 w 66"/>
                <a:gd name="T5" fmla="*/ 65 h 65"/>
                <a:gd name="T6" fmla="*/ 66 w 66"/>
                <a:gd name="T7" fmla="*/ 63 h 65"/>
                <a:gd name="T8" fmla="*/ 4 w 66"/>
                <a:gd name="T9" fmla="*/ 0 h 65"/>
              </a:gdLst>
              <a:ahLst/>
              <a:cxnLst>
                <a:cxn ang="0">
                  <a:pos x="T0" y="T1"/>
                </a:cxn>
                <a:cxn ang="0">
                  <a:pos x="T2" y="T3"/>
                </a:cxn>
                <a:cxn ang="0">
                  <a:pos x="T4" y="T5"/>
                </a:cxn>
                <a:cxn ang="0">
                  <a:pos x="T6" y="T7"/>
                </a:cxn>
                <a:cxn ang="0">
                  <a:pos x="T8" y="T9"/>
                </a:cxn>
              </a:cxnLst>
              <a:rect l="0" t="0" r="r" b="b"/>
              <a:pathLst>
                <a:path w="66" h="65">
                  <a:moveTo>
                    <a:pt x="4" y="0"/>
                  </a:moveTo>
                  <a:lnTo>
                    <a:pt x="0" y="0"/>
                  </a:lnTo>
                  <a:lnTo>
                    <a:pt x="64" y="65"/>
                  </a:lnTo>
                  <a:lnTo>
                    <a:pt x="66" y="63"/>
                  </a:lnTo>
                  <a:lnTo>
                    <a:pt x="4"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0" name="Freeform 91">
              <a:extLst>
                <a:ext uri="{FF2B5EF4-FFF2-40B4-BE49-F238E27FC236}">
                  <a16:creationId xmlns="" xmlns:a16="http://schemas.microsoft.com/office/drawing/2014/main" id="{31F3BA53-E044-4239-8A48-7B968B2FB190}"/>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sp>
          <p:nvSpPr>
            <p:cNvPr id="91" name="Freeform 92">
              <a:extLst>
                <a:ext uri="{FF2B5EF4-FFF2-40B4-BE49-F238E27FC236}">
                  <a16:creationId xmlns="" xmlns:a16="http://schemas.microsoft.com/office/drawing/2014/main" id="{0D241336-E462-48A6-A873-54E19207B28C}"/>
                </a:ext>
              </a:extLst>
            </p:cNvPr>
            <p:cNvSpPr>
              <a:spLocks/>
            </p:cNvSpPr>
            <p:nvPr userDrawn="1"/>
          </p:nvSpPr>
          <p:spPr bwMode="auto">
            <a:xfrm>
              <a:off x="2902" y="1886"/>
              <a:ext cx="156" cy="160"/>
            </a:xfrm>
            <a:custGeom>
              <a:avLst/>
              <a:gdLst>
                <a:gd name="T0" fmla="*/ 2 w 156"/>
                <a:gd name="T1" fmla="*/ 0 h 160"/>
                <a:gd name="T2" fmla="*/ 0 w 156"/>
                <a:gd name="T3" fmla="*/ 2 h 160"/>
                <a:gd name="T4" fmla="*/ 153 w 156"/>
                <a:gd name="T5" fmla="*/ 159 h 160"/>
                <a:gd name="T6" fmla="*/ 154 w 156"/>
                <a:gd name="T7" fmla="*/ 160 h 160"/>
                <a:gd name="T8" fmla="*/ 156 w 156"/>
                <a:gd name="T9" fmla="*/ 158 h 160"/>
                <a:gd name="T10" fmla="*/ 155 w 156"/>
                <a:gd name="T11" fmla="*/ 157 h 160"/>
                <a:gd name="T12" fmla="*/ 2 w 156"/>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6" h="160">
                  <a:moveTo>
                    <a:pt x="2" y="0"/>
                  </a:moveTo>
                  <a:lnTo>
                    <a:pt x="0" y="2"/>
                  </a:lnTo>
                  <a:lnTo>
                    <a:pt x="153" y="159"/>
                  </a:lnTo>
                  <a:lnTo>
                    <a:pt x="154" y="160"/>
                  </a:lnTo>
                  <a:lnTo>
                    <a:pt x="156" y="158"/>
                  </a:lnTo>
                  <a:lnTo>
                    <a:pt x="155" y="157"/>
                  </a:lnTo>
                  <a:lnTo>
                    <a:pt x="2" y="0"/>
                  </a:ln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solidFill>
                  <a:prstClr val="black"/>
                </a:solidFill>
              </a:endParaRPr>
            </a:p>
          </p:txBody>
        </p:sp>
      </p:grpSp>
      <p:sp>
        <p:nvSpPr>
          <p:cNvPr id="92" name="TextBox 91"/>
          <p:cNvSpPr txBox="1"/>
          <p:nvPr userDrawn="1"/>
        </p:nvSpPr>
        <p:spPr>
          <a:xfrm>
            <a:off x="3087396" y="4851632"/>
            <a:ext cx="2959099" cy="215444"/>
          </a:xfrm>
          <a:prstGeom prst="rect">
            <a:avLst/>
          </a:prstGeom>
          <a:noFill/>
        </p:spPr>
        <p:txBody>
          <a:bodyPr wrap="square" rtlCol="0">
            <a:spAutoFit/>
          </a:bodyPr>
          <a:lstStyle/>
          <a:p>
            <a:pPr algn="ctr" fontAlgn="base">
              <a:spcBef>
                <a:spcPct val="0"/>
              </a:spcBef>
              <a:spcAft>
                <a:spcPct val="0"/>
              </a:spcAft>
            </a:pPr>
            <a:r>
              <a:rPr lang="en-US" sz="800" dirty="0">
                <a:solidFill>
                  <a:srgbClr val="7C7C7C"/>
                </a:solidFill>
                <a:latin typeface="Calibri Light" panose="020F0302020204030204" pitchFamily="34" charset="0"/>
                <a:ea typeface="ヒラギノ角ゴ Pro W3" pitchFamily="124" charset="-128"/>
                <a:cs typeface="Calibri" panose="020F0502020204030204" pitchFamily="34" charset="0"/>
              </a:rPr>
              <a:t>©Larsen &amp; Toubro Infotech Ltd. Privileged and Confidential</a:t>
            </a:r>
          </a:p>
        </p:txBody>
      </p:sp>
      <p:pic>
        <p:nvPicPr>
          <p:cNvPr id="93" name="Picture 2" descr="C:\Users\10630824\Desktop\Microot template\LTI logo (2).png"/>
          <p:cNvPicPr>
            <a:picLocks noChangeAspect="1" noChangeArrowheads="1"/>
          </p:cNvPicPr>
          <p:nvPr userDrawn="1"/>
        </p:nvPicPr>
        <p:blipFill>
          <a:blip r:embed="rId15" cstate="email">
            <a:extLst>
              <a:ext uri="{28A0092B-C50C-407E-A947-70E740481C1C}">
                <a14:useLocalDpi xmlns="" xmlns:a14="http://schemas.microsoft.com/office/drawing/2010/main"/>
              </a:ext>
            </a:extLst>
          </a:blip>
          <a:srcRect/>
          <a:stretch>
            <a:fillRect/>
          </a:stretch>
        </p:blipFill>
        <p:spPr bwMode="auto">
          <a:xfrm>
            <a:off x="214606" y="4755051"/>
            <a:ext cx="426695" cy="24928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94" name="Group 93">
            <a:extLst>
              <a:ext uri="{FF2B5EF4-FFF2-40B4-BE49-F238E27FC236}">
                <a16:creationId xmlns="" xmlns:a16="http://schemas.microsoft.com/office/drawing/2014/main" id="{DE981F83-3A5B-4AEE-9903-3D63CEF5F1E0}"/>
              </a:ext>
            </a:extLst>
          </p:cNvPr>
          <p:cNvGrpSpPr/>
          <p:nvPr userDrawn="1"/>
        </p:nvGrpSpPr>
        <p:grpSpPr>
          <a:xfrm>
            <a:off x="8138832" y="4559763"/>
            <a:ext cx="1005168" cy="583738"/>
            <a:chOff x="10851776" y="6079683"/>
            <a:chExt cx="1340224" cy="778317"/>
          </a:xfrm>
        </p:grpSpPr>
        <p:sp>
          <p:nvSpPr>
            <p:cNvPr id="95" name="Rectangle 94">
              <a:extLst>
                <a:ext uri="{FF2B5EF4-FFF2-40B4-BE49-F238E27FC236}">
                  <a16:creationId xmlns="" xmlns:a16="http://schemas.microsoft.com/office/drawing/2014/main" id="{1D9E15F2-5FDF-4700-8F0B-60913CCFD2DC}"/>
                </a:ext>
              </a:extLst>
            </p:cNvPr>
            <p:cNvSpPr/>
            <p:nvPr userDrawn="1"/>
          </p:nvSpPr>
          <p:spPr>
            <a:xfrm>
              <a:off x="11711510" y="6604526"/>
              <a:ext cx="480490" cy="253474"/>
            </a:xfrm>
            <a:prstGeom prst="rect">
              <a:avLst/>
            </a:prstGeom>
            <a:solidFill>
              <a:srgbClr val="23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pic>
          <p:nvPicPr>
            <p:cNvPr id="96" name="Picture 95">
              <a:extLst>
                <a:ext uri="{FF2B5EF4-FFF2-40B4-BE49-F238E27FC236}">
                  <a16:creationId xmlns="" xmlns:a16="http://schemas.microsoft.com/office/drawing/2014/main" id="{E34BE43C-F59A-4AED-BDAA-FC4C690704EC}"/>
                </a:ext>
              </a:extLst>
            </p:cNvPr>
            <p:cNvPicPr>
              <a:picLocks noChangeAspect="1"/>
            </p:cNvPicPr>
            <p:nvPr userDrawn="1"/>
          </p:nvPicPr>
          <p:blipFill rotWithShape="1">
            <a:blip r:embed="rId16" cstate="print">
              <a:extLst>
                <a:ext uri="{28A0092B-C50C-407E-A947-70E740481C1C}">
                  <a14:useLocalDpi xmlns="" xmlns:a14="http://schemas.microsoft.com/office/drawing/2010/main" val="0"/>
                </a:ext>
              </a:extLst>
            </a:blip>
            <a:srcRect l="23098" t="33529" r="12006" b="6172"/>
            <a:stretch/>
          </p:blipFill>
          <p:spPr>
            <a:xfrm>
              <a:off x="10851776" y="6079683"/>
              <a:ext cx="1340224" cy="778317"/>
            </a:xfrm>
            <a:prstGeom prst="rect">
              <a:avLst/>
            </a:prstGeom>
          </p:spPr>
        </p:pic>
      </p:grpSp>
      <p:pic>
        <p:nvPicPr>
          <p:cNvPr id="97" name="Picture 96">
            <a:extLst>
              <a:ext uri="{FF2B5EF4-FFF2-40B4-BE49-F238E27FC236}">
                <a16:creationId xmlns="" xmlns:a16="http://schemas.microsoft.com/office/drawing/2014/main" id="{DC0C0F92-B774-4741-B9EE-133D9AF8A454}"/>
              </a:ext>
            </a:extLst>
          </p:cNvPr>
          <p:cNvPicPr>
            <a:picLocks noChangeAspect="1"/>
          </p:cNvPicPr>
          <p:nvPr userDrawn="1"/>
        </p:nvPicPr>
        <p:blipFill>
          <a:blip r:embed="rId17" cstate="print">
            <a:extLst>
              <a:ext uri="{28A0092B-C50C-407E-A947-70E740481C1C}">
                <a14:useLocalDpi xmlns="" xmlns:a14="http://schemas.microsoft.com/office/drawing/2010/main" val="0"/>
              </a:ext>
            </a:extLst>
          </a:blip>
          <a:stretch>
            <a:fillRect/>
          </a:stretch>
        </p:blipFill>
        <p:spPr>
          <a:xfrm>
            <a:off x="1" y="-37706"/>
            <a:ext cx="617220" cy="617220"/>
          </a:xfrm>
          <a:prstGeom prst="rect">
            <a:avLst/>
          </a:prstGeom>
        </p:spPr>
      </p:pic>
      <p:sp>
        <p:nvSpPr>
          <p:cNvPr id="98" name="Rectangle 97"/>
          <p:cNvSpPr/>
          <p:nvPr userDrawn="1"/>
        </p:nvSpPr>
        <p:spPr>
          <a:xfrm>
            <a:off x="8674501" y="4762703"/>
            <a:ext cx="362600" cy="276999"/>
          </a:xfrm>
          <a:prstGeom prst="rect">
            <a:avLst/>
          </a:prstGeom>
        </p:spPr>
        <p:txBody>
          <a:bodyPr wrap="none">
            <a:spAutoFit/>
          </a:bodyPr>
          <a:lstStyle/>
          <a:p>
            <a:pPr algn="ctr" defTabSz="457166" fontAlgn="base">
              <a:spcBef>
                <a:spcPct val="0"/>
              </a:spcBef>
              <a:spcAft>
                <a:spcPct val="0"/>
              </a:spcAft>
              <a:defRPr/>
            </a:pPr>
            <a:fld id="{9C5957C0-C9FD-924F-A662-3B71DAE40C56}" type="slidenum">
              <a:rPr lang="uk-UA" sz="1200" b="1" smtClean="0">
                <a:solidFill>
                  <a:srgbClr val="FEFDFD"/>
                </a:solidFill>
                <a:latin typeface="Calibri Light" charset="0"/>
                <a:ea typeface="Calibri Light" charset="0"/>
                <a:cs typeface="Calibri Light" charset="0"/>
              </a:rPr>
              <a:pPr algn="ctr" defTabSz="457166" fontAlgn="base">
                <a:spcBef>
                  <a:spcPct val="0"/>
                </a:spcBef>
                <a:spcAft>
                  <a:spcPct val="0"/>
                </a:spcAft>
                <a:defRPr/>
              </a:pPr>
              <a:t>‹#›</a:t>
            </a:fld>
            <a:endParaRPr lang="uk-UA" sz="825" b="1" dirty="0">
              <a:solidFill>
                <a:srgbClr val="FEFDFD"/>
              </a:solidFill>
              <a:latin typeface="Calibri Light" charset="0"/>
              <a:ea typeface="Calibri Light" charset="0"/>
              <a:cs typeface="Calibri Light" charset="0"/>
            </a:endParaRPr>
          </a:p>
        </p:txBody>
      </p:sp>
    </p:spTree>
    <p:extLst>
      <p:ext uri="{BB962C8B-B14F-4D97-AF65-F5344CB8AC3E}">
        <p14:creationId xmlns="" xmlns:p14="http://schemas.microsoft.com/office/powerpoint/2010/main" val="210493583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 Id="rId5" Type="http://schemas.openxmlformats.org/officeDocument/2006/relationships/image" Target="../media/image11.jpe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circuit&#10;&#10;Description automatically generated">
            <a:extLst>
              <a:ext uri="{FF2B5EF4-FFF2-40B4-BE49-F238E27FC236}">
                <a16:creationId xmlns="" xmlns:a16="http://schemas.microsoft.com/office/drawing/2014/main" id="{C902654B-7208-4B2B-A298-1A28055DC3B3}"/>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5250" t="-593" r="-5250" b="472"/>
          <a:stretch/>
        </p:blipFill>
        <p:spPr>
          <a:xfrm>
            <a:off x="794145" y="4751172"/>
            <a:ext cx="773972" cy="293596"/>
          </a:xfrm>
          <a:prstGeom prst="rect">
            <a:avLst/>
          </a:prstGeom>
          <a:noFill/>
        </p:spPr>
      </p:pic>
      <p:pic>
        <p:nvPicPr>
          <p:cNvPr id="4" name="Picture 3"/>
          <p:cNvPicPr>
            <a:picLocks noChangeAspect="1"/>
          </p:cNvPicPr>
          <p:nvPr/>
        </p:nvPicPr>
        <p:blipFill>
          <a:blip r:embed="rId3"/>
          <a:stretch>
            <a:fillRect/>
          </a:stretch>
        </p:blipFill>
        <p:spPr>
          <a:xfrm>
            <a:off x="794145" y="146132"/>
            <a:ext cx="7391780" cy="3876874"/>
          </a:xfrm>
          <a:prstGeom prst="rect">
            <a:avLst/>
          </a:prstGeom>
        </p:spPr>
      </p:pic>
      <p:sp>
        <p:nvSpPr>
          <p:cNvPr id="5" name="TextBox 4"/>
          <p:cNvSpPr txBox="1"/>
          <p:nvPr/>
        </p:nvSpPr>
        <p:spPr>
          <a:xfrm>
            <a:off x="2064895" y="3902905"/>
            <a:ext cx="4815590" cy="573372"/>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r>
              <a:rPr lang="en-US" sz="2800" dirty="0" smtClean="0">
                <a:latin typeface="Bernard MT Condensed" panose="02050806060905020404" pitchFamily="18" charset="0"/>
              </a:rPr>
              <a:t>Risk Macaw</a:t>
            </a:r>
            <a:endParaRPr lang="en-US" sz="2800" dirty="0">
              <a:latin typeface="Bernard MT Condensed" panose="02050806060905020404" pitchFamily="18" charset="0"/>
            </a:endParaRPr>
          </a:p>
        </p:txBody>
      </p:sp>
      <p:sp>
        <p:nvSpPr>
          <p:cNvPr id="2" name="TextBox 1"/>
          <p:cNvSpPr txBox="1"/>
          <p:nvPr/>
        </p:nvSpPr>
        <p:spPr>
          <a:xfrm>
            <a:off x="-59960" y="3977856"/>
            <a:ext cx="2124855" cy="616629"/>
          </a:xfrm>
          <a:prstGeom prst="rect">
            <a:avLst/>
          </a:prstGeom>
          <a:noFill/>
        </p:spPr>
        <p:txBody>
          <a:bodyPr wrap="square" rtlCol="0">
            <a:noAutofit/>
          </a:bodyPr>
          <a:lstStyle/>
          <a:p>
            <a:r>
              <a:rPr lang="en-US" sz="2000" dirty="0" smtClean="0">
                <a:solidFill>
                  <a:schemeClr val="accent6"/>
                </a:solidFill>
                <a:latin typeface="Bodoni MT Black" panose="02070A03080606020203" pitchFamily="18" charset="0"/>
              </a:rPr>
              <a:t>TEAM NAME:</a:t>
            </a:r>
            <a:endParaRPr lang="en-US" sz="2000" dirty="0">
              <a:solidFill>
                <a:schemeClr val="accent6"/>
              </a:solidFill>
              <a:latin typeface="Bodoni MT Black" panose="02070A03080606020203" pitchFamily="18" charset="0"/>
            </a:endParaRPr>
          </a:p>
        </p:txBody>
      </p:sp>
      <p:pic>
        <p:nvPicPr>
          <p:cNvPr id="7" name="Picture 6"/>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975688" y="3777750"/>
            <a:ext cx="1228506" cy="1218678"/>
          </a:xfrm>
          <a:prstGeom prst="rect">
            <a:avLst/>
          </a:prstGeom>
        </p:spPr>
      </p:pic>
      <p:pic>
        <p:nvPicPr>
          <p:cNvPr id="8" name="Picture 7" descr="RiskMacawLogo.jpg"/>
          <p:cNvPicPr>
            <a:picLocks noChangeAspect="1"/>
          </p:cNvPicPr>
          <p:nvPr/>
        </p:nvPicPr>
        <p:blipFill>
          <a:blip r:embed="rId5"/>
          <a:stretch>
            <a:fillRect/>
          </a:stretch>
        </p:blipFill>
        <p:spPr>
          <a:xfrm>
            <a:off x="6939150" y="3814716"/>
            <a:ext cx="1722342" cy="1155636"/>
          </a:xfrm>
          <a:prstGeom prst="rect">
            <a:avLst/>
          </a:prstGeom>
        </p:spPr>
      </p:pic>
    </p:spTree>
    <p:extLst>
      <p:ext uri="{BB962C8B-B14F-4D97-AF65-F5344CB8AC3E}">
        <p14:creationId xmlns="" xmlns:p14="http://schemas.microsoft.com/office/powerpoint/2010/main" val="28352724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31351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Problem Statement</a:t>
            </a:r>
          </a:p>
        </p:txBody>
      </p:sp>
      <p:sp>
        <p:nvSpPr>
          <p:cNvPr id="14" name="Rectangle 13">
            <a:extLst>
              <a:ext uri="{FF2B5EF4-FFF2-40B4-BE49-F238E27FC236}">
                <a16:creationId xmlns=""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lang="en-US" sz="1800" dirty="0" smtClean="0">
                <a:cs typeface="Arial" panose="020B0604020202020204" pitchFamily="34" charset="0"/>
              </a:rPr>
              <a:t>There is a lot of focus on the regression testing efforts to be rightly spend on the critical areas of Ops Risk product development in GRC/MRM/Losses due to pace in development with parallel releases happening in Containerization and non-Containerization areas. Approximately 3 to 4 parallel releases and branches reach the production box in ECS and non ECS areas every month thereby making it extremely critical for the testers to focus on the hotspot modules during testing. As of today the testers are unable to identify the critical hotspots to focus on the right areas of testing. Similarly developers takes a lot of time to analyze the production defects and fix due to complexity in the code.</a:t>
            </a:r>
          </a:p>
          <a:p>
            <a:pPr marL="342900" indent="-342900" algn="l">
              <a:buAutoNum type="alphaUcPeriod"/>
            </a:pPr>
            <a:r>
              <a:rPr lang="en-US" sz="1800" dirty="0" smtClean="0">
                <a:cs typeface="Arial" panose="020B0604020202020204" pitchFamily="34" charset="0"/>
              </a:rPr>
              <a:t>To </a:t>
            </a:r>
            <a:r>
              <a:rPr lang="en-US" sz="1800" dirty="0">
                <a:cs typeface="Arial" panose="020B0604020202020204" pitchFamily="34" charset="0"/>
              </a:rPr>
              <a:t>identify hotspots within the application which requires high degree of attention during regression </a:t>
            </a:r>
            <a:r>
              <a:rPr lang="en-US" sz="1800" dirty="0" smtClean="0">
                <a:cs typeface="Arial" panose="020B0604020202020204" pitchFamily="34" charset="0"/>
              </a:rPr>
              <a:t>testing.</a:t>
            </a:r>
          </a:p>
          <a:p>
            <a:pPr marL="342900" indent="-342900" algn="l">
              <a:buAutoNum type="alphaUcPeriod"/>
            </a:pPr>
            <a:r>
              <a:rPr lang="en-US" sz="1800" dirty="0" smtClean="0">
                <a:cs typeface="Arial" panose="020B0604020202020204" pitchFamily="34" charset="0"/>
              </a:rPr>
              <a:t>To </a:t>
            </a:r>
            <a:r>
              <a:rPr lang="en-US" sz="1800" dirty="0">
                <a:cs typeface="Arial" panose="020B0604020202020204" pitchFamily="34" charset="0"/>
              </a:rPr>
              <a:t>identify defect patterns to give list of defects &amp; solutions already occurred in past similar to the one in question for quick turnaround for developers.</a:t>
            </a:r>
          </a:p>
        </p:txBody>
      </p:sp>
    </p:spTree>
    <p:extLst>
      <p:ext uri="{BB962C8B-B14F-4D97-AF65-F5344CB8AC3E}">
        <p14:creationId xmlns="" xmlns:p14="http://schemas.microsoft.com/office/powerpoint/2010/main" val="2725289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3CC51E3-E419-4AB1-8316-5C2835430B1C}"/>
              </a:ext>
            </a:extLst>
          </p:cNvPr>
          <p:cNvSpPr txBox="1"/>
          <p:nvPr/>
        </p:nvSpPr>
        <p:spPr>
          <a:xfrm>
            <a:off x="533398" y="2472952"/>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Technology Stack used</a:t>
            </a:r>
            <a:endParaRPr lang="en-US" sz="1800" dirty="0">
              <a:latin typeface="+mn-lt"/>
            </a:endParaRPr>
          </a:p>
        </p:txBody>
      </p:sp>
      <p:sp>
        <p:nvSpPr>
          <p:cNvPr id="9" name="Rectangle 8">
            <a:extLst>
              <a:ext uri="{FF2B5EF4-FFF2-40B4-BE49-F238E27FC236}">
                <a16:creationId xmlns="" xmlns:a16="http://schemas.microsoft.com/office/drawing/2014/main" id="{CCB79F84-A71F-4C90-A599-76F7E8C3FDCA}"/>
              </a:ext>
            </a:extLst>
          </p:cNvPr>
          <p:cNvSpPr/>
          <p:nvPr/>
        </p:nvSpPr>
        <p:spPr>
          <a:xfrm>
            <a:off x="533398" y="2983043"/>
            <a:ext cx="8067675" cy="16515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28600" indent="-228600" algn="l">
              <a:buFont typeface="+mj-lt"/>
              <a:buAutoNum type="arabicPeriod"/>
            </a:pPr>
            <a:r>
              <a:rPr lang="en-US" sz="1100" dirty="0" smtClean="0"/>
              <a:t>Python</a:t>
            </a:r>
          </a:p>
          <a:p>
            <a:pPr marL="228600" indent="-228600" algn="l">
              <a:buFont typeface="+mj-lt"/>
              <a:buAutoNum type="arabicPeriod"/>
            </a:pPr>
            <a:r>
              <a:rPr lang="en-US" sz="1100" dirty="0" smtClean="0"/>
              <a:t>CSV files</a:t>
            </a:r>
          </a:p>
          <a:p>
            <a:pPr marL="228600" indent="-228600" algn="l">
              <a:buFont typeface="+mj-lt"/>
              <a:buAutoNum type="arabicPeriod"/>
            </a:pPr>
            <a:r>
              <a:rPr lang="en-US" sz="1100" dirty="0" smtClean="0"/>
              <a:t>K-Means clustering algorithm</a:t>
            </a:r>
          </a:p>
          <a:p>
            <a:pPr marL="228600" indent="-228600" algn="l">
              <a:buFont typeface="+mj-lt"/>
              <a:buAutoNum type="arabicPeriod"/>
            </a:pPr>
            <a:r>
              <a:rPr lang="en-US" sz="1100" dirty="0" smtClean="0"/>
              <a:t>Cognos Analytical Dashboard</a:t>
            </a:r>
          </a:p>
          <a:p>
            <a:pPr marL="228600" indent="-228600" algn="l">
              <a:buFont typeface="+mj-lt"/>
              <a:buAutoNum type="arabicPeriod"/>
            </a:pPr>
            <a:r>
              <a:rPr lang="en-US" sz="1100" dirty="0" smtClean="0"/>
              <a:t>Natural Language Understanding</a:t>
            </a:r>
          </a:p>
          <a:p>
            <a:pPr marL="228600" indent="-228600" algn="l">
              <a:buFont typeface="+mj-lt"/>
              <a:buAutoNum type="arabicPeriod"/>
            </a:pPr>
            <a:endParaRPr lang="en-US" sz="1100" dirty="0"/>
          </a:p>
        </p:txBody>
      </p:sp>
      <p:sp>
        <p:nvSpPr>
          <p:cNvPr id="4" name="TextBox 3">
            <a:extLst>
              <a:ext uri="{FF2B5EF4-FFF2-40B4-BE49-F238E27FC236}">
                <a16:creationId xmlns=""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Describe your solution</a:t>
            </a:r>
            <a:endParaRPr lang="en-US" sz="1800" dirty="0">
              <a:latin typeface="+mn-lt"/>
            </a:endParaRPr>
          </a:p>
        </p:txBody>
      </p:sp>
      <p:sp>
        <p:nvSpPr>
          <p:cNvPr id="6" name="Rectangle 5">
            <a:extLst>
              <a:ext uri="{FF2B5EF4-FFF2-40B4-BE49-F238E27FC236}">
                <a16:creationId xmlns="" xmlns:a16="http://schemas.microsoft.com/office/drawing/2014/main" id="{CCB79F84-A71F-4C90-A599-76F7E8C3FDCA}"/>
              </a:ext>
            </a:extLst>
          </p:cNvPr>
          <p:cNvSpPr/>
          <p:nvPr/>
        </p:nvSpPr>
        <p:spPr>
          <a:xfrm>
            <a:off x="533398" y="785735"/>
            <a:ext cx="8067675" cy="158627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lvl="0" algn="l"/>
            <a:r>
              <a:rPr lang="en-US" sz="1100" b="1" dirty="0" smtClean="0"/>
              <a:t>Part A</a:t>
            </a:r>
            <a:r>
              <a:rPr lang="en-US" sz="1100" dirty="0" smtClean="0"/>
              <a:t>: Reducing task for testers and developers, by introducing hotspots that can conclude the most affected modules. Which makes it easier for them to identify the higher priority testing modules. This will help both the testers and developers as the tester would know where and what to test and the developer would know which module is most affected and can work upon resolving it. It can be used for impact analysis after getting a requirement and makes it a lot easier for all. The data is refined and clusters are created using machine learning model which generates the output to be stored in .csv files. This output will be integrated with Cognos for visualization of the key hotspot areas and the modules to be worked upon. </a:t>
            </a:r>
          </a:p>
          <a:p>
            <a:pPr algn="l"/>
            <a:r>
              <a:rPr lang="en-US" sz="1100" b="1" dirty="0" smtClean="0"/>
              <a:t>Part B</a:t>
            </a:r>
            <a:r>
              <a:rPr lang="en-US" sz="1100" dirty="0" smtClean="0"/>
              <a:t>: The UI is provided with data description which is mainly text data, transformed using NLP tokenization (Bag of Words) for providing key data words like Outlook, Mail, Yahoo which can be configured under Mail related issues. This refined data is passed in the model to train it.</a:t>
            </a:r>
            <a:endParaRPr lang="en-IN" sz="1100" dirty="0" smtClean="0"/>
          </a:p>
          <a:p>
            <a:pPr lvl="0"/>
            <a:endParaRPr lang="en-IN" sz="1100" dirty="0"/>
          </a:p>
        </p:txBody>
      </p:sp>
    </p:spTree>
    <p:extLst>
      <p:ext uri="{BB962C8B-B14F-4D97-AF65-F5344CB8AC3E}">
        <p14:creationId xmlns="" xmlns:p14="http://schemas.microsoft.com/office/powerpoint/2010/main" val="2675218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Architecture</a:t>
            </a:r>
            <a:endParaRPr lang="en-US" sz="1800" dirty="0">
              <a:latin typeface="+mn-lt"/>
            </a:endParaRPr>
          </a:p>
        </p:txBody>
      </p:sp>
      <p:sp>
        <p:nvSpPr>
          <p:cNvPr id="6" name="Rectangle 5">
            <a:extLst>
              <a:ext uri="{FF2B5EF4-FFF2-40B4-BE49-F238E27FC236}">
                <a16:creationId xmlns="" xmlns:a16="http://schemas.microsoft.com/office/drawing/2014/main" id="{CCB79F84-A71F-4C90-A599-76F7E8C3FDCA}"/>
              </a:ext>
            </a:extLst>
          </p:cNvPr>
          <p:cNvSpPr/>
          <p:nvPr/>
        </p:nvSpPr>
        <p:spPr>
          <a:xfrm>
            <a:off x="533398" y="785735"/>
            <a:ext cx="8067675" cy="3849639"/>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lvl="0"/>
            <a:endParaRPr lang="en-IN" sz="1100" dirty="0"/>
          </a:p>
        </p:txBody>
      </p:sp>
    </p:spTree>
    <p:extLst>
      <p:ext uri="{BB962C8B-B14F-4D97-AF65-F5344CB8AC3E}">
        <p14:creationId xmlns="" xmlns:p14="http://schemas.microsoft.com/office/powerpoint/2010/main" val="2675218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t>Salient Features</a:t>
            </a:r>
          </a:p>
        </p:txBody>
      </p:sp>
      <p:sp>
        <p:nvSpPr>
          <p:cNvPr id="6" name="Rectangle 5">
            <a:extLst>
              <a:ext uri="{FF2B5EF4-FFF2-40B4-BE49-F238E27FC236}">
                <a16:creationId xmlns="" xmlns:a16="http://schemas.microsoft.com/office/drawing/2014/main" id="{CCB79F84-A71F-4C90-A599-76F7E8C3FDCA}"/>
              </a:ext>
            </a:extLst>
          </p:cNvPr>
          <p:cNvSpPr/>
          <p:nvPr/>
        </p:nvSpPr>
        <p:spPr>
          <a:xfrm>
            <a:off x="533398" y="785735"/>
            <a:ext cx="8067675" cy="385869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lvl="0" algn="l"/>
            <a:r>
              <a:rPr lang="en-US" sz="1100" b="1" dirty="0" smtClean="0"/>
              <a:t>Part A</a:t>
            </a:r>
            <a:r>
              <a:rPr lang="en-US" sz="1100" dirty="0" smtClean="0"/>
              <a:t>: Reducing task for testers and developers, by introducing hotspots that can conclude the most affected modules. Which makes it easier for them to identify the higher priority testing modules. This will help both the testers and developers as the tester would know where and what to test and the developer would know which module is most affected and can work upon resolving it. It can be used for impact analysis after getting a requirement and makes it a lot easier for all. The data is refined and clusters are created using machine learning model which generates the output to be stored in .csv files. This output will be integrated with Cognos for visualization of the key hotspot areas and the modules to be worked upon. </a:t>
            </a:r>
          </a:p>
          <a:p>
            <a:pPr algn="l"/>
            <a:r>
              <a:rPr lang="en-US" sz="1100" b="1" dirty="0" smtClean="0"/>
              <a:t>Part B</a:t>
            </a:r>
            <a:r>
              <a:rPr lang="en-US" sz="1100" dirty="0" smtClean="0"/>
              <a:t>: The UI is provided with data description which is mainly text data, transformed using NLP tokenization (Bag of Words) for providing key data words like Outlook, Mail, Yahoo which can be configured under Mail related issues. This refined data is passed in the model to train it.</a:t>
            </a:r>
            <a:endParaRPr lang="en-IN" sz="1100" dirty="0" smtClean="0"/>
          </a:p>
          <a:p>
            <a:pPr lvl="0"/>
            <a:endParaRPr lang="en-IN" sz="1100" dirty="0"/>
          </a:p>
        </p:txBody>
      </p:sp>
    </p:spTree>
    <p:extLst>
      <p:ext uri="{BB962C8B-B14F-4D97-AF65-F5344CB8AC3E}">
        <p14:creationId xmlns="" xmlns:p14="http://schemas.microsoft.com/office/powerpoint/2010/main" val="2675218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3CC51E3-E419-4AB1-8316-5C2835430B1C}"/>
              </a:ext>
            </a:extLst>
          </p:cNvPr>
          <p:cNvSpPr txBox="1"/>
          <p:nvPr/>
        </p:nvSpPr>
        <p:spPr>
          <a:xfrm>
            <a:off x="542925" y="140135"/>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t>Use Cases &amp; Business Value of the solution</a:t>
            </a:r>
            <a:endParaRPr lang="en-US" sz="1800" dirty="0">
              <a:latin typeface="+mn-lt"/>
            </a:endParaRPr>
          </a:p>
        </p:txBody>
      </p:sp>
      <p:sp>
        <p:nvSpPr>
          <p:cNvPr id="6" name="Rectangle 5">
            <a:extLst>
              <a:ext uri="{FF2B5EF4-FFF2-40B4-BE49-F238E27FC236}">
                <a16:creationId xmlns="" xmlns:a16="http://schemas.microsoft.com/office/drawing/2014/main" id="{CCB79F84-A71F-4C90-A599-76F7E8C3FDCA}"/>
              </a:ext>
            </a:extLst>
          </p:cNvPr>
          <p:cNvSpPr/>
          <p:nvPr/>
        </p:nvSpPr>
        <p:spPr>
          <a:xfrm>
            <a:off x="542925" y="785735"/>
            <a:ext cx="8058148" cy="387381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342900" indent="-342900" algn="l"/>
            <a:r>
              <a:rPr lang="en-IN" sz="1800" dirty="0" smtClean="0"/>
              <a:t>Find Hotspot: Run a k-means clustering algorithm on the input dataset to predict the module belonging to each cluster.</a:t>
            </a:r>
          </a:p>
          <a:p>
            <a:pPr marL="342900" indent="-342900" algn="l"/>
            <a:r>
              <a:rPr lang="en-IN" sz="1800" dirty="0" smtClean="0"/>
              <a:t>	Merge the cluster with the input data and load it to .csv file</a:t>
            </a:r>
          </a:p>
          <a:p>
            <a:pPr marL="342900" indent="-342900" algn="l"/>
            <a:r>
              <a:rPr lang="en-IN" sz="1800" dirty="0" smtClean="0"/>
              <a:t>	Plot the result in the </a:t>
            </a:r>
            <a:r>
              <a:rPr lang="en-IN" sz="1800" dirty="0"/>
              <a:t>C</a:t>
            </a:r>
            <a:r>
              <a:rPr lang="en-IN" sz="1800" dirty="0" smtClean="0"/>
              <a:t>ognos dashboard using the generated .csv output.</a:t>
            </a:r>
          </a:p>
          <a:p>
            <a:pPr marL="342900" indent="-342900" algn="l"/>
            <a:r>
              <a:rPr lang="en-IN" sz="1800" dirty="0" smtClean="0"/>
              <a:t>Predict Resolution: Use the nltk library to clean the input summary data for which resolution is to be predicted.</a:t>
            </a:r>
          </a:p>
          <a:p>
            <a:pPr marL="342900" indent="-342900" algn="l"/>
            <a:r>
              <a:rPr lang="en-IN" sz="1800" dirty="0" smtClean="0"/>
              <a:t>	Factorise the dependent value and load it to .csv.</a:t>
            </a:r>
          </a:p>
          <a:p>
            <a:pPr marL="342900" indent="-342900" algn="l"/>
            <a:r>
              <a:rPr lang="en-IN" sz="1800" dirty="0" smtClean="0"/>
              <a:t>	Use TFIDF vectorizer to convert raw cleaned text into matrix of features.</a:t>
            </a:r>
          </a:p>
          <a:p>
            <a:pPr marL="342900" indent="-342900" algn="l"/>
            <a:r>
              <a:rPr lang="en-IN" sz="1800" dirty="0" smtClean="0"/>
              <a:t>	Train the LinearSVC Classifier using the generated matrix of features and the factorised dependent value.</a:t>
            </a:r>
          </a:p>
          <a:p>
            <a:pPr marL="342900" indent="-342900" algn="l"/>
            <a:r>
              <a:rPr lang="en-IN" sz="1800" dirty="0" smtClean="0"/>
              <a:t>	Save the trained classifier and vectorizer object as pickle file to reuse for future prediction</a:t>
            </a:r>
          </a:p>
          <a:p>
            <a:pPr marL="342900" indent="-342900" algn="l"/>
            <a:r>
              <a:rPr lang="en-IN" sz="1800" dirty="0" smtClean="0"/>
              <a:t>	Clean the any new text and use the saved objects to predict the resolution for new values.</a:t>
            </a:r>
          </a:p>
          <a:p>
            <a:pPr algn="l"/>
            <a:endParaRPr lang="en-IN" sz="1800" dirty="0" smtClean="0"/>
          </a:p>
          <a:p>
            <a:pPr algn="l"/>
            <a:r>
              <a:rPr lang="en-US" sz="1800" dirty="0" smtClean="0"/>
              <a:t> </a:t>
            </a:r>
            <a:endParaRPr lang="en-US" sz="1800" dirty="0"/>
          </a:p>
        </p:txBody>
      </p:sp>
    </p:spTree>
    <p:extLst>
      <p:ext uri="{BB962C8B-B14F-4D97-AF65-F5344CB8AC3E}">
        <p14:creationId xmlns="" xmlns:p14="http://schemas.microsoft.com/office/powerpoint/2010/main" val="2454404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What was accomplished </a:t>
            </a:r>
          </a:p>
        </p:txBody>
      </p:sp>
      <p:sp>
        <p:nvSpPr>
          <p:cNvPr id="14" name="Rectangle 13">
            <a:extLst>
              <a:ext uri="{FF2B5EF4-FFF2-40B4-BE49-F238E27FC236}">
                <a16:creationId xmlns=""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mj-lt"/>
              <a:buAutoNum type="arabicPeriod"/>
            </a:pPr>
            <a:r>
              <a:rPr lang="en-US" sz="1800" dirty="0" smtClean="0"/>
              <a:t>Testers’ delight - Scramble through huge defects which historically accumulated, and making good use of it is a challenging task. Our application will gorge the file, mark the hotspot modules, which are more prone to get defects. So, the testers get an indicator before hand which are the modules they need to be more concerned about. </a:t>
            </a:r>
          </a:p>
          <a:p>
            <a:pPr marL="342900" indent="-342900" algn="l">
              <a:buFont typeface="+mj-lt"/>
              <a:buAutoNum type="arabicPeriod"/>
            </a:pPr>
            <a:r>
              <a:rPr lang="en-US" sz="1800" dirty="0" smtClean="0"/>
              <a:t>Developers’ fortune – Testers hand over to the developers list of defect. Developer can make use of our application to reduce his effort, in lieu of hard work done earlier. For a defect what was or were the resolutions, if fed into the application in the form of csv file, application will directly provide the possible resolution, using natural language keyword search. It may not be 100% correct always, but can save a good percentage of tasks at developers’ end. </a:t>
            </a:r>
            <a:endParaRPr lang="en-US" sz="1800" dirty="0"/>
          </a:p>
        </p:txBody>
      </p:sp>
    </p:spTree>
    <p:extLst>
      <p:ext uri="{BB962C8B-B14F-4D97-AF65-F5344CB8AC3E}">
        <p14:creationId xmlns="" xmlns:p14="http://schemas.microsoft.com/office/powerpoint/2010/main" val="392771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a:latin typeface="+mn-lt"/>
              </a:rPr>
              <a:t>Challenges &amp; Learnings </a:t>
            </a:r>
          </a:p>
        </p:txBody>
      </p:sp>
      <p:sp>
        <p:nvSpPr>
          <p:cNvPr id="14" name="Rectangle 13">
            <a:extLst>
              <a:ext uri="{FF2B5EF4-FFF2-40B4-BE49-F238E27FC236}">
                <a16:creationId xmlns=""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mj-lt"/>
              <a:buAutoNum type="arabicPeriod"/>
            </a:pPr>
            <a:r>
              <a:rPr lang="en-US" sz="1800" dirty="0"/>
              <a:t>Getting to work in an completely new </a:t>
            </a:r>
            <a:r>
              <a:rPr lang="en-US" sz="1800" dirty="0" err="1"/>
              <a:t>env</a:t>
            </a:r>
            <a:r>
              <a:rPr lang="en-US" sz="1800" dirty="0"/>
              <a:t>, new linguistics – We needed to do a lot of head-banging for finding the right utility for completing a task in IBM Cloud environment.</a:t>
            </a:r>
          </a:p>
          <a:p>
            <a:pPr marL="342900" indent="-342900" algn="l">
              <a:buFont typeface="+mj-lt"/>
              <a:buAutoNum type="arabicPeriod"/>
            </a:pPr>
            <a:r>
              <a:rPr lang="en-US" sz="1800" dirty="0"/>
              <a:t>Access issue, Lite Version limitations are other challenges we faced. We lost lot many good hours and required big assistance from IBM team for overcoming those issues.</a:t>
            </a:r>
          </a:p>
          <a:p>
            <a:pPr marL="342900" indent="-342900" algn="l">
              <a:buFont typeface="+mj-lt"/>
              <a:buAutoNum type="arabicPeriod"/>
            </a:pPr>
            <a:r>
              <a:rPr lang="en-US" sz="1800" dirty="0"/>
              <a:t>We learnt a lot of new technologies, experienced ways working directly on the cloud.</a:t>
            </a:r>
          </a:p>
          <a:p>
            <a:pPr marL="342900" indent="-342900" algn="l">
              <a:buFont typeface="+mj-lt"/>
              <a:buAutoNum type="arabicPeriod"/>
            </a:pPr>
            <a:r>
              <a:rPr lang="en-US" sz="1800" dirty="0"/>
              <a:t>Team we constituted, were from discrete teams, and separated by thousand miles with pandemic impact. But still managed to stitch the whole concert together, in the pretext of </a:t>
            </a:r>
            <a:r>
              <a:rPr lang="en-US" sz="1800" dirty="0" err="1" smtClean="0"/>
              <a:t>Hackathon</a:t>
            </a:r>
            <a:r>
              <a:rPr lang="en-US" sz="1800" dirty="0"/>
              <a:t>. </a:t>
            </a:r>
          </a:p>
        </p:txBody>
      </p:sp>
    </p:spTree>
    <p:extLst>
      <p:ext uri="{BB962C8B-B14F-4D97-AF65-F5344CB8AC3E}">
        <p14:creationId xmlns="" xmlns:p14="http://schemas.microsoft.com/office/powerpoint/2010/main" val="3645423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3CC51E3-E419-4AB1-8316-5C2835430B1C}"/>
              </a:ext>
            </a:extLst>
          </p:cNvPr>
          <p:cNvSpPr txBox="1"/>
          <p:nvPr/>
        </p:nvSpPr>
        <p:spPr>
          <a:xfrm>
            <a:off x="542925" y="179457"/>
            <a:ext cx="8058148" cy="369332"/>
          </a:xfrm>
          <a:prstGeom prst="rect">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r>
              <a:rPr lang="en-US" sz="1800" dirty="0" smtClean="0">
                <a:latin typeface="+mn-lt"/>
              </a:rPr>
              <a:t>Screenshots (if any applicable)</a:t>
            </a:r>
            <a:endParaRPr lang="en-US" sz="1800" dirty="0">
              <a:latin typeface="+mn-lt"/>
            </a:endParaRPr>
          </a:p>
        </p:txBody>
      </p:sp>
      <p:sp>
        <p:nvSpPr>
          <p:cNvPr id="14" name="Rectangle 13">
            <a:extLst>
              <a:ext uri="{FF2B5EF4-FFF2-40B4-BE49-F238E27FC236}">
                <a16:creationId xmlns="" xmlns:a16="http://schemas.microsoft.com/office/drawing/2014/main" id="{A33384C4-2658-4867-9748-8E3E227C174C}"/>
              </a:ext>
            </a:extLst>
          </p:cNvPr>
          <p:cNvSpPr/>
          <p:nvPr/>
        </p:nvSpPr>
        <p:spPr>
          <a:xfrm>
            <a:off x="533398" y="680485"/>
            <a:ext cx="8067675" cy="395414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lang="en-US" sz="1100" dirty="0"/>
          </a:p>
        </p:txBody>
      </p:sp>
    </p:spTree>
    <p:extLst>
      <p:ext uri="{BB962C8B-B14F-4D97-AF65-F5344CB8AC3E}">
        <p14:creationId xmlns="" xmlns:p14="http://schemas.microsoft.com/office/powerpoint/2010/main" val="2442003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rtlCol="0">
        <a:spAutoFit/>
      </a:bodyPr>
      <a:lstStyle>
        <a:defPPr>
          <a:defRPr dirty="0"/>
        </a:defPPr>
      </a:lstStyle>
      <a:style>
        <a:lnRef idx="0">
          <a:schemeClr val="dk1"/>
        </a:lnRef>
        <a:fillRef idx="3">
          <a:schemeClr val="dk1"/>
        </a:fillRef>
        <a:effectRef idx="3">
          <a:schemeClr val="dk1"/>
        </a:effectRef>
        <a:fontRef idx="minor">
          <a:schemeClr val="lt1"/>
        </a:fontRef>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41CE99FAF93E43A9D55D5A970C5896" ma:contentTypeVersion="2" ma:contentTypeDescription="Create a new document." ma:contentTypeScope="" ma:versionID="ae30c1856a3cfe05497c58b7eb8972a5">
  <xsd:schema xmlns:xsd="http://www.w3.org/2001/XMLSchema" xmlns:xs="http://www.w3.org/2001/XMLSchema" xmlns:p="http://schemas.microsoft.com/office/2006/metadata/properties" xmlns:ns2="59adf32a-ef96-4ec2-94c8-876cf435d4ef" targetNamespace="http://schemas.microsoft.com/office/2006/metadata/properties" ma:root="true" ma:fieldsID="cee035c1f458a1f4886de6f247fb42e8" ns2:_="">
    <xsd:import namespace="59adf32a-ef96-4ec2-94c8-876cf435d4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adf32a-ef96-4ec2-94c8-876cf435d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559248-63FA-4C6E-A37D-96FF4426E5C5}">
  <ds:schemaRefs>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59adf32a-ef96-4ec2-94c8-876cf435d4ef"/>
    <ds:schemaRef ds:uri="http://www.w3.org/XML/1998/namespace"/>
  </ds:schemaRefs>
</ds:datastoreItem>
</file>

<file path=customXml/itemProps2.xml><?xml version="1.0" encoding="utf-8"?>
<ds:datastoreItem xmlns:ds="http://schemas.openxmlformats.org/officeDocument/2006/customXml" ds:itemID="{60C53222-73F9-443A-86D8-293AD41C26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adf32a-ef96-4ec2-94c8-876cf435d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BB6DC8-0142-4676-96FE-F1693BA950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12151</TotalTime>
  <Words>888</Words>
  <Application>Microsoft Office PowerPoint</Application>
  <PresentationFormat>On-screen Show (16:9)</PresentationFormat>
  <Paragraphs>40</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12_Office Theme</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Sharma</dc:creator>
  <cp:lastModifiedBy>Koley</cp:lastModifiedBy>
  <cp:revision>455</cp:revision>
  <cp:lastPrinted>2015-11-28T12:28:20Z</cp:lastPrinted>
  <dcterms:created xsi:type="dcterms:W3CDTF">2018-05-11T06:04:00Z</dcterms:created>
  <dcterms:modified xsi:type="dcterms:W3CDTF">2020-09-08T08:15:11Z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0x0101007E41CE99FAF93E43A9D55D5A970C5896</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