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6" r:id="rId4"/>
    <p:sldMasterId id="2147483794" r:id="rId5"/>
  </p:sldMasterIdLst>
  <p:notesMasterIdLst>
    <p:notesMasterId r:id="rId14"/>
  </p:notesMasterIdLst>
  <p:handoutMasterIdLst>
    <p:handoutMasterId r:id="rId15"/>
  </p:handoutMasterIdLst>
  <p:sldIdLst>
    <p:sldId id="491" r:id="rId6"/>
    <p:sldId id="469" r:id="rId7"/>
    <p:sldId id="472" r:id="rId8"/>
    <p:sldId id="492" r:id="rId9"/>
    <p:sldId id="488" r:id="rId10"/>
    <p:sldId id="489" r:id="rId11"/>
    <p:sldId id="490" r:id="rId12"/>
    <p:sldId id="481" r:id="rId13"/>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xmlns="">
        <p15:guide id="20" pos="2208" userDrawn="1">
          <p15:clr>
            <a:srgbClr val="A4A3A4"/>
          </p15:clr>
        </p15:guide>
        <p15:guide id="22" orient="horz" pos="2916" userDrawn="1">
          <p15:clr>
            <a:srgbClr val="A4A3A4"/>
          </p15:clr>
        </p15:guide>
        <p15:guide id="27" orient="horz" pos="1644" userDrawn="1">
          <p15:clr>
            <a:srgbClr val="A4A3A4"/>
          </p15:clr>
        </p15:guide>
        <p15:guide id="29" pos="2880" userDrawn="1">
          <p15:clr>
            <a:srgbClr val="A4A3A4"/>
          </p15:clr>
        </p15:guide>
        <p15:guide id="34" pos="336" userDrawn="1">
          <p15:clr>
            <a:srgbClr val="A4A3A4"/>
          </p15:clr>
        </p15:guide>
        <p15:guide id="35" orient="horz" pos="348" userDrawn="1">
          <p15:clr>
            <a:srgbClr val="A4A3A4"/>
          </p15:clr>
        </p15:guide>
        <p15:guide id="42" pos="5424" userDrawn="1">
          <p15:clr>
            <a:srgbClr val="A4A3A4"/>
          </p15:clr>
        </p15:guide>
        <p15:guide id="43" orient="horz" pos="420" userDrawn="1">
          <p15:clr>
            <a:srgbClr val="A4A3A4"/>
          </p15:clr>
        </p15:guide>
      </p15:sldGuideLst>
    </p:ext>
    <p:ext uri="{2D200454-40CA-4A62-9FC3-DE9A4176ACB9}">
      <p15:notesGuideLst xmlns:p15="http://schemas.microsoft.com/office/powerpoint/2012/main" xmlns="">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2F2F2"/>
    <a:srgbClr val="F46E00"/>
    <a:srgbClr val="04121B"/>
    <a:srgbClr val="000000"/>
    <a:srgbClr val="124079"/>
    <a:srgbClr val="00008C"/>
    <a:srgbClr val="001EFF"/>
    <a:srgbClr val="00CCFF"/>
    <a:srgbClr val="0E305B"/>
    <a:srgbClr val="FFC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2846" autoAdjust="0"/>
  </p:normalViewPr>
  <p:slideViewPr>
    <p:cSldViewPr snapToGrid="0">
      <p:cViewPr varScale="1">
        <p:scale>
          <a:sx n="105" d="100"/>
          <a:sy n="105" d="100"/>
        </p:scale>
        <p:origin x="-390" y="-84"/>
      </p:cViewPr>
      <p:guideLst>
        <p:guide orient="horz" pos="2916"/>
        <p:guide orient="horz" pos="1644"/>
        <p:guide orient="horz" pos="348"/>
        <p:guide orient="horz" pos="420"/>
        <p:guide pos="2208"/>
        <p:guide pos="2880"/>
        <p:guide pos="336"/>
        <p:guide pos="54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xmlns=""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xmlns=""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9">
            <a:extLst>
              <a:ext uri="{FF2B5EF4-FFF2-40B4-BE49-F238E27FC236}">
                <a16:creationId xmlns:a16="http://schemas.microsoft.com/office/drawing/2014/main" xmlns="" id="{0824B341-A537-41D0-9C5E-E90A67A899E3}"/>
              </a:ext>
            </a:extLst>
          </p:cNvPr>
          <p:cNvSpPr>
            <a:spLocks noGrp="1"/>
          </p:cNvSpPr>
          <p:nvPr>
            <p:ph type="sldNum" sz="quarter" idx="4"/>
          </p:nvPr>
        </p:nvSpPr>
        <p:spPr>
          <a:xfrm>
            <a:off x="8640186" y="4742308"/>
            <a:ext cx="436897" cy="274770"/>
          </a:xfrm>
          <a:prstGeom prst="rect">
            <a:avLst/>
          </a:prstGeom>
        </p:spPr>
        <p:txBody>
          <a:bodyPr vert="horz" lIns="91440" tIns="45720" rIns="91440" bIns="45720" rtlCol="0" anchor="ctr"/>
          <a:lstStyle>
            <a:lvl1pPr algn="ctr">
              <a:defRPr sz="1050">
                <a:solidFill>
                  <a:schemeClr val="bg1"/>
                </a:solidFill>
                <a:latin typeface="+mj-lt"/>
              </a:defRPr>
            </a:lvl1pPr>
          </a:lstStyle>
          <a:p>
            <a:fld id="{E2AE00C7-03E7-4577-B962-8354EB140FE3}" type="slidenum">
              <a:rPr lang="en-US" smtClean="0"/>
              <a:pPr/>
              <a:t>‹#›</a:t>
            </a:fld>
            <a:endParaRPr lang="en-US" dirty="0"/>
          </a:p>
        </p:txBody>
      </p:sp>
    </p:spTree>
    <p:extLst>
      <p:ext uri="{BB962C8B-B14F-4D97-AF65-F5344CB8AC3E}">
        <p14:creationId xmlns:p14="http://schemas.microsoft.com/office/powerpoint/2010/main" xmlns="" val="2929055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pPr/>
              <a:t>9/6/2020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291075760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pPr/>
              <a:t>9/6/2020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2AE00C7-03E7-4577-B962-8354EB140FE3}" type="slidenum">
              <a:rPr lang="en-US" smtClean="0"/>
              <a:pPr/>
              <a:t>‹#›</a:t>
            </a:fld>
            <a:endParaRPr lang="en-US" dirty="0"/>
          </a:p>
        </p:txBody>
      </p:sp>
    </p:spTree>
    <p:extLst>
      <p:ext uri="{BB962C8B-B14F-4D97-AF65-F5344CB8AC3E}">
        <p14:creationId xmlns:p14="http://schemas.microsoft.com/office/powerpoint/2010/main" xmlns="" val="2654930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172540576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2803994566"/>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1139302145"/>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3120758450"/>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xmlns=""/>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xmlns="" val="2044740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90" y="940223"/>
            <a:ext cx="8615227" cy="37250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69879" y="240428"/>
            <a:ext cx="8024283" cy="384721"/>
          </a:xfrm>
          <a:noFill/>
          <a:ln>
            <a:noFill/>
          </a:ln>
        </p:spPr>
        <p:txBody>
          <a:bodyPr/>
          <a:lstStyle>
            <a:lvl1pPr>
              <a:defRPr b="0"/>
            </a:lvl1pPr>
          </a:lstStyle>
          <a:p>
            <a:r>
              <a:rPr lang="en-US" dirty="0"/>
              <a:t>Click to Edit Master Title Style</a:t>
            </a:r>
          </a:p>
        </p:txBody>
      </p:sp>
      <p:pic>
        <p:nvPicPr>
          <p:cNvPr id="6"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7856378" y="3907747"/>
            <a:ext cx="1430176" cy="1649166"/>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p:cNvSpPr/>
          <p:nvPr userDrawn="1"/>
        </p:nvSpPr>
        <p:spPr>
          <a:xfrm>
            <a:off x="8499686" y="4824117"/>
            <a:ext cx="364202" cy="276999"/>
          </a:xfrm>
          <a:prstGeom prst="rect">
            <a:avLst/>
          </a:prstGeom>
        </p:spPr>
        <p:txBody>
          <a:bodyPr wrap="none">
            <a:spAutoFit/>
          </a:bodyPr>
          <a:lstStyle/>
          <a:p>
            <a:pPr marL="0" marR="0" lvl="0" indent="0" algn="ctr" defTabSz="457189"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189"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flipH="1">
            <a:off x="-25391" y="-30236"/>
            <a:ext cx="688705" cy="699796"/>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3"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 name="Picture 9"/>
          <p:cNvPicPr>
            <a:picLocks noChangeAspect="1"/>
          </p:cNvPicPr>
          <p:nvPr userDrawn="1"/>
        </p:nvPicPr>
        <p:blipFill>
          <a:blip r:embed="rId4">
            <a:extLst>
              <a:ext uri="{28A0092B-C50C-407E-A947-70E740481C1C}">
                <a14:useLocalDpi xmlns:a14="http://schemas.microsoft.com/office/drawing/2010/main" xmlns=""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xmlns="" val="2294743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xmlns=""/>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xmlns="" val="2952437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xmlns=""/>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xmlns="" val="1459302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xmlns=""/>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xmlns="" val="4144934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319721011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821202767"/>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359913198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pPr/>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2380911176"/>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pPr/>
              <a:t>9/6/2020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209957784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image" Target="../media/image3.png"/><Relationship Id="rId2" Type="http://schemas.openxmlformats.org/officeDocument/2006/relationships/slideLayout" Target="../slideLayouts/slideLayout6.xml"/><Relationship Id="rId16"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image" Target="../media/image1.png"/><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1" name="Group 8">
            <a:extLst>
              <a:ext uri="{FF2B5EF4-FFF2-40B4-BE49-F238E27FC236}">
                <a16:creationId xmlns:a16="http://schemas.microsoft.com/office/drawing/2014/main" xmlns="" id="{990C445C-8328-4EE5-8D40-D687DBD5F017}"/>
              </a:ext>
            </a:extLst>
          </p:cNvPr>
          <p:cNvGrpSpPr>
            <a:grpSpLocks noChangeAspect="1"/>
          </p:cNvGrpSpPr>
          <p:nvPr userDrawn="1"/>
        </p:nvGrpSpPr>
        <p:grpSpPr bwMode="auto">
          <a:xfrm>
            <a:off x="0" y="0"/>
            <a:ext cx="9144000" cy="5141070"/>
            <a:chOff x="2075" y="1086"/>
            <a:chExt cx="3527" cy="1983"/>
          </a:xfrm>
          <a:solidFill>
            <a:srgbClr val="E4F5F8"/>
          </a:solidFill>
        </p:grpSpPr>
        <p:sp>
          <p:nvSpPr>
            <p:cNvPr id="12" name="Freeform 9">
              <a:extLst>
                <a:ext uri="{FF2B5EF4-FFF2-40B4-BE49-F238E27FC236}">
                  <a16:creationId xmlns:a16="http://schemas.microsoft.com/office/drawing/2014/main" xmlns="" id="{1FEA314E-6947-4DF2-9592-6BEE532F0D46}"/>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3" name="Freeform 10">
              <a:extLst>
                <a:ext uri="{FF2B5EF4-FFF2-40B4-BE49-F238E27FC236}">
                  <a16:creationId xmlns:a16="http://schemas.microsoft.com/office/drawing/2014/main" xmlns="" id="{C69ED7F0-571C-4EA8-848B-5F4469D00E18}"/>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4" name="Freeform 11">
              <a:extLst>
                <a:ext uri="{FF2B5EF4-FFF2-40B4-BE49-F238E27FC236}">
                  <a16:creationId xmlns:a16="http://schemas.microsoft.com/office/drawing/2014/main" xmlns="" id="{A68BAC78-5965-46F3-8C81-A57DFDA9759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5" name="Freeform 12">
              <a:extLst>
                <a:ext uri="{FF2B5EF4-FFF2-40B4-BE49-F238E27FC236}">
                  <a16:creationId xmlns:a16="http://schemas.microsoft.com/office/drawing/2014/main" xmlns="" id="{244B9C07-B632-47BC-A88C-6A7254792D4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6" name="Freeform 13">
              <a:extLst>
                <a:ext uri="{FF2B5EF4-FFF2-40B4-BE49-F238E27FC236}">
                  <a16:creationId xmlns:a16="http://schemas.microsoft.com/office/drawing/2014/main" xmlns="" id="{8CA8903B-D922-44EF-BA50-4BF135F263EB}"/>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7" name="Freeform 14">
              <a:extLst>
                <a:ext uri="{FF2B5EF4-FFF2-40B4-BE49-F238E27FC236}">
                  <a16:creationId xmlns:a16="http://schemas.microsoft.com/office/drawing/2014/main" xmlns="" id="{AF7B5DE2-A000-4DFD-8F7E-20D8406AB895}"/>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8" name="Freeform 15">
              <a:extLst>
                <a:ext uri="{FF2B5EF4-FFF2-40B4-BE49-F238E27FC236}">
                  <a16:creationId xmlns:a16="http://schemas.microsoft.com/office/drawing/2014/main" xmlns="" id="{4CBEF8A8-1508-462A-BC3D-95D084C0156B}"/>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close/>
                  <a:moveTo>
                    <a:pt x="3" y="0"/>
                  </a:moveTo>
                  <a:lnTo>
                    <a:pt x="0" y="0"/>
                  </a:lnTo>
                  <a:lnTo>
                    <a:pt x="0" y="250"/>
                  </a:lnTo>
                  <a:lnTo>
                    <a:pt x="1" y="250"/>
                  </a:lnTo>
                  <a:lnTo>
                    <a:pt x="1" y="253"/>
                  </a:lnTo>
                  <a:lnTo>
                    <a:pt x="1" y="253"/>
                  </a:lnTo>
                  <a:lnTo>
                    <a:pt x="125" y="381"/>
                  </a:lnTo>
                  <a:lnTo>
                    <a:pt x="125" y="377"/>
                  </a:lnTo>
                  <a:lnTo>
                    <a:pt x="3" y="251"/>
                  </a:lnTo>
                  <a:lnTo>
                    <a:pt x="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9" name="Freeform 16">
              <a:extLst>
                <a:ext uri="{FF2B5EF4-FFF2-40B4-BE49-F238E27FC236}">
                  <a16:creationId xmlns:a16="http://schemas.microsoft.com/office/drawing/2014/main" xmlns="" id="{6CD96781-6FAB-419E-969D-11E6DBB3397D}"/>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moveTo>
                    <a:pt x="3" y="0"/>
                  </a:moveTo>
                  <a:lnTo>
                    <a:pt x="0" y="0"/>
                  </a:lnTo>
                  <a:lnTo>
                    <a:pt x="0" y="250"/>
                  </a:lnTo>
                  <a:lnTo>
                    <a:pt x="1" y="250"/>
                  </a:lnTo>
                  <a:lnTo>
                    <a:pt x="1" y="253"/>
                  </a:lnTo>
                  <a:lnTo>
                    <a:pt x="1" y="253"/>
                  </a:lnTo>
                  <a:lnTo>
                    <a:pt x="125" y="381"/>
                  </a:lnTo>
                  <a:lnTo>
                    <a:pt x="125" y="377"/>
                  </a:lnTo>
                  <a:lnTo>
                    <a:pt x="3" y="251"/>
                  </a:lnTo>
                  <a:lnTo>
                    <a:pt x="3"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0" name="Freeform 17">
              <a:extLst>
                <a:ext uri="{FF2B5EF4-FFF2-40B4-BE49-F238E27FC236}">
                  <a16:creationId xmlns:a16="http://schemas.microsoft.com/office/drawing/2014/main" xmlns="" id="{6E0F8BBD-9C30-4BF2-9143-0A5CB23756EE}"/>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1" name="Freeform 18">
              <a:extLst>
                <a:ext uri="{FF2B5EF4-FFF2-40B4-BE49-F238E27FC236}">
                  <a16:creationId xmlns:a16="http://schemas.microsoft.com/office/drawing/2014/main" xmlns="" id="{20E63CD3-D0F2-4C20-BF21-5EA41A706D88}"/>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2" name="Freeform 19">
              <a:extLst>
                <a:ext uri="{FF2B5EF4-FFF2-40B4-BE49-F238E27FC236}">
                  <a16:creationId xmlns:a16="http://schemas.microsoft.com/office/drawing/2014/main" xmlns="" id="{C7B5000D-D293-4953-ADCD-DFE2CAC40B98}"/>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3" name="Freeform 20">
              <a:extLst>
                <a:ext uri="{FF2B5EF4-FFF2-40B4-BE49-F238E27FC236}">
                  <a16:creationId xmlns:a16="http://schemas.microsoft.com/office/drawing/2014/main" xmlns="" id="{63B54396-57CB-4FBB-8554-C17BFA4BDF02}"/>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4" name="Freeform 21">
              <a:extLst>
                <a:ext uri="{FF2B5EF4-FFF2-40B4-BE49-F238E27FC236}">
                  <a16:creationId xmlns:a16="http://schemas.microsoft.com/office/drawing/2014/main" xmlns="" id="{FC1EC044-DEB7-4F6D-8177-C2267C61DD73}"/>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5" name="Freeform 22">
              <a:extLst>
                <a:ext uri="{FF2B5EF4-FFF2-40B4-BE49-F238E27FC236}">
                  <a16:creationId xmlns:a16="http://schemas.microsoft.com/office/drawing/2014/main" xmlns="" id="{E365BFA0-C9A2-4083-8CC2-D57C1B0622F0}"/>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6" name="Freeform 23">
              <a:extLst>
                <a:ext uri="{FF2B5EF4-FFF2-40B4-BE49-F238E27FC236}">
                  <a16:creationId xmlns:a16="http://schemas.microsoft.com/office/drawing/2014/main" xmlns="" id="{6192349E-7BE2-4688-ADA5-969DFE199D12}"/>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7" name="Freeform 24">
              <a:extLst>
                <a:ext uri="{FF2B5EF4-FFF2-40B4-BE49-F238E27FC236}">
                  <a16:creationId xmlns:a16="http://schemas.microsoft.com/office/drawing/2014/main" xmlns="" id="{8EED4AC1-7EE9-43E7-83BF-50CD15E873FC}"/>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8" name="Freeform 25">
              <a:extLst>
                <a:ext uri="{FF2B5EF4-FFF2-40B4-BE49-F238E27FC236}">
                  <a16:creationId xmlns:a16="http://schemas.microsoft.com/office/drawing/2014/main" xmlns="" id="{46E955A2-8DFF-4140-A14D-21CAF00DC967}"/>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9" name="Freeform 26">
              <a:extLst>
                <a:ext uri="{FF2B5EF4-FFF2-40B4-BE49-F238E27FC236}">
                  <a16:creationId xmlns:a16="http://schemas.microsoft.com/office/drawing/2014/main" xmlns="" id="{A096D7D4-4242-4C09-8238-C3B6014BECA3}"/>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0" name="Freeform 27">
              <a:extLst>
                <a:ext uri="{FF2B5EF4-FFF2-40B4-BE49-F238E27FC236}">
                  <a16:creationId xmlns:a16="http://schemas.microsoft.com/office/drawing/2014/main" xmlns="" id="{E1944DD0-F5EE-4786-9FCD-C302E1248441}"/>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1" name="Freeform 28">
              <a:extLst>
                <a:ext uri="{FF2B5EF4-FFF2-40B4-BE49-F238E27FC236}">
                  <a16:creationId xmlns:a16="http://schemas.microsoft.com/office/drawing/2014/main" xmlns="" id="{08090AAD-07AA-455C-80EC-4290CE2707BA}"/>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2" name="Freeform 29">
              <a:extLst>
                <a:ext uri="{FF2B5EF4-FFF2-40B4-BE49-F238E27FC236}">
                  <a16:creationId xmlns:a16="http://schemas.microsoft.com/office/drawing/2014/main" xmlns="" id="{8CE15EC2-7298-4AF9-BA7C-6C2D951B749F}"/>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close/>
                  <a:moveTo>
                    <a:pt x="494" y="0"/>
                  </a:moveTo>
                  <a:lnTo>
                    <a:pt x="490" y="0"/>
                  </a:lnTo>
                  <a:lnTo>
                    <a:pt x="570" y="81"/>
                  </a:lnTo>
                  <a:lnTo>
                    <a:pt x="570" y="332"/>
                  </a:lnTo>
                  <a:lnTo>
                    <a:pt x="573" y="332"/>
                  </a:lnTo>
                  <a:lnTo>
                    <a:pt x="573" y="80"/>
                  </a:lnTo>
                  <a:lnTo>
                    <a:pt x="494"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3" name="Freeform 30">
              <a:extLst>
                <a:ext uri="{FF2B5EF4-FFF2-40B4-BE49-F238E27FC236}">
                  <a16:creationId xmlns:a16="http://schemas.microsoft.com/office/drawing/2014/main" xmlns="" id="{1C0DE5BF-00F5-4D22-950E-FB1595916D81}"/>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moveTo>
                    <a:pt x="494" y="0"/>
                  </a:moveTo>
                  <a:lnTo>
                    <a:pt x="490" y="0"/>
                  </a:lnTo>
                  <a:lnTo>
                    <a:pt x="570" y="81"/>
                  </a:lnTo>
                  <a:lnTo>
                    <a:pt x="570" y="332"/>
                  </a:lnTo>
                  <a:lnTo>
                    <a:pt x="573" y="332"/>
                  </a:lnTo>
                  <a:lnTo>
                    <a:pt x="573" y="80"/>
                  </a:lnTo>
                  <a:lnTo>
                    <a:pt x="494"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4" name="Freeform 31">
              <a:extLst>
                <a:ext uri="{FF2B5EF4-FFF2-40B4-BE49-F238E27FC236}">
                  <a16:creationId xmlns:a16="http://schemas.microsoft.com/office/drawing/2014/main" xmlns="" id="{C36F9C55-84F3-4FB2-BFB4-09DABD59394A}"/>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5" name="Freeform 32">
              <a:extLst>
                <a:ext uri="{FF2B5EF4-FFF2-40B4-BE49-F238E27FC236}">
                  <a16:creationId xmlns:a16="http://schemas.microsoft.com/office/drawing/2014/main" xmlns="" id="{86DCBB0C-B506-4002-8AE1-8D5D2C88C3C2}"/>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6" name="Freeform 33">
              <a:extLst>
                <a:ext uri="{FF2B5EF4-FFF2-40B4-BE49-F238E27FC236}">
                  <a16:creationId xmlns:a16="http://schemas.microsoft.com/office/drawing/2014/main" xmlns="" id="{8551D65C-4F01-4471-A549-9B58F09C3DF4}"/>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close/>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7" name="Freeform 34">
              <a:extLst>
                <a:ext uri="{FF2B5EF4-FFF2-40B4-BE49-F238E27FC236}">
                  <a16:creationId xmlns:a16="http://schemas.microsoft.com/office/drawing/2014/main" xmlns="" id="{3544D767-6834-4436-ABFA-BF3A4EA70E69}"/>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8" name="Freeform 35">
              <a:extLst>
                <a:ext uri="{FF2B5EF4-FFF2-40B4-BE49-F238E27FC236}">
                  <a16:creationId xmlns:a16="http://schemas.microsoft.com/office/drawing/2014/main" xmlns="" id="{466AAF9F-DDCC-4DB5-A3C3-BDD1647420C9}"/>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9" name="Freeform 36">
              <a:extLst>
                <a:ext uri="{FF2B5EF4-FFF2-40B4-BE49-F238E27FC236}">
                  <a16:creationId xmlns:a16="http://schemas.microsoft.com/office/drawing/2014/main" xmlns="" id="{FD46DFCE-F860-4163-8E8B-63C1CB744557}"/>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0" name="Freeform 37">
              <a:extLst>
                <a:ext uri="{FF2B5EF4-FFF2-40B4-BE49-F238E27FC236}">
                  <a16:creationId xmlns:a16="http://schemas.microsoft.com/office/drawing/2014/main" xmlns="" id="{C1E56C6E-6CA3-4F30-B41F-B5096F5492F3}"/>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1" name="Freeform 38">
              <a:extLst>
                <a:ext uri="{FF2B5EF4-FFF2-40B4-BE49-F238E27FC236}">
                  <a16:creationId xmlns:a16="http://schemas.microsoft.com/office/drawing/2014/main" xmlns="" id="{78BD5980-C499-4A25-A2CF-F8200440D705}"/>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2" name="Freeform 39">
              <a:extLst>
                <a:ext uri="{FF2B5EF4-FFF2-40B4-BE49-F238E27FC236}">
                  <a16:creationId xmlns:a16="http://schemas.microsoft.com/office/drawing/2014/main" xmlns="" id="{9BB29F3C-2FB3-4C55-B4F7-80F5743A238E}"/>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3" name="Freeform 40">
              <a:extLst>
                <a:ext uri="{FF2B5EF4-FFF2-40B4-BE49-F238E27FC236}">
                  <a16:creationId xmlns:a16="http://schemas.microsoft.com/office/drawing/2014/main" xmlns="" id="{4E46A4E2-9D69-4988-9AD3-F21598CEC38F}"/>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4" name="Freeform 41">
              <a:extLst>
                <a:ext uri="{FF2B5EF4-FFF2-40B4-BE49-F238E27FC236}">
                  <a16:creationId xmlns:a16="http://schemas.microsoft.com/office/drawing/2014/main" xmlns="" id="{C17C7C2A-8638-4727-84D5-7C7F98825C34}"/>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5" name="Freeform 42">
              <a:extLst>
                <a:ext uri="{FF2B5EF4-FFF2-40B4-BE49-F238E27FC236}">
                  <a16:creationId xmlns:a16="http://schemas.microsoft.com/office/drawing/2014/main" xmlns="" id="{36B0B241-2431-40E0-B9CE-A537CB7D5E3D}"/>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6" name="Freeform 43">
              <a:extLst>
                <a:ext uri="{FF2B5EF4-FFF2-40B4-BE49-F238E27FC236}">
                  <a16:creationId xmlns:a16="http://schemas.microsoft.com/office/drawing/2014/main" xmlns="" id="{17197AD1-FBA3-470A-ABA4-6F3A0568AF11}"/>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7" name="Freeform 44">
              <a:extLst>
                <a:ext uri="{FF2B5EF4-FFF2-40B4-BE49-F238E27FC236}">
                  <a16:creationId xmlns:a16="http://schemas.microsoft.com/office/drawing/2014/main" xmlns="" id="{8CF3D685-EEF2-4D9B-ACE5-F8550309D534}"/>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8" name="Freeform 45">
              <a:extLst>
                <a:ext uri="{FF2B5EF4-FFF2-40B4-BE49-F238E27FC236}">
                  <a16:creationId xmlns:a16="http://schemas.microsoft.com/office/drawing/2014/main" xmlns="" id="{5128A1C4-25E2-414B-85E1-39F87DBC1523}"/>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9" name="Freeform 46">
              <a:extLst>
                <a:ext uri="{FF2B5EF4-FFF2-40B4-BE49-F238E27FC236}">
                  <a16:creationId xmlns:a16="http://schemas.microsoft.com/office/drawing/2014/main" xmlns="" id="{2BEB0C5D-8EF8-4B3B-B5A2-4100F605C02D}"/>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0" name="Freeform 47">
              <a:extLst>
                <a:ext uri="{FF2B5EF4-FFF2-40B4-BE49-F238E27FC236}">
                  <a16:creationId xmlns:a16="http://schemas.microsoft.com/office/drawing/2014/main" xmlns="" id="{E1A8E5E6-12B2-41B7-A375-3878558DFEAA}"/>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1" name="Freeform 48">
              <a:extLst>
                <a:ext uri="{FF2B5EF4-FFF2-40B4-BE49-F238E27FC236}">
                  <a16:creationId xmlns:a16="http://schemas.microsoft.com/office/drawing/2014/main" xmlns="" id="{EDE3E5F9-61F3-42A7-927B-52278150AD1C}"/>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2" name="Freeform 49">
              <a:extLst>
                <a:ext uri="{FF2B5EF4-FFF2-40B4-BE49-F238E27FC236}">
                  <a16:creationId xmlns:a16="http://schemas.microsoft.com/office/drawing/2014/main" xmlns="" id="{C8231393-6766-4234-BB5B-1E224B654C98}"/>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3" name="Freeform 50">
              <a:extLst>
                <a:ext uri="{FF2B5EF4-FFF2-40B4-BE49-F238E27FC236}">
                  <a16:creationId xmlns:a16="http://schemas.microsoft.com/office/drawing/2014/main" xmlns="" id="{7549C16C-08D5-44C6-800A-2F9F5F300CF0}"/>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4" name="Freeform 51">
              <a:extLst>
                <a:ext uri="{FF2B5EF4-FFF2-40B4-BE49-F238E27FC236}">
                  <a16:creationId xmlns:a16="http://schemas.microsoft.com/office/drawing/2014/main" xmlns="" id="{3202612E-33EC-4375-A7B6-C58E0AE5F373}"/>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5" name="Freeform 52">
              <a:extLst>
                <a:ext uri="{FF2B5EF4-FFF2-40B4-BE49-F238E27FC236}">
                  <a16:creationId xmlns:a16="http://schemas.microsoft.com/office/drawing/2014/main" xmlns="" id="{4723D24C-E2A7-4EFA-9369-6EDAAB422CCD}"/>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6" name="Freeform 53">
              <a:extLst>
                <a:ext uri="{FF2B5EF4-FFF2-40B4-BE49-F238E27FC236}">
                  <a16:creationId xmlns:a16="http://schemas.microsoft.com/office/drawing/2014/main" xmlns="" id="{280CA15D-3C04-46C2-A2A0-CF8AAC2513A5}"/>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7" name="Freeform 54">
              <a:extLst>
                <a:ext uri="{FF2B5EF4-FFF2-40B4-BE49-F238E27FC236}">
                  <a16:creationId xmlns:a16="http://schemas.microsoft.com/office/drawing/2014/main" xmlns="" id="{EDBA826A-F54B-497B-AE18-D61BC9E969ED}"/>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8" name="Freeform 55">
              <a:extLst>
                <a:ext uri="{FF2B5EF4-FFF2-40B4-BE49-F238E27FC236}">
                  <a16:creationId xmlns:a16="http://schemas.microsoft.com/office/drawing/2014/main" xmlns="" id="{F1908B3D-6C0C-4EDA-85A1-CA0C5D90B29C}"/>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9" name="Freeform 56">
              <a:extLst>
                <a:ext uri="{FF2B5EF4-FFF2-40B4-BE49-F238E27FC236}">
                  <a16:creationId xmlns:a16="http://schemas.microsoft.com/office/drawing/2014/main" xmlns="" id="{4E042735-C2E8-48BD-A905-F0D116E3ADB3}"/>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0" name="Freeform 57">
              <a:extLst>
                <a:ext uri="{FF2B5EF4-FFF2-40B4-BE49-F238E27FC236}">
                  <a16:creationId xmlns:a16="http://schemas.microsoft.com/office/drawing/2014/main" xmlns="" id="{627419DF-AEDE-4975-B41E-02AD2739AA35}"/>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close/>
                  <a:moveTo>
                    <a:pt x="128" y="0"/>
                  </a:moveTo>
                  <a:lnTo>
                    <a:pt x="125" y="0"/>
                  </a:lnTo>
                  <a:lnTo>
                    <a:pt x="125" y="251"/>
                  </a:lnTo>
                  <a:lnTo>
                    <a:pt x="0" y="380"/>
                  </a:lnTo>
                  <a:lnTo>
                    <a:pt x="0" y="383"/>
                  </a:lnTo>
                  <a:lnTo>
                    <a:pt x="128" y="253"/>
                  </a:lnTo>
                  <a:lnTo>
                    <a:pt x="127" y="253"/>
                  </a:lnTo>
                  <a:lnTo>
                    <a:pt x="127" y="250"/>
                  </a:lnTo>
                  <a:lnTo>
                    <a:pt x="128" y="250"/>
                  </a:lnTo>
                  <a:lnTo>
                    <a:pt x="128"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1" name="Freeform 58">
              <a:extLst>
                <a:ext uri="{FF2B5EF4-FFF2-40B4-BE49-F238E27FC236}">
                  <a16:creationId xmlns:a16="http://schemas.microsoft.com/office/drawing/2014/main" xmlns="" id="{19326F86-187A-4DFB-8921-038D5016696C}"/>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moveTo>
                    <a:pt x="128" y="0"/>
                  </a:moveTo>
                  <a:lnTo>
                    <a:pt x="125" y="0"/>
                  </a:lnTo>
                  <a:lnTo>
                    <a:pt x="125" y="251"/>
                  </a:lnTo>
                  <a:lnTo>
                    <a:pt x="0" y="380"/>
                  </a:lnTo>
                  <a:lnTo>
                    <a:pt x="0" y="383"/>
                  </a:lnTo>
                  <a:lnTo>
                    <a:pt x="128" y="253"/>
                  </a:lnTo>
                  <a:lnTo>
                    <a:pt x="127" y="253"/>
                  </a:lnTo>
                  <a:lnTo>
                    <a:pt x="127" y="250"/>
                  </a:lnTo>
                  <a:lnTo>
                    <a:pt x="128" y="250"/>
                  </a:lnTo>
                  <a:lnTo>
                    <a:pt x="128"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2" name="Freeform 59">
              <a:extLst>
                <a:ext uri="{FF2B5EF4-FFF2-40B4-BE49-F238E27FC236}">
                  <a16:creationId xmlns:a16="http://schemas.microsoft.com/office/drawing/2014/main" xmlns="" id="{C6959FE0-D801-4731-A53A-88FFBDF08551}"/>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3" name="Freeform 60">
              <a:extLst>
                <a:ext uri="{FF2B5EF4-FFF2-40B4-BE49-F238E27FC236}">
                  <a16:creationId xmlns:a16="http://schemas.microsoft.com/office/drawing/2014/main" xmlns="" id="{B7540508-0D45-4C67-966A-438EF4B6939E}"/>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4" name="Freeform 61">
              <a:extLst>
                <a:ext uri="{FF2B5EF4-FFF2-40B4-BE49-F238E27FC236}">
                  <a16:creationId xmlns:a16="http://schemas.microsoft.com/office/drawing/2014/main" xmlns="" id="{E3FC4B14-122E-4E00-820D-4DBC6D67BAED}"/>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5" name="Freeform 62">
              <a:extLst>
                <a:ext uri="{FF2B5EF4-FFF2-40B4-BE49-F238E27FC236}">
                  <a16:creationId xmlns:a16="http://schemas.microsoft.com/office/drawing/2014/main" xmlns="" id="{05180D3E-3AAD-4C40-BF13-3D01226A8DF2}"/>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6" name="Freeform 63">
              <a:extLst>
                <a:ext uri="{FF2B5EF4-FFF2-40B4-BE49-F238E27FC236}">
                  <a16:creationId xmlns:a16="http://schemas.microsoft.com/office/drawing/2014/main" xmlns="" id="{4C102723-08AC-4C64-B715-1651447605A2}"/>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7" name="Freeform 64">
              <a:extLst>
                <a:ext uri="{FF2B5EF4-FFF2-40B4-BE49-F238E27FC236}">
                  <a16:creationId xmlns:a16="http://schemas.microsoft.com/office/drawing/2014/main" xmlns="" id="{DB7DA254-D0BC-4626-8D13-35A6C439FBDE}"/>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8" name="Freeform 65">
              <a:extLst>
                <a:ext uri="{FF2B5EF4-FFF2-40B4-BE49-F238E27FC236}">
                  <a16:creationId xmlns:a16="http://schemas.microsoft.com/office/drawing/2014/main" xmlns="" id="{76253CE5-B902-4B0F-912D-7F0745A66C2F}"/>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close/>
                  <a:moveTo>
                    <a:pt x="2" y="0"/>
                  </a:moveTo>
                  <a:lnTo>
                    <a:pt x="0" y="2"/>
                  </a:lnTo>
                  <a:lnTo>
                    <a:pt x="3" y="5"/>
                  </a:lnTo>
                  <a:lnTo>
                    <a:pt x="159" y="165"/>
                  </a:lnTo>
                  <a:lnTo>
                    <a:pt x="159" y="417"/>
                  </a:lnTo>
                  <a:lnTo>
                    <a:pt x="161" y="417"/>
                  </a:lnTo>
                  <a:lnTo>
                    <a:pt x="161" y="164"/>
                  </a:lnTo>
                  <a:lnTo>
                    <a:pt x="3" y="1"/>
                  </a:lnTo>
                  <a:lnTo>
                    <a:pt x="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9" name="Freeform 66">
              <a:extLst>
                <a:ext uri="{FF2B5EF4-FFF2-40B4-BE49-F238E27FC236}">
                  <a16:creationId xmlns:a16="http://schemas.microsoft.com/office/drawing/2014/main" xmlns="" id="{4CA16E2F-0B7B-4E93-8099-7D2DFD899C8C}"/>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moveTo>
                    <a:pt x="2" y="0"/>
                  </a:moveTo>
                  <a:lnTo>
                    <a:pt x="0" y="2"/>
                  </a:lnTo>
                  <a:lnTo>
                    <a:pt x="3" y="5"/>
                  </a:lnTo>
                  <a:lnTo>
                    <a:pt x="159" y="165"/>
                  </a:lnTo>
                  <a:lnTo>
                    <a:pt x="159" y="417"/>
                  </a:lnTo>
                  <a:lnTo>
                    <a:pt x="161" y="417"/>
                  </a:lnTo>
                  <a:lnTo>
                    <a:pt x="161" y="164"/>
                  </a:lnTo>
                  <a:lnTo>
                    <a:pt x="3" y="1"/>
                  </a:lnTo>
                  <a:lnTo>
                    <a:pt x="2"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0" name="Freeform 67">
              <a:extLst>
                <a:ext uri="{FF2B5EF4-FFF2-40B4-BE49-F238E27FC236}">
                  <a16:creationId xmlns:a16="http://schemas.microsoft.com/office/drawing/2014/main" xmlns="" id="{A4C24EE1-1CA1-4C34-A94A-D613C4C823C3}"/>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1" name="Freeform 68">
              <a:extLst>
                <a:ext uri="{FF2B5EF4-FFF2-40B4-BE49-F238E27FC236}">
                  <a16:creationId xmlns:a16="http://schemas.microsoft.com/office/drawing/2014/main" xmlns="" id="{CC4291B8-5781-4E97-BE76-DEEAE97489EA}"/>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2" name="Freeform 69">
              <a:extLst>
                <a:ext uri="{FF2B5EF4-FFF2-40B4-BE49-F238E27FC236}">
                  <a16:creationId xmlns:a16="http://schemas.microsoft.com/office/drawing/2014/main" xmlns="" id="{C295194B-02C7-4780-B56A-0CBAB5A2E80B}"/>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3" name="Freeform 70">
              <a:extLst>
                <a:ext uri="{FF2B5EF4-FFF2-40B4-BE49-F238E27FC236}">
                  <a16:creationId xmlns:a16="http://schemas.microsoft.com/office/drawing/2014/main" xmlns="" id="{DEA224C3-824C-4ADD-AA73-20B7BFB2699C}"/>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4" name="Freeform 71">
              <a:extLst>
                <a:ext uri="{FF2B5EF4-FFF2-40B4-BE49-F238E27FC236}">
                  <a16:creationId xmlns:a16="http://schemas.microsoft.com/office/drawing/2014/main" xmlns="" id="{DE618FDB-D198-486B-80EA-D953ACDED55A}"/>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close/>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5" name="Freeform 72">
              <a:extLst>
                <a:ext uri="{FF2B5EF4-FFF2-40B4-BE49-F238E27FC236}">
                  <a16:creationId xmlns:a16="http://schemas.microsoft.com/office/drawing/2014/main" xmlns="" id="{96619D89-DCBE-4010-9263-2C932CBC628E}"/>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6" name="Freeform 73">
              <a:extLst>
                <a:ext uri="{FF2B5EF4-FFF2-40B4-BE49-F238E27FC236}">
                  <a16:creationId xmlns:a16="http://schemas.microsoft.com/office/drawing/2014/main" xmlns="" id="{2A05754B-DAD3-457E-B6F3-1CB594D01F0F}"/>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7" name="Freeform 74">
              <a:extLst>
                <a:ext uri="{FF2B5EF4-FFF2-40B4-BE49-F238E27FC236}">
                  <a16:creationId xmlns:a16="http://schemas.microsoft.com/office/drawing/2014/main" xmlns="" id="{E81E2A36-A958-4F09-8005-923A96D07D2C}"/>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8" name="Freeform 75">
              <a:extLst>
                <a:ext uri="{FF2B5EF4-FFF2-40B4-BE49-F238E27FC236}">
                  <a16:creationId xmlns:a16="http://schemas.microsoft.com/office/drawing/2014/main" xmlns="" id="{59B5AEE0-42A4-4653-B72C-BA68A68D36D5}"/>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9" name="Freeform 76">
              <a:extLst>
                <a:ext uri="{FF2B5EF4-FFF2-40B4-BE49-F238E27FC236}">
                  <a16:creationId xmlns:a16="http://schemas.microsoft.com/office/drawing/2014/main" xmlns="" id="{6E693F0A-1950-4933-BE81-38FCA5DF9DB3}"/>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0" name="Freeform 77">
              <a:extLst>
                <a:ext uri="{FF2B5EF4-FFF2-40B4-BE49-F238E27FC236}">
                  <a16:creationId xmlns:a16="http://schemas.microsoft.com/office/drawing/2014/main" xmlns="" id="{8A485052-72E7-4283-9086-548E3EBD42EF}"/>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1" name="Freeform 78">
              <a:extLst>
                <a:ext uri="{FF2B5EF4-FFF2-40B4-BE49-F238E27FC236}">
                  <a16:creationId xmlns:a16="http://schemas.microsoft.com/office/drawing/2014/main" xmlns="" id="{ED8354EB-72FD-4958-85B5-F4C470834EF6}"/>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2" name="Freeform 79">
              <a:extLst>
                <a:ext uri="{FF2B5EF4-FFF2-40B4-BE49-F238E27FC236}">
                  <a16:creationId xmlns:a16="http://schemas.microsoft.com/office/drawing/2014/main" xmlns="" id="{B3FF19FC-9674-4A47-ABF1-BF523E6A55E0}"/>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3" name="Freeform 80">
              <a:extLst>
                <a:ext uri="{FF2B5EF4-FFF2-40B4-BE49-F238E27FC236}">
                  <a16:creationId xmlns:a16="http://schemas.microsoft.com/office/drawing/2014/main" xmlns="" id="{6B596868-D3DC-4440-937A-57AFEFD1949F}"/>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4" name="Freeform 81">
              <a:extLst>
                <a:ext uri="{FF2B5EF4-FFF2-40B4-BE49-F238E27FC236}">
                  <a16:creationId xmlns:a16="http://schemas.microsoft.com/office/drawing/2014/main" xmlns="" id="{DEA93609-F7DE-4378-A90F-36264B1514AA}"/>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5" name="Freeform 82">
              <a:extLst>
                <a:ext uri="{FF2B5EF4-FFF2-40B4-BE49-F238E27FC236}">
                  <a16:creationId xmlns:a16="http://schemas.microsoft.com/office/drawing/2014/main" xmlns="" id="{7C65E01A-6ED0-4814-9CA1-868FADE1BCD2}"/>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6" name="Freeform 83">
              <a:extLst>
                <a:ext uri="{FF2B5EF4-FFF2-40B4-BE49-F238E27FC236}">
                  <a16:creationId xmlns:a16="http://schemas.microsoft.com/office/drawing/2014/main" xmlns="" id="{0D86D44C-DDB0-4B3C-B126-F4458194ABA3}"/>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7" name="Freeform 84">
              <a:extLst>
                <a:ext uri="{FF2B5EF4-FFF2-40B4-BE49-F238E27FC236}">
                  <a16:creationId xmlns:a16="http://schemas.microsoft.com/office/drawing/2014/main" xmlns="" id="{75BE403B-5E9B-4F51-BC49-B6FD91B425A8}"/>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8" name="Freeform 85">
              <a:extLst>
                <a:ext uri="{FF2B5EF4-FFF2-40B4-BE49-F238E27FC236}">
                  <a16:creationId xmlns:a16="http://schemas.microsoft.com/office/drawing/2014/main" xmlns="" id="{F8684EEA-2E89-4FCA-9ADA-2B69FB3FD743}"/>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9" name="Freeform 86">
              <a:extLst>
                <a:ext uri="{FF2B5EF4-FFF2-40B4-BE49-F238E27FC236}">
                  <a16:creationId xmlns:a16="http://schemas.microsoft.com/office/drawing/2014/main" xmlns="" id="{3A9B96F6-190E-4317-96A3-5D97D473E234}"/>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0" name="Freeform 87">
              <a:extLst>
                <a:ext uri="{FF2B5EF4-FFF2-40B4-BE49-F238E27FC236}">
                  <a16:creationId xmlns:a16="http://schemas.microsoft.com/office/drawing/2014/main" xmlns="" id="{D0A71ACE-3EBE-42A0-A08B-441B8480E6DB}"/>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1" name="Freeform 88">
              <a:extLst>
                <a:ext uri="{FF2B5EF4-FFF2-40B4-BE49-F238E27FC236}">
                  <a16:creationId xmlns:a16="http://schemas.microsoft.com/office/drawing/2014/main" xmlns="" id="{3210EF04-97AC-410F-A682-EF447B605C65}"/>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2" name="Freeform 89">
              <a:extLst>
                <a:ext uri="{FF2B5EF4-FFF2-40B4-BE49-F238E27FC236}">
                  <a16:creationId xmlns:a16="http://schemas.microsoft.com/office/drawing/2014/main" xmlns="" id="{A2D529AC-C776-49C0-977E-7D82E467B75D}"/>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3" name="Freeform 90">
              <a:extLst>
                <a:ext uri="{FF2B5EF4-FFF2-40B4-BE49-F238E27FC236}">
                  <a16:creationId xmlns:a16="http://schemas.microsoft.com/office/drawing/2014/main" xmlns="" id="{C3251D33-9028-4819-B610-D62B5617761C}"/>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4" name="Freeform 91">
              <a:extLst>
                <a:ext uri="{FF2B5EF4-FFF2-40B4-BE49-F238E27FC236}">
                  <a16:creationId xmlns:a16="http://schemas.microsoft.com/office/drawing/2014/main" xmlns="" id="{31F3BA53-E044-4239-8A48-7B968B2FB190}"/>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5" name="Freeform 92">
              <a:extLst>
                <a:ext uri="{FF2B5EF4-FFF2-40B4-BE49-F238E27FC236}">
                  <a16:creationId xmlns:a16="http://schemas.microsoft.com/office/drawing/2014/main" xmlns="" id="{0D241336-E462-48A6-A873-54E19207B28C}"/>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grpSp>
      <p:sp>
        <p:nvSpPr>
          <p:cNvPr id="7" name="TextBox 6"/>
          <p:cNvSpPr txBox="1"/>
          <p:nvPr userDrawn="1"/>
        </p:nvSpPr>
        <p:spPr>
          <a:xfrm>
            <a:off x="3087396" y="4851632"/>
            <a:ext cx="2959099" cy="215444"/>
          </a:xfrm>
          <a:prstGeom prst="rect">
            <a:avLst/>
          </a:prstGeom>
          <a:noFill/>
        </p:spPr>
        <p:txBody>
          <a:bodyPr wrap="square" rtlCol="0">
            <a:spAutoFit/>
          </a:bodyPr>
          <a:lstStyle/>
          <a:p>
            <a:pPr algn="ctr" fontAlgn="base">
              <a:spcBef>
                <a:spcPct val="0"/>
              </a:spcBef>
              <a:spcAft>
                <a:spcPct val="0"/>
              </a:spcAft>
            </a:pPr>
            <a:r>
              <a:rPr lang="en-US" sz="800" dirty="0">
                <a:solidFill>
                  <a:srgbClr val="7C7C7C"/>
                </a:solidFill>
                <a:latin typeface="Calibri Light" panose="020F0302020204030204" pitchFamily="34" charset="0"/>
                <a:ea typeface="ヒラギノ角ゴ Pro W3" pitchFamily="124" charset="-128"/>
                <a:cs typeface="Calibri" panose="020F0502020204030204" pitchFamily="34" charset="0"/>
              </a:rPr>
              <a:t>©Larsen &amp; Toubro Infotech Ltd. Privileged and Confidential</a:t>
            </a:r>
          </a:p>
        </p:txBody>
      </p:sp>
      <p:pic>
        <p:nvPicPr>
          <p:cNvPr id="8" name="Picture 2" descr="C:\Users\10630824\Desktop\Microot template\LTI logo (2).png"/>
          <p:cNvPicPr>
            <a:picLocks noChangeAspect="1" noChangeArrowheads="1"/>
          </p:cNvPicPr>
          <p:nvPr userDrawn="1"/>
        </p:nvPicPr>
        <p:blipFill>
          <a:blip r:embed="rId6" cstate="email">
            <a:extLst>
              <a:ext uri="{28A0092B-C50C-407E-A947-70E740481C1C}">
                <a14:useLocalDpi xmlns:a14="http://schemas.microsoft.com/office/drawing/2010/main" xmlns=""/>
              </a:ext>
            </a:extLst>
          </a:blip>
          <a:srcRect/>
          <a:stretch>
            <a:fillRect/>
          </a:stretch>
        </p:blipFill>
        <p:spPr bwMode="auto">
          <a:xfrm>
            <a:off x="214606" y="4755051"/>
            <a:ext cx="426695" cy="24928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3" name="Group 2">
            <a:extLst>
              <a:ext uri="{FF2B5EF4-FFF2-40B4-BE49-F238E27FC236}">
                <a16:creationId xmlns:a16="http://schemas.microsoft.com/office/drawing/2014/main" xmlns="" id="{DE981F83-3A5B-4AEE-9903-3D63CEF5F1E0}"/>
              </a:ext>
            </a:extLst>
          </p:cNvPr>
          <p:cNvGrpSpPr/>
          <p:nvPr userDrawn="1"/>
        </p:nvGrpSpPr>
        <p:grpSpPr>
          <a:xfrm>
            <a:off x="8138832" y="4559763"/>
            <a:ext cx="1005168" cy="583738"/>
            <a:chOff x="10851776" y="6079683"/>
            <a:chExt cx="1340224" cy="778317"/>
          </a:xfrm>
        </p:grpSpPr>
        <p:sp>
          <p:nvSpPr>
            <p:cNvPr id="97" name="Rectangle 96">
              <a:extLst>
                <a:ext uri="{FF2B5EF4-FFF2-40B4-BE49-F238E27FC236}">
                  <a16:creationId xmlns:a16="http://schemas.microsoft.com/office/drawing/2014/main" xmlns="" id="{1D9E15F2-5FDF-4700-8F0B-60913CCFD2DC}"/>
                </a:ext>
              </a:extLst>
            </p:cNvPr>
            <p:cNvSpPr/>
            <p:nvPr userDrawn="1"/>
          </p:nvSpPr>
          <p:spPr>
            <a:xfrm>
              <a:off x="11711510" y="6604526"/>
              <a:ext cx="480490" cy="253474"/>
            </a:xfrm>
            <a:prstGeom prst="rect">
              <a:avLst/>
            </a:prstGeom>
            <a:solidFill>
              <a:srgbClr val="23B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endParaRPr>
            </a:p>
          </p:txBody>
        </p:sp>
        <p:pic>
          <p:nvPicPr>
            <p:cNvPr id="98" name="Picture 97">
              <a:extLst>
                <a:ext uri="{FF2B5EF4-FFF2-40B4-BE49-F238E27FC236}">
                  <a16:creationId xmlns:a16="http://schemas.microsoft.com/office/drawing/2014/main" xmlns="" id="{E34BE43C-F59A-4AED-BDAA-FC4C690704EC}"/>
                </a:ext>
              </a:extLst>
            </p:cNvPr>
            <p:cNvPicPr>
              <a:picLocks noChangeAspect="1"/>
            </p:cNvPicPr>
            <p:nvPr userDrawn="1"/>
          </p:nvPicPr>
          <p:blipFill rotWithShape="1">
            <a:blip r:embed="rId7" cstate="print">
              <a:extLst>
                <a:ext uri="{28A0092B-C50C-407E-A947-70E740481C1C}">
                  <a14:useLocalDpi xmlns:a14="http://schemas.microsoft.com/office/drawing/2010/main" xmlns="" val="0"/>
                </a:ext>
              </a:extLst>
            </a:blip>
            <a:srcRect l="23098" t="33529" r="12006" b="6172"/>
            <a:stretch/>
          </p:blipFill>
          <p:spPr>
            <a:xfrm>
              <a:off x="10851776" y="6079683"/>
              <a:ext cx="1340224" cy="778317"/>
            </a:xfrm>
            <a:prstGeom prst="rect">
              <a:avLst/>
            </a:prstGeom>
          </p:spPr>
        </p:pic>
      </p:grpSp>
      <p:pic>
        <p:nvPicPr>
          <p:cNvPr id="101" name="Picture 100">
            <a:extLst>
              <a:ext uri="{FF2B5EF4-FFF2-40B4-BE49-F238E27FC236}">
                <a16:creationId xmlns:a16="http://schemas.microsoft.com/office/drawing/2014/main" xmlns="" id="{DC0C0F92-B774-4741-B9EE-133D9AF8A454}"/>
              </a:ext>
            </a:extLst>
          </p:cNvPr>
          <p:cNvPicPr>
            <a:picLocks noChangeAspect="1"/>
          </p:cNvPicPr>
          <p:nvPr userDrawn="1"/>
        </p:nvPicPr>
        <p:blipFill>
          <a:blip r:embed="rId8" cstate="print">
            <a:extLst>
              <a:ext uri="{28A0092B-C50C-407E-A947-70E740481C1C}">
                <a14:useLocalDpi xmlns:a14="http://schemas.microsoft.com/office/drawing/2010/main" xmlns="" val="0"/>
              </a:ext>
            </a:extLst>
          </a:blip>
          <a:stretch>
            <a:fillRect/>
          </a:stretch>
        </p:blipFill>
        <p:spPr>
          <a:xfrm>
            <a:off x="1" y="-37706"/>
            <a:ext cx="617220" cy="617220"/>
          </a:xfrm>
          <a:prstGeom prst="rect">
            <a:avLst/>
          </a:prstGeom>
        </p:spPr>
      </p:pic>
      <p:sp>
        <p:nvSpPr>
          <p:cNvPr id="102" name="Title Placeholder 101">
            <a:extLst>
              <a:ext uri="{FF2B5EF4-FFF2-40B4-BE49-F238E27FC236}">
                <a16:creationId xmlns:a16="http://schemas.microsoft.com/office/drawing/2014/main" xmlns="" id="{73CF99E0-4E37-4EDA-8339-FF575B89029E}"/>
              </a:ext>
            </a:extLst>
          </p:cNvPr>
          <p:cNvSpPr>
            <a:spLocks noGrp="1"/>
          </p:cNvSpPr>
          <p:nvPr>
            <p:ph type="title"/>
          </p:nvPr>
        </p:nvSpPr>
        <p:spPr>
          <a:xfrm>
            <a:off x="628650" y="273845"/>
            <a:ext cx="7886700" cy="527781"/>
          </a:xfrm>
          <a:prstGeom prst="rect">
            <a:avLst/>
          </a:prstGeom>
        </p:spPr>
        <p:txBody>
          <a:bodyPr vert="horz" lIns="91440" tIns="45720" rIns="91440" bIns="45720" rtlCol="0" anchor="ctr">
            <a:normAutofit/>
          </a:bodyPr>
          <a:lstStyle/>
          <a:p>
            <a:r>
              <a:rPr lang="en-US"/>
              <a:t>Click to edit Master title style</a:t>
            </a:r>
          </a:p>
        </p:txBody>
      </p:sp>
      <p:sp>
        <p:nvSpPr>
          <p:cNvPr id="103" name="Text Placeholder 102">
            <a:extLst>
              <a:ext uri="{FF2B5EF4-FFF2-40B4-BE49-F238E27FC236}">
                <a16:creationId xmlns:a16="http://schemas.microsoft.com/office/drawing/2014/main" xmlns="" id="{312705AA-4205-4063-B2BB-9B12D91BA51F}"/>
              </a:ext>
            </a:extLst>
          </p:cNvPr>
          <p:cNvSpPr>
            <a:spLocks noGrp="1"/>
          </p:cNvSpPr>
          <p:nvPr>
            <p:ph type="body" idx="1"/>
          </p:nvPr>
        </p:nvSpPr>
        <p:spPr>
          <a:xfrm>
            <a:off x="628650" y="998142"/>
            <a:ext cx="7886700" cy="36345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6" name="Rectangle 95"/>
          <p:cNvSpPr/>
          <p:nvPr userDrawn="1"/>
        </p:nvSpPr>
        <p:spPr>
          <a:xfrm>
            <a:off x="8674501" y="4762703"/>
            <a:ext cx="362600" cy="276999"/>
          </a:xfrm>
          <a:prstGeom prst="rect">
            <a:avLst/>
          </a:prstGeom>
        </p:spPr>
        <p:txBody>
          <a:bodyPr wrap="none">
            <a:spAutoFit/>
          </a:bodyPr>
          <a:lstStyle/>
          <a:p>
            <a:pPr algn="ctr" defTabSz="457166" fontAlgn="base">
              <a:spcBef>
                <a:spcPct val="0"/>
              </a:spcBef>
              <a:spcAft>
                <a:spcPct val="0"/>
              </a:spcAft>
              <a:defRPr/>
            </a:pPr>
            <a:fld id="{9C5957C0-C9FD-924F-A662-3B71DAE40C56}" type="slidenum">
              <a:rPr lang="uk-UA" sz="1200" b="1" smtClean="0">
                <a:solidFill>
                  <a:srgbClr val="FEFDFD"/>
                </a:solidFill>
                <a:latin typeface="Calibri Light" charset="0"/>
                <a:ea typeface="Calibri Light" charset="0"/>
                <a:cs typeface="Calibri Light" charset="0"/>
              </a:rPr>
              <a:pPr algn="ctr" defTabSz="457166" fontAlgn="base">
                <a:spcBef>
                  <a:spcPct val="0"/>
                </a:spcBef>
                <a:spcAft>
                  <a:spcPct val="0"/>
                </a:spcAft>
                <a:defRPr/>
              </a:pPr>
              <a:t>‹#›</a:t>
            </a:fld>
            <a:endParaRPr lang="uk-UA" sz="825" b="1" dirty="0">
              <a:solidFill>
                <a:srgbClr val="FEFDFD"/>
              </a:solidFill>
              <a:latin typeface="Calibri Light" charset="0"/>
              <a:ea typeface="Calibri Light" charset="0"/>
              <a:cs typeface="Calibri Light" charset="0"/>
            </a:endParaRPr>
          </a:p>
        </p:txBody>
      </p:sp>
    </p:spTree>
    <p:extLst>
      <p:ext uri="{BB962C8B-B14F-4D97-AF65-F5344CB8AC3E}">
        <p14:creationId xmlns:p14="http://schemas.microsoft.com/office/powerpoint/2010/main" xmlns="" val="282074398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30" r:id="rId3"/>
    <p:sldLayoutId id="2147483793" r:id="rId4"/>
  </p:sldLayoutIdLst>
  <p:hf hdr="0" dt="0"/>
  <p:txStyles>
    <p:titleStyle>
      <a:lvl1pPr algn="l" defTabSz="685783" rtl="0" eaLnBrk="1" latinLnBrk="0" hangingPunct="1">
        <a:lnSpc>
          <a:spcPct val="90000"/>
        </a:lnSpc>
        <a:spcBef>
          <a:spcPct val="0"/>
        </a:spcBef>
        <a:buNone/>
        <a:defRPr sz="2250" b="1"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pPr/>
              <a:t>9/6/2020</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pPr/>
              <a:t>‹#›</a:t>
            </a:fld>
            <a:endParaRPr lang="en-US" dirty="0"/>
          </a:p>
        </p:txBody>
      </p:sp>
      <p:grpSp>
        <p:nvGrpSpPr>
          <p:cNvPr id="7" name="Group 8">
            <a:extLst>
              <a:ext uri="{FF2B5EF4-FFF2-40B4-BE49-F238E27FC236}">
                <a16:creationId xmlns:a16="http://schemas.microsoft.com/office/drawing/2014/main" xmlns="" id="{990C445C-8328-4EE5-8D40-D687DBD5F017}"/>
              </a:ext>
            </a:extLst>
          </p:cNvPr>
          <p:cNvGrpSpPr>
            <a:grpSpLocks noChangeAspect="1"/>
          </p:cNvGrpSpPr>
          <p:nvPr userDrawn="1"/>
        </p:nvGrpSpPr>
        <p:grpSpPr bwMode="auto">
          <a:xfrm>
            <a:off x="0" y="0"/>
            <a:ext cx="9144000" cy="5141070"/>
            <a:chOff x="2075" y="1086"/>
            <a:chExt cx="3527" cy="1983"/>
          </a:xfrm>
          <a:solidFill>
            <a:srgbClr val="E4F5F8"/>
          </a:solidFill>
        </p:grpSpPr>
        <p:sp>
          <p:nvSpPr>
            <p:cNvPr id="8" name="Freeform 9">
              <a:extLst>
                <a:ext uri="{FF2B5EF4-FFF2-40B4-BE49-F238E27FC236}">
                  <a16:creationId xmlns:a16="http://schemas.microsoft.com/office/drawing/2014/main" xmlns="" id="{1FEA314E-6947-4DF2-9592-6BEE532F0D46}"/>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 name="Freeform 10">
              <a:extLst>
                <a:ext uri="{FF2B5EF4-FFF2-40B4-BE49-F238E27FC236}">
                  <a16:creationId xmlns:a16="http://schemas.microsoft.com/office/drawing/2014/main" xmlns="" id="{C69ED7F0-571C-4EA8-848B-5F4469D00E18}"/>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0" name="Freeform 11">
              <a:extLst>
                <a:ext uri="{FF2B5EF4-FFF2-40B4-BE49-F238E27FC236}">
                  <a16:creationId xmlns:a16="http://schemas.microsoft.com/office/drawing/2014/main" xmlns="" id="{A68BAC78-5965-46F3-8C81-A57DFDA9759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1" name="Freeform 12">
              <a:extLst>
                <a:ext uri="{FF2B5EF4-FFF2-40B4-BE49-F238E27FC236}">
                  <a16:creationId xmlns:a16="http://schemas.microsoft.com/office/drawing/2014/main" xmlns="" id="{244B9C07-B632-47BC-A88C-6A7254792D4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2" name="Freeform 13">
              <a:extLst>
                <a:ext uri="{FF2B5EF4-FFF2-40B4-BE49-F238E27FC236}">
                  <a16:creationId xmlns:a16="http://schemas.microsoft.com/office/drawing/2014/main" xmlns="" id="{8CA8903B-D922-44EF-BA50-4BF135F263EB}"/>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3" name="Freeform 14">
              <a:extLst>
                <a:ext uri="{FF2B5EF4-FFF2-40B4-BE49-F238E27FC236}">
                  <a16:creationId xmlns:a16="http://schemas.microsoft.com/office/drawing/2014/main" xmlns="" id="{AF7B5DE2-A000-4DFD-8F7E-20D8406AB895}"/>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4" name="Freeform 15">
              <a:extLst>
                <a:ext uri="{FF2B5EF4-FFF2-40B4-BE49-F238E27FC236}">
                  <a16:creationId xmlns:a16="http://schemas.microsoft.com/office/drawing/2014/main" xmlns="" id="{4CBEF8A8-1508-462A-BC3D-95D084C0156B}"/>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close/>
                  <a:moveTo>
                    <a:pt x="3" y="0"/>
                  </a:moveTo>
                  <a:lnTo>
                    <a:pt x="0" y="0"/>
                  </a:lnTo>
                  <a:lnTo>
                    <a:pt x="0" y="250"/>
                  </a:lnTo>
                  <a:lnTo>
                    <a:pt x="1" y="250"/>
                  </a:lnTo>
                  <a:lnTo>
                    <a:pt x="1" y="253"/>
                  </a:lnTo>
                  <a:lnTo>
                    <a:pt x="1" y="253"/>
                  </a:lnTo>
                  <a:lnTo>
                    <a:pt x="125" y="381"/>
                  </a:lnTo>
                  <a:lnTo>
                    <a:pt x="125" y="377"/>
                  </a:lnTo>
                  <a:lnTo>
                    <a:pt x="3" y="251"/>
                  </a:lnTo>
                  <a:lnTo>
                    <a:pt x="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5" name="Freeform 16">
              <a:extLst>
                <a:ext uri="{FF2B5EF4-FFF2-40B4-BE49-F238E27FC236}">
                  <a16:creationId xmlns:a16="http://schemas.microsoft.com/office/drawing/2014/main" xmlns="" id="{6CD96781-6FAB-419E-969D-11E6DBB3397D}"/>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moveTo>
                    <a:pt x="3" y="0"/>
                  </a:moveTo>
                  <a:lnTo>
                    <a:pt x="0" y="0"/>
                  </a:lnTo>
                  <a:lnTo>
                    <a:pt x="0" y="250"/>
                  </a:lnTo>
                  <a:lnTo>
                    <a:pt x="1" y="250"/>
                  </a:lnTo>
                  <a:lnTo>
                    <a:pt x="1" y="253"/>
                  </a:lnTo>
                  <a:lnTo>
                    <a:pt x="1" y="253"/>
                  </a:lnTo>
                  <a:lnTo>
                    <a:pt x="125" y="381"/>
                  </a:lnTo>
                  <a:lnTo>
                    <a:pt x="125" y="377"/>
                  </a:lnTo>
                  <a:lnTo>
                    <a:pt x="3" y="251"/>
                  </a:lnTo>
                  <a:lnTo>
                    <a:pt x="3"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6" name="Freeform 17">
              <a:extLst>
                <a:ext uri="{FF2B5EF4-FFF2-40B4-BE49-F238E27FC236}">
                  <a16:creationId xmlns:a16="http://schemas.microsoft.com/office/drawing/2014/main" xmlns="" id="{6E0F8BBD-9C30-4BF2-9143-0A5CB23756EE}"/>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7" name="Freeform 18">
              <a:extLst>
                <a:ext uri="{FF2B5EF4-FFF2-40B4-BE49-F238E27FC236}">
                  <a16:creationId xmlns:a16="http://schemas.microsoft.com/office/drawing/2014/main" xmlns="" id="{20E63CD3-D0F2-4C20-BF21-5EA41A706D88}"/>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8" name="Freeform 19">
              <a:extLst>
                <a:ext uri="{FF2B5EF4-FFF2-40B4-BE49-F238E27FC236}">
                  <a16:creationId xmlns:a16="http://schemas.microsoft.com/office/drawing/2014/main" xmlns="" id="{C7B5000D-D293-4953-ADCD-DFE2CAC40B98}"/>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9" name="Freeform 20">
              <a:extLst>
                <a:ext uri="{FF2B5EF4-FFF2-40B4-BE49-F238E27FC236}">
                  <a16:creationId xmlns:a16="http://schemas.microsoft.com/office/drawing/2014/main" xmlns="" id="{63B54396-57CB-4FBB-8554-C17BFA4BDF02}"/>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0" name="Freeform 21">
              <a:extLst>
                <a:ext uri="{FF2B5EF4-FFF2-40B4-BE49-F238E27FC236}">
                  <a16:creationId xmlns:a16="http://schemas.microsoft.com/office/drawing/2014/main" xmlns="" id="{FC1EC044-DEB7-4F6D-8177-C2267C61DD73}"/>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1" name="Freeform 22">
              <a:extLst>
                <a:ext uri="{FF2B5EF4-FFF2-40B4-BE49-F238E27FC236}">
                  <a16:creationId xmlns:a16="http://schemas.microsoft.com/office/drawing/2014/main" xmlns="" id="{E365BFA0-C9A2-4083-8CC2-D57C1B0622F0}"/>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2" name="Freeform 23">
              <a:extLst>
                <a:ext uri="{FF2B5EF4-FFF2-40B4-BE49-F238E27FC236}">
                  <a16:creationId xmlns:a16="http://schemas.microsoft.com/office/drawing/2014/main" xmlns="" id="{6192349E-7BE2-4688-ADA5-969DFE199D12}"/>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3" name="Freeform 24">
              <a:extLst>
                <a:ext uri="{FF2B5EF4-FFF2-40B4-BE49-F238E27FC236}">
                  <a16:creationId xmlns:a16="http://schemas.microsoft.com/office/drawing/2014/main" xmlns="" id="{8EED4AC1-7EE9-43E7-83BF-50CD15E873FC}"/>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4" name="Freeform 25">
              <a:extLst>
                <a:ext uri="{FF2B5EF4-FFF2-40B4-BE49-F238E27FC236}">
                  <a16:creationId xmlns:a16="http://schemas.microsoft.com/office/drawing/2014/main" xmlns="" id="{46E955A2-8DFF-4140-A14D-21CAF00DC967}"/>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5" name="Freeform 26">
              <a:extLst>
                <a:ext uri="{FF2B5EF4-FFF2-40B4-BE49-F238E27FC236}">
                  <a16:creationId xmlns:a16="http://schemas.microsoft.com/office/drawing/2014/main" xmlns="" id="{A096D7D4-4242-4C09-8238-C3B6014BECA3}"/>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6" name="Freeform 27">
              <a:extLst>
                <a:ext uri="{FF2B5EF4-FFF2-40B4-BE49-F238E27FC236}">
                  <a16:creationId xmlns:a16="http://schemas.microsoft.com/office/drawing/2014/main" xmlns="" id="{E1944DD0-F5EE-4786-9FCD-C302E1248441}"/>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7" name="Freeform 28">
              <a:extLst>
                <a:ext uri="{FF2B5EF4-FFF2-40B4-BE49-F238E27FC236}">
                  <a16:creationId xmlns:a16="http://schemas.microsoft.com/office/drawing/2014/main" xmlns="" id="{08090AAD-07AA-455C-80EC-4290CE2707BA}"/>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8" name="Freeform 29">
              <a:extLst>
                <a:ext uri="{FF2B5EF4-FFF2-40B4-BE49-F238E27FC236}">
                  <a16:creationId xmlns:a16="http://schemas.microsoft.com/office/drawing/2014/main" xmlns="" id="{8CE15EC2-7298-4AF9-BA7C-6C2D951B749F}"/>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close/>
                  <a:moveTo>
                    <a:pt x="494" y="0"/>
                  </a:moveTo>
                  <a:lnTo>
                    <a:pt x="490" y="0"/>
                  </a:lnTo>
                  <a:lnTo>
                    <a:pt x="570" y="81"/>
                  </a:lnTo>
                  <a:lnTo>
                    <a:pt x="570" y="332"/>
                  </a:lnTo>
                  <a:lnTo>
                    <a:pt x="573" y="332"/>
                  </a:lnTo>
                  <a:lnTo>
                    <a:pt x="573" y="80"/>
                  </a:lnTo>
                  <a:lnTo>
                    <a:pt x="494"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9" name="Freeform 30">
              <a:extLst>
                <a:ext uri="{FF2B5EF4-FFF2-40B4-BE49-F238E27FC236}">
                  <a16:creationId xmlns:a16="http://schemas.microsoft.com/office/drawing/2014/main" xmlns="" id="{1C0DE5BF-00F5-4D22-950E-FB1595916D81}"/>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moveTo>
                    <a:pt x="494" y="0"/>
                  </a:moveTo>
                  <a:lnTo>
                    <a:pt x="490" y="0"/>
                  </a:lnTo>
                  <a:lnTo>
                    <a:pt x="570" y="81"/>
                  </a:lnTo>
                  <a:lnTo>
                    <a:pt x="570" y="332"/>
                  </a:lnTo>
                  <a:lnTo>
                    <a:pt x="573" y="332"/>
                  </a:lnTo>
                  <a:lnTo>
                    <a:pt x="573" y="80"/>
                  </a:lnTo>
                  <a:lnTo>
                    <a:pt x="494"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0" name="Freeform 31">
              <a:extLst>
                <a:ext uri="{FF2B5EF4-FFF2-40B4-BE49-F238E27FC236}">
                  <a16:creationId xmlns:a16="http://schemas.microsoft.com/office/drawing/2014/main" xmlns="" id="{C36F9C55-84F3-4FB2-BFB4-09DABD59394A}"/>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1" name="Freeform 32">
              <a:extLst>
                <a:ext uri="{FF2B5EF4-FFF2-40B4-BE49-F238E27FC236}">
                  <a16:creationId xmlns:a16="http://schemas.microsoft.com/office/drawing/2014/main" xmlns="" id="{86DCBB0C-B506-4002-8AE1-8D5D2C88C3C2}"/>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2" name="Freeform 33">
              <a:extLst>
                <a:ext uri="{FF2B5EF4-FFF2-40B4-BE49-F238E27FC236}">
                  <a16:creationId xmlns:a16="http://schemas.microsoft.com/office/drawing/2014/main" xmlns="" id="{8551D65C-4F01-4471-A549-9B58F09C3DF4}"/>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close/>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3" name="Freeform 34">
              <a:extLst>
                <a:ext uri="{FF2B5EF4-FFF2-40B4-BE49-F238E27FC236}">
                  <a16:creationId xmlns:a16="http://schemas.microsoft.com/office/drawing/2014/main" xmlns="" id="{3544D767-6834-4436-ABFA-BF3A4EA70E69}"/>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4" name="Freeform 35">
              <a:extLst>
                <a:ext uri="{FF2B5EF4-FFF2-40B4-BE49-F238E27FC236}">
                  <a16:creationId xmlns:a16="http://schemas.microsoft.com/office/drawing/2014/main" xmlns="" id="{466AAF9F-DDCC-4DB5-A3C3-BDD1647420C9}"/>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5" name="Freeform 36">
              <a:extLst>
                <a:ext uri="{FF2B5EF4-FFF2-40B4-BE49-F238E27FC236}">
                  <a16:creationId xmlns:a16="http://schemas.microsoft.com/office/drawing/2014/main" xmlns="" id="{FD46DFCE-F860-4163-8E8B-63C1CB744557}"/>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6" name="Freeform 37">
              <a:extLst>
                <a:ext uri="{FF2B5EF4-FFF2-40B4-BE49-F238E27FC236}">
                  <a16:creationId xmlns:a16="http://schemas.microsoft.com/office/drawing/2014/main" xmlns="" id="{C1E56C6E-6CA3-4F30-B41F-B5096F5492F3}"/>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7" name="Freeform 38">
              <a:extLst>
                <a:ext uri="{FF2B5EF4-FFF2-40B4-BE49-F238E27FC236}">
                  <a16:creationId xmlns:a16="http://schemas.microsoft.com/office/drawing/2014/main" xmlns="" id="{78BD5980-C499-4A25-A2CF-F8200440D705}"/>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8" name="Freeform 39">
              <a:extLst>
                <a:ext uri="{FF2B5EF4-FFF2-40B4-BE49-F238E27FC236}">
                  <a16:creationId xmlns:a16="http://schemas.microsoft.com/office/drawing/2014/main" xmlns="" id="{9BB29F3C-2FB3-4C55-B4F7-80F5743A238E}"/>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9" name="Freeform 40">
              <a:extLst>
                <a:ext uri="{FF2B5EF4-FFF2-40B4-BE49-F238E27FC236}">
                  <a16:creationId xmlns:a16="http://schemas.microsoft.com/office/drawing/2014/main" xmlns="" id="{4E46A4E2-9D69-4988-9AD3-F21598CEC38F}"/>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0" name="Freeform 41">
              <a:extLst>
                <a:ext uri="{FF2B5EF4-FFF2-40B4-BE49-F238E27FC236}">
                  <a16:creationId xmlns:a16="http://schemas.microsoft.com/office/drawing/2014/main" xmlns="" id="{C17C7C2A-8638-4727-84D5-7C7F98825C34}"/>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1" name="Freeform 42">
              <a:extLst>
                <a:ext uri="{FF2B5EF4-FFF2-40B4-BE49-F238E27FC236}">
                  <a16:creationId xmlns:a16="http://schemas.microsoft.com/office/drawing/2014/main" xmlns="" id="{36B0B241-2431-40E0-B9CE-A537CB7D5E3D}"/>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2" name="Freeform 43">
              <a:extLst>
                <a:ext uri="{FF2B5EF4-FFF2-40B4-BE49-F238E27FC236}">
                  <a16:creationId xmlns:a16="http://schemas.microsoft.com/office/drawing/2014/main" xmlns="" id="{17197AD1-FBA3-470A-ABA4-6F3A0568AF11}"/>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3" name="Freeform 44">
              <a:extLst>
                <a:ext uri="{FF2B5EF4-FFF2-40B4-BE49-F238E27FC236}">
                  <a16:creationId xmlns:a16="http://schemas.microsoft.com/office/drawing/2014/main" xmlns="" id="{8CF3D685-EEF2-4D9B-ACE5-F8550309D534}"/>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4" name="Freeform 45">
              <a:extLst>
                <a:ext uri="{FF2B5EF4-FFF2-40B4-BE49-F238E27FC236}">
                  <a16:creationId xmlns:a16="http://schemas.microsoft.com/office/drawing/2014/main" xmlns="" id="{5128A1C4-25E2-414B-85E1-39F87DBC1523}"/>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5" name="Freeform 46">
              <a:extLst>
                <a:ext uri="{FF2B5EF4-FFF2-40B4-BE49-F238E27FC236}">
                  <a16:creationId xmlns:a16="http://schemas.microsoft.com/office/drawing/2014/main" xmlns="" id="{2BEB0C5D-8EF8-4B3B-B5A2-4100F605C02D}"/>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6" name="Freeform 47">
              <a:extLst>
                <a:ext uri="{FF2B5EF4-FFF2-40B4-BE49-F238E27FC236}">
                  <a16:creationId xmlns:a16="http://schemas.microsoft.com/office/drawing/2014/main" xmlns="" id="{E1A8E5E6-12B2-41B7-A375-3878558DFEAA}"/>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7" name="Freeform 48">
              <a:extLst>
                <a:ext uri="{FF2B5EF4-FFF2-40B4-BE49-F238E27FC236}">
                  <a16:creationId xmlns:a16="http://schemas.microsoft.com/office/drawing/2014/main" xmlns="" id="{EDE3E5F9-61F3-42A7-927B-52278150AD1C}"/>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8" name="Freeform 49">
              <a:extLst>
                <a:ext uri="{FF2B5EF4-FFF2-40B4-BE49-F238E27FC236}">
                  <a16:creationId xmlns:a16="http://schemas.microsoft.com/office/drawing/2014/main" xmlns="" id="{C8231393-6766-4234-BB5B-1E224B654C98}"/>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9" name="Freeform 50">
              <a:extLst>
                <a:ext uri="{FF2B5EF4-FFF2-40B4-BE49-F238E27FC236}">
                  <a16:creationId xmlns:a16="http://schemas.microsoft.com/office/drawing/2014/main" xmlns="" id="{7549C16C-08D5-44C6-800A-2F9F5F300CF0}"/>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0" name="Freeform 51">
              <a:extLst>
                <a:ext uri="{FF2B5EF4-FFF2-40B4-BE49-F238E27FC236}">
                  <a16:creationId xmlns:a16="http://schemas.microsoft.com/office/drawing/2014/main" xmlns="" id="{3202612E-33EC-4375-A7B6-C58E0AE5F373}"/>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1" name="Freeform 52">
              <a:extLst>
                <a:ext uri="{FF2B5EF4-FFF2-40B4-BE49-F238E27FC236}">
                  <a16:creationId xmlns:a16="http://schemas.microsoft.com/office/drawing/2014/main" xmlns="" id="{4723D24C-E2A7-4EFA-9369-6EDAAB422CCD}"/>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2" name="Freeform 53">
              <a:extLst>
                <a:ext uri="{FF2B5EF4-FFF2-40B4-BE49-F238E27FC236}">
                  <a16:creationId xmlns:a16="http://schemas.microsoft.com/office/drawing/2014/main" xmlns="" id="{280CA15D-3C04-46C2-A2A0-CF8AAC2513A5}"/>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3" name="Freeform 54">
              <a:extLst>
                <a:ext uri="{FF2B5EF4-FFF2-40B4-BE49-F238E27FC236}">
                  <a16:creationId xmlns:a16="http://schemas.microsoft.com/office/drawing/2014/main" xmlns="" id="{EDBA826A-F54B-497B-AE18-D61BC9E969ED}"/>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4" name="Freeform 55">
              <a:extLst>
                <a:ext uri="{FF2B5EF4-FFF2-40B4-BE49-F238E27FC236}">
                  <a16:creationId xmlns:a16="http://schemas.microsoft.com/office/drawing/2014/main" xmlns="" id="{F1908B3D-6C0C-4EDA-85A1-CA0C5D90B29C}"/>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5" name="Freeform 56">
              <a:extLst>
                <a:ext uri="{FF2B5EF4-FFF2-40B4-BE49-F238E27FC236}">
                  <a16:creationId xmlns:a16="http://schemas.microsoft.com/office/drawing/2014/main" xmlns="" id="{4E042735-C2E8-48BD-A905-F0D116E3ADB3}"/>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6" name="Freeform 57">
              <a:extLst>
                <a:ext uri="{FF2B5EF4-FFF2-40B4-BE49-F238E27FC236}">
                  <a16:creationId xmlns:a16="http://schemas.microsoft.com/office/drawing/2014/main" xmlns="" id="{627419DF-AEDE-4975-B41E-02AD2739AA35}"/>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close/>
                  <a:moveTo>
                    <a:pt x="128" y="0"/>
                  </a:moveTo>
                  <a:lnTo>
                    <a:pt x="125" y="0"/>
                  </a:lnTo>
                  <a:lnTo>
                    <a:pt x="125" y="251"/>
                  </a:lnTo>
                  <a:lnTo>
                    <a:pt x="0" y="380"/>
                  </a:lnTo>
                  <a:lnTo>
                    <a:pt x="0" y="383"/>
                  </a:lnTo>
                  <a:lnTo>
                    <a:pt x="128" y="253"/>
                  </a:lnTo>
                  <a:lnTo>
                    <a:pt x="127" y="253"/>
                  </a:lnTo>
                  <a:lnTo>
                    <a:pt x="127" y="250"/>
                  </a:lnTo>
                  <a:lnTo>
                    <a:pt x="128" y="250"/>
                  </a:lnTo>
                  <a:lnTo>
                    <a:pt x="128"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7" name="Freeform 58">
              <a:extLst>
                <a:ext uri="{FF2B5EF4-FFF2-40B4-BE49-F238E27FC236}">
                  <a16:creationId xmlns:a16="http://schemas.microsoft.com/office/drawing/2014/main" xmlns="" id="{19326F86-187A-4DFB-8921-038D5016696C}"/>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moveTo>
                    <a:pt x="128" y="0"/>
                  </a:moveTo>
                  <a:lnTo>
                    <a:pt x="125" y="0"/>
                  </a:lnTo>
                  <a:lnTo>
                    <a:pt x="125" y="251"/>
                  </a:lnTo>
                  <a:lnTo>
                    <a:pt x="0" y="380"/>
                  </a:lnTo>
                  <a:lnTo>
                    <a:pt x="0" y="383"/>
                  </a:lnTo>
                  <a:lnTo>
                    <a:pt x="128" y="253"/>
                  </a:lnTo>
                  <a:lnTo>
                    <a:pt x="127" y="253"/>
                  </a:lnTo>
                  <a:lnTo>
                    <a:pt x="127" y="250"/>
                  </a:lnTo>
                  <a:lnTo>
                    <a:pt x="128" y="250"/>
                  </a:lnTo>
                  <a:lnTo>
                    <a:pt x="128"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8" name="Freeform 59">
              <a:extLst>
                <a:ext uri="{FF2B5EF4-FFF2-40B4-BE49-F238E27FC236}">
                  <a16:creationId xmlns:a16="http://schemas.microsoft.com/office/drawing/2014/main" xmlns="" id="{C6959FE0-D801-4731-A53A-88FFBDF08551}"/>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9" name="Freeform 60">
              <a:extLst>
                <a:ext uri="{FF2B5EF4-FFF2-40B4-BE49-F238E27FC236}">
                  <a16:creationId xmlns:a16="http://schemas.microsoft.com/office/drawing/2014/main" xmlns="" id="{B7540508-0D45-4C67-966A-438EF4B6939E}"/>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0" name="Freeform 61">
              <a:extLst>
                <a:ext uri="{FF2B5EF4-FFF2-40B4-BE49-F238E27FC236}">
                  <a16:creationId xmlns:a16="http://schemas.microsoft.com/office/drawing/2014/main" xmlns="" id="{E3FC4B14-122E-4E00-820D-4DBC6D67BAED}"/>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1" name="Freeform 62">
              <a:extLst>
                <a:ext uri="{FF2B5EF4-FFF2-40B4-BE49-F238E27FC236}">
                  <a16:creationId xmlns:a16="http://schemas.microsoft.com/office/drawing/2014/main" xmlns="" id="{05180D3E-3AAD-4C40-BF13-3D01226A8DF2}"/>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2" name="Freeform 63">
              <a:extLst>
                <a:ext uri="{FF2B5EF4-FFF2-40B4-BE49-F238E27FC236}">
                  <a16:creationId xmlns:a16="http://schemas.microsoft.com/office/drawing/2014/main" xmlns="" id="{4C102723-08AC-4C64-B715-1651447605A2}"/>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3" name="Freeform 64">
              <a:extLst>
                <a:ext uri="{FF2B5EF4-FFF2-40B4-BE49-F238E27FC236}">
                  <a16:creationId xmlns:a16="http://schemas.microsoft.com/office/drawing/2014/main" xmlns="" id="{DB7DA254-D0BC-4626-8D13-35A6C439FBDE}"/>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4" name="Freeform 65">
              <a:extLst>
                <a:ext uri="{FF2B5EF4-FFF2-40B4-BE49-F238E27FC236}">
                  <a16:creationId xmlns:a16="http://schemas.microsoft.com/office/drawing/2014/main" xmlns="" id="{76253CE5-B902-4B0F-912D-7F0745A66C2F}"/>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close/>
                  <a:moveTo>
                    <a:pt x="2" y="0"/>
                  </a:moveTo>
                  <a:lnTo>
                    <a:pt x="0" y="2"/>
                  </a:lnTo>
                  <a:lnTo>
                    <a:pt x="3" y="5"/>
                  </a:lnTo>
                  <a:lnTo>
                    <a:pt x="159" y="165"/>
                  </a:lnTo>
                  <a:lnTo>
                    <a:pt x="159" y="417"/>
                  </a:lnTo>
                  <a:lnTo>
                    <a:pt x="161" y="417"/>
                  </a:lnTo>
                  <a:lnTo>
                    <a:pt x="161" y="164"/>
                  </a:lnTo>
                  <a:lnTo>
                    <a:pt x="3" y="1"/>
                  </a:lnTo>
                  <a:lnTo>
                    <a:pt x="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5" name="Freeform 66">
              <a:extLst>
                <a:ext uri="{FF2B5EF4-FFF2-40B4-BE49-F238E27FC236}">
                  <a16:creationId xmlns:a16="http://schemas.microsoft.com/office/drawing/2014/main" xmlns="" id="{4CA16E2F-0B7B-4E93-8099-7D2DFD899C8C}"/>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moveTo>
                    <a:pt x="2" y="0"/>
                  </a:moveTo>
                  <a:lnTo>
                    <a:pt x="0" y="2"/>
                  </a:lnTo>
                  <a:lnTo>
                    <a:pt x="3" y="5"/>
                  </a:lnTo>
                  <a:lnTo>
                    <a:pt x="159" y="165"/>
                  </a:lnTo>
                  <a:lnTo>
                    <a:pt x="159" y="417"/>
                  </a:lnTo>
                  <a:lnTo>
                    <a:pt x="161" y="417"/>
                  </a:lnTo>
                  <a:lnTo>
                    <a:pt x="161" y="164"/>
                  </a:lnTo>
                  <a:lnTo>
                    <a:pt x="3" y="1"/>
                  </a:lnTo>
                  <a:lnTo>
                    <a:pt x="2"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6" name="Freeform 67">
              <a:extLst>
                <a:ext uri="{FF2B5EF4-FFF2-40B4-BE49-F238E27FC236}">
                  <a16:creationId xmlns:a16="http://schemas.microsoft.com/office/drawing/2014/main" xmlns="" id="{A4C24EE1-1CA1-4C34-A94A-D613C4C823C3}"/>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7" name="Freeform 68">
              <a:extLst>
                <a:ext uri="{FF2B5EF4-FFF2-40B4-BE49-F238E27FC236}">
                  <a16:creationId xmlns:a16="http://schemas.microsoft.com/office/drawing/2014/main" xmlns="" id="{CC4291B8-5781-4E97-BE76-DEEAE97489EA}"/>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8" name="Freeform 69">
              <a:extLst>
                <a:ext uri="{FF2B5EF4-FFF2-40B4-BE49-F238E27FC236}">
                  <a16:creationId xmlns:a16="http://schemas.microsoft.com/office/drawing/2014/main" xmlns="" id="{C295194B-02C7-4780-B56A-0CBAB5A2E80B}"/>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9" name="Freeform 70">
              <a:extLst>
                <a:ext uri="{FF2B5EF4-FFF2-40B4-BE49-F238E27FC236}">
                  <a16:creationId xmlns:a16="http://schemas.microsoft.com/office/drawing/2014/main" xmlns="" id="{DEA224C3-824C-4ADD-AA73-20B7BFB2699C}"/>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0" name="Freeform 71">
              <a:extLst>
                <a:ext uri="{FF2B5EF4-FFF2-40B4-BE49-F238E27FC236}">
                  <a16:creationId xmlns:a16="http://schemas.microsoft.com/office/drawing/2014/main" xmlns="" id="{DE618FDB-D198-486B-80EA-D953ACDED55A}"/>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close/>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1" name="Freeform 72">
              <a:extLst>
                <a:ext uri="{FF2B5EF4-FFF2-40B4-BE49-F238E27FC236}">
                  <a16:creationId xmlns:a16="http://schemas.microsoft.com/office/drawing/2014/main" xmlns="" id="{96619D89-DCBE-4010-9263-2C932CBC628E}"/>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2" name="Freeform 73">
              <a:extLst>
                <a:ext uri="{FF2B5EF4-FFF2-40B4-BE49-F238E27FC236}">
                  <a16:creationId xmlns:a16="http://schemas.microsoft.com/office/drawing/2014/main" xmlns="" id="{2A05754B-DAD3-457E-B6F3-1CB594D01F0F}"/>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3" name="Freeform 74">
              <a:extLst>
                <a:ext uri="{FF2B5EF4-FFF2-40B4-BE49-F238E27FC236}">
                  <a16:creationId xmlns:a16="http://schemas.microsoft.com/office/drawing/2014/main" xmlns="" id="{E81E2A36-A958-4F09-8005-923A96D07D2C}"/>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4" name="Freeform 75">
              <a:extLst>
                <a:ext uri="{FF2B5EF4-FFF2-40B4-BE49-F238E27FC236}">
                  <a16:creationId xmlns:a16="http://schemas.microsoft.com/office/drawing/2014/main" xmlns="" id="{59B5AEE0-42A4-4653-B72C-BA68A68D36D5}"/>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5" name="Freeform 76">
              <a:extLst>
                <a:ext uri="{FF2B5EF4-FFF2-40B4-BE49-F238E27FC236}">
                  <a16:creationId xmlns:a16="http://schemas.microsoft.com/office/drawing/2014/main" xmlns="" id="{6E693F0A-1950-4933-BE81-38FCA5DF9DB3}"/>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6" name="Freeform 77">
              <a:extLst>
                <a:ext uri="{FF2B5EF4-FFF2-40B4-BE49-F238E27FC236}">
                  <a16:creationId xmlns:a16="http://schemas.microsoft.com/office/drawing/2014/main" xmlns="" id="{8A485052-72E7-4283-9086-548E3EBD42EF}"/>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7" name="Freeform 78">
              <a:extLst>
                <a:ext uri="{FF2B5EF4-FFF2-40B4-BE49-F238E27FC236}">
                  <a16:creationId xmlns:a16="http://schemas.microsoft.com/office/drawing/2014/main" xmlns="" id="{ED8354EB-72FD-4958-85B5-F4C470834EF6}"/>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8" name="Freeform 79">
              <a:extLst>
                <a:ext uri="{FF2B5EF4-FFF2-40B4-BE49-F238E27FC236}">
                  <a16:creationId xmlns:a16="http://schemas.microsoft.com/office/drawing/2014/main" xmlns="" id="{B3FF19FC-9674-4A47-ABF1-BF523E6A55E0}"/>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9" name="Freeform 80">
              <a:extLst>
                <a:ext uri="{FF2B5EF4-FFF2-40B4-BE49-F238E27FC236}">
                  <a16:creationId xmlns:a16="http://schemas.microsoft.com/office/drawing/2014/main" xmlns="" id="{6B596868-D3DC-4440-937A-57AFEFD1949F}"/>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0" name="Freeform 81">
              <a:extLst>
                <a:ext uri="{FF2B5EF4-FFF2-40B4-BE49-F238E27FC236}">
                  <a16:creationId xmlns:a16="http://schemas.microsoft.com/office/drawing/2014/main" xmlns="" id="{DEA93609-F7DE-4378-A90F-36264B1514AA}"/>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1" name="Freeform 82">
              <a:extLst>
                <a:ext uri="{FF2B5EF4-FFF2-40B4-BE49-F238E27FC236}">
                  <a16:creationId xmlns:a16="http://schemas.microsoft.com/office/drawing/2014/main" xmlns="" id="{7C65E01A-6ED0-4814-9CA1-868FADE1BCD2}"/>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2" name="Freeform 83">
              <a:extLst>
                <a:ext uri="{FF2B5EF4-FFF2-40B4-BE49-F238E27FC236}">
                  <a16:creationId xmlns:a16="http://schemas.microsoft.com/office/drawing/2014/main" xmlns="" id="{0D86D44C-DDB0-4B3C-B126-F4458194ABA3}"/>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3" name="Freeform 84">
              <a:extLst>
                <a:ext uri="{FF2B5EF4-FFF2-40B4-BE49-F238E27FC236}">
                  <a16:creationId xmlns:a16="http://schemas.microsoft.com/office/drawing/2014/main" xmlns="" id="{75BE403B-5E9B-4F51-BC49-B6FD91B425A8}"/>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4" name="Freeform 85">
              <a:extLst>
                <a:ext uri="{FF2B5EF4-FFF2-40B4-BE49-F238E27FC236}">
                  <a16:creationId xmlns:a16="http://schemas.microsoft.com/office/drawing/2014/main" xmlns="" id="{F8684EEA-2E89-4FCA-9ADA-2B69FB3FD743}"/>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5" name="Freeform 86">
              <a:extLst>
                <a:ext uri="{FF2B5EF4-FFF2-40B4-BE49-F238E27FC236}">
                  <a16:creationId xmlns:a16="http://schemas.microsoft.com/office/drawing/2014/main" xmlns="" id="{3A9B96F6-190E-4317-96A3-5D97D473E234}"/>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6" name="Freeform 87">
              <a:extLst>
                <a:ext uri="{FF2B5EF4-FFF2-40B4-BE49-F238E27FC236}">
                  <a16:creationId xmlns:a16="http://schemas.microsoft.com/office/drawing/2014/main" xmlns="" id="{D0A71ACE-3EBE-42A0-A08B-441B8480E6DB}"/>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7" name="Freeform 88">
              <a:extLst>
                <a:ext uri="{FF2B5EF4-FFF2-40B4-BE49-F238E27FC236}">
                  <a16:creationId xmlns:a16="http://schemas.microsoft.com/office/drawing/2014/main" xmlns="" id="{3210EF04-97AC-410F-A682-EF447B605C65}"/>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8" name="Freeform 89">
              <a:extLst>
                <a:ext uri="{FF2B5EF4-FFF2-40B4-BE49-F238E27FC236}">
                  <a16:creationId xmlns:a16="http://schemas.microsoft.com/office/drawing/2014/main" xmlns="" id="{A2D529AC-C776-49C0-977E-7D82E467B75D}"/>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9" name="Freeform 90">
              <a:extLst>
                <a:ext uri="{FF2B5EF4-FFF2-40B4-BE49-F238E27FC236}">
                  <a16:creationId xmlns:a16="http://schemas.microsoft.com/office/drawing/2014/main" xmlns="" id="{C3251D33-9028-4819-B610-D62B5617761C}"/>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0" name="Freeform 91">
              <a:extLst>
                <a:ext uri="{FF2B5EF4-FFF2-40B4-BE49-F238E27FC236}">
                  <a16:creationId xmlns:a16="http://schemas.microsoft.com/office/drawing/2014/main" xmlns="" id="{31F3BA53-E044-4239-8A48-7B968B2FB190}"/>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1" name="Freeform 92">
              <a:extLst>
                <a:ext uri="{FF2B5EF4-FFF2-40B4-BE49-F238E27FC236}">
                  <a16:creationId xmlns:a16="http://schemas.microsoft.com/office/drawing/2014/main" xmlns="" id="{0D241336-E462-48A6-A873-54E19207B28C}"/>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grpSp>
      <p:sp>
        <p:nvSpPr>
          <p:cNvPr id="92" name="TextBox 91"/>
          <p:cNvSpPr txBox="1"/>
          <p:nvPr userDrawn="1"/>
        </p:nvSpPr>
        <p:spPr>
          <a:xfrm>
            <a:off x="3087396" y="4851632"/>
            <a:ext cx="2959099" cy="215444"/>
          </a:xfrm>
          <a:prstGeom prst="rect">
            <a:avLst/>
          </a:prstGeom>
          <a:noFill/>
        </p:spPr>
        <p:txBody>
          <a:bodyPr wrap="square" rtlCol="0">
            <a:spAutoFit/>
          </a:bodyPr>
          <a:lstStyle/>
          <a:p>
            <a:pPr algn="ctr" fontAlgn="base">
              <a:spcBef>
                <a:spcPct val="0"/>
              </a:spcBef>
              <a:spcAft>
                <a:spcPct val="0"/>
              </a:spcAft>
            </a:pPr>
            <a:r>
              <a:rPr lang="en-US" sz="800" dirty="0">
                <a:solidFill>
                  <a:srgbClr val="7C7C7C"/>
                </a:solidFill>
                <a:latin typeface="Calibri Light" panose="020F0302020204030204" pitchFamily="34" charset="0"/>
                <a:ea typeface="ヒラギノ角ゴ Pro W3" pitchFamily="124" charset="-128"/>
                <a:cs typeface="Calibri" panose="020F0502020204030204" pitchFamily="34" charset="0"/>
              </a:rPr>
              <a:t>©Larsen &amp; Toubro Infotech Ltd. Privileged and Confidential</a:t>
            </a:r>
          </a:p>
        </p:txBody>
      </p:sp>
      <p:pic>
        <p:nvPicPr>
          <p:cNvPr id="93" name="Picture 2" descr="C:\Users\10630824\Desktop\Microot template\LTI logo (2).png"/>
          <p:cNvPicPr>
            <a:picLocks noChangeAspect="1" noChangeArrowheads="1"/>
          </p:cNvPicPr>
          <p:nvPr userDrawn="1"/>
        </p:nvPicPr>
        <p:blipFill>
          <a:blip r:embed="rId15" cstate="email">
            <a:extLst>
              <a:ext uri="{28A0092B-C50C-407E-A947-70E740481C1C}">
                <a14:useLocalDpi xmlns:a14="http://schemas.microsoft.com/office/drawing/2010/main" xmlns=""/>
              </a:ext>
            </a:extLst>
          </a:blip>
          <a:srcRect/>
          <a:stretch>
            <a:fillRect/>
          </a:stretch>
        </p:blipFill>
        <p:spPr bwMode="auto">
          <a:xfrm>
            <a:off x="214606" y="4755051"/>
            <a:ext cx="426695" cy="24928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94" name="Group 93">
            <a:extLst>
              <a:ext uri="{FF2B5EF4-FFF2-40B4-BE49-F238E27FC236}">
                <a16:creationId xmlns:a16="http://schemas.microsoft.com/office/drawing/2014/main" xmlns="" id="{DE981F83-3A5B-4AEE-9903-3D63CEF5F1E0}"/>
              </a:ext>
            </a:extLst>
          </p:cNvPr>
          <p:cNvGrpSpPr/>
          <p:nvPr userDrawn="1"/>
        </p:nvGrpSpPr>
        <p:grpSpPr>
          <a:xfrm>
            <a:off x="8138832" y="4559763"/>
            <a:ext cx="1005168" cy="583738"/>
            <a:chOff x="10851776" y="6079683"/>
            <a:chExt cx="1340224" cy="778317"/>
          </a:xfrm>
        </p:grpSpPr>
        <p:sp>
          <p:nvSpPr>
            <p:cNvPr id="95" name="Rectangle 94">
              <a:extLst>
                <a:ext uri="{FF2B5EF4-FFF2-40B4-BE49-F238E27FC236}">
                  <a16:creationId xmlns:a16="http://schemas.microsoft.com/office/drawing/2014/main" xmlns="" id="{1D9E15F2-5FDF-4700-8F0B-60913CCFD2DC}"/>
                </a:ext>
              </a:extLst>
            </p:cNvPr>
            <p:cNvSpPr/>
            <p:nvPr userDrawn="1"/>
          </p:nvSpPr>
          <p:spPr>
            <a:xfrm>
              <a:off x="11711510" y="6604526"/>
              <a:ext cx="480490" cy="253474"/>
            </a:xfrm>
            <a:prstGeom prst="rect">
              <a:avLst/>
            </a:prstGeom>
            <a:solidFill>
              <a:srgbClr val="23B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endParaRPr>
            </a:p>
          </p:txBody>
        </p:sp>
        <p:pic>
          <p:nvPicPr>
            <p:cNvPr id="96" name="Picture 95">
              <a:extLst>
                <a:ext uri="{FF2B5EF4-FFF2-40B4-BE49-F238E27FC236}">
                  <a16:creationId xmlns:a16="http://schemas.microsoft.com/office/drawing/2014/main" xmlns="" id="{E34BE43C-F59A-4AED-BDAA-FC4C690704EC}"/>
                </a:ext>
              </a:extLst>
            </p:cNvPr>
            <p:cNvPicPr>
              <a:picLocks noChangeAspect="1"/>
            </p:cNvPicPr>
            <p:nvPr userDrawn="1"/>
          </p:nvPicPr>
          <p:blipFill rotWithShape="1">
            <a:blip r:embed="rId16" cstate="print">
              <a:extLst>
                <a:ext uri="{28A0092B-C50C-407E-A947-70E740481C1C}">
                  <a14:useLocalDpi xmlns:a14="http://schemas.microsoft.com/office/drawing/2010/main" xmlns="" val="0"/>
                </a:ext>
              </a:extLst>
            </a:blip>
            <a:srcRect l="23098" t="33529" r="12006" b="6172"/>
            <a:stretch/>
          </p:blipFill>
          <p:spPr>
            <a:xfrm>
              <a:off x="10851776" y="6079683"/>
              <a:ext cx="1340224" cy="778317"/>
            </a:xfrm>
            <a:prstGeom prst="rect">
              <a:avLst/>
            </a:prstGeom>
          </p:spPr>
        </p:pic>
      </p:grpSp>
      <p:pic>
        <p:nvPicPr>
          <p:cNvPr id="97" name="Picture 96">
            <a:extLst>
              <a:ext uri="{FF2B5EF4-FFF2-40B4-BE49-F238E27FC236}">
                <a16:creationId xmlns:a16="http://schemas.microsoft.com/office/drawing/2014/main" xmlns="" id="{DC0C0F92-B774-4741-B9EE-133D9AF8A454}"/>
              </a:ext>
            </a:extLst>
          </p:cNvPr>
          <p:cNvPicPr>
            <a:picLocks noChangeAspect="1"/>
          </p:cNvPicPr>
          <p:nvPr userDrawn="1"/>
        </p:nvPicPr>
        <p:blipFill>
          <a:blip r:embed="rId17" cstate="print">
            <a:extLst>
              <a:ext uri="{28A0092B-C50C-407E-A947-70E740481C1C}">
                <a14:useLocalDpi xmlns:a14="http://schemas.microsoft.com/office/drawing/2010/main" xmlns="" val="0"/>
              </a:ext>
            </a:extLst>
          </a:blip>
          <a:stretch>
            <a:fillRect/>
          </a:stretch>
        </p:blipFill>
        <p:spPr>
          <a:xfrm>
            <a:off x="1" y="-37706"/>
            <a:ext cx="617220" cy="617220"/>
          </a:xfrm>
          <a:prstGeom prst="rect">
            <a:avLst/>
          </a:prstGeom>
        </p:spPr>
      </p:pic>
      <p:sp>
        <p:nvSpPr>
          <p:cNvPr id="98" name="Rectangle 97"/>
          <p:cNvSpPr/>
          <p:nvPr userDrawn="1"/>
        </p:nvSpPr>
        <p:spPr>
          <a:xfrm>
            <a:off x="8674501" y="4762703"/>
            <a:ext cx="362600" cy="276999"/>
          </a:xfrm>
          <a:prstGeom prst="rect">
            <a:avLst/>
          </a:prstGeom>
        </p:spPr>
        <p:txBody>
          <a:bodyPr wrap="none">
            <a:spAutoFit/>
          </a:bodyPr>
          <a:lstStyle/>
          <a:p>
            <a:pPr algn="ctr" defTabSz="457166" fontAlgn="base">
              <a:spcBef>
                <a:spcPct val="0"/>
              </a:spcBef>
              <a:spcAft>
                <a:spcPct val="0"/>
              </a:spcAft>
              <a:defRPr/>
            </a:pPr>
            <a:fld id="{9C5957C0-C9FD-924F-A662-3B71DAE40C56}" type="slidenum">
              <a:rPr lang="uk-UA" sz="1200" b="1" smtClean="0">
                <a:solidFill>
                  <a:srgbClr val="FEFDFD"/>
                </a:solidFill>
                <a:latin typeface="Calibri Light" charset="0"/>
                <a:ea typeface="Calibri Light" charset="0"/>
                <a:cs typeface="Calibri Light" charset="0"/>
              </a:rPr>
              <a:pPr algn="ctr" defTabSz="457166" fontAlgn="base">
                <a:spcBef>
                  <a:spcPct val="0"/>
                </a:spcBef>
                <a:spcAft>
                  <a:spcPct val="0"/>
                </a:spcAft>
                <a:defRPr/>
              </a:pPr>
              <a:t>‹#›</a:t>
            </a:fld>
            <a:endParaRPr lang="uk-UA" sz="825" b="1" dirty="0">
              <a:solidFill>
                <a:srgbClr val="FEFDFD"/>
              </a:solidFill>
              <a:latin typeface="Calibri Light" charset="0"/>
              <a:ea typeface="Calibri Light" charset="0"/>
              <a:cs typeface="Calibri Light" charset="0"/>
            </a:endParaRPr>
          </a:p>
        </p:txBody>
      </p:sp>
    </p:spTree>
    <p:extLst>
      <p:ext uri="{BB962C8B-B14F-4D97-AF65-F5344CB8AC3E}">
        <p14:creationId xmlns:p14="http://schemas.microsoft.com/office/powerpoint/2010/main" xmlns="" val="2104935831"/>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 Id="rId5" Type="http://schemas.openxmlformats.org/officeDocument/2006/relationships/image" Target="../media/image11.jpe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circuit&#10;&#10;Description automatically generated">
            <a:extLst>
              <a:ext uri="{FF2B5EF4-FFF2-40B4-BE49-F238E27FC236}">
                <a16:creationId xmlns:a16="http://schemas.microsoft.com/office/drawing/2014/main" xmlns="" id="{C902654B-7208-4B2B-A298-1A28055DC3B3}"/>
              </a:ext>
            </a:extLst>
          </p:cNvPr>
          <p:cNvPicPr>
            <a:picLocks noChangeAspect="1"/>
          </p:cNvPicPr>
          <p:nvPr/>
        </p:nvPicPr>
        <p:blipFill rotWithShape="1">
          <a:blip r:embed="rId2">
            <a:extLst>
              <a:ext uri="{28A0092B-C50C-407E-A947-70E740481C1C}">
                <a14:useLocalDpi xmlns:a14="http://schemas.microsoft.com/office/drawing/2010/main" xmlns="" val="0"/>
              </a:ext>
            </a:extLst>
          </a:blip>
          <a:srcRect l="-5250" t="-593" r="-5250" b="472"/>
          <a:stretch/>
        </p:blipFill>
        <p:spPr>
          <a:xfrm>
            <a:off x="794145" y="4751172"/>
            <a:ext cx="773972" cy="293596"/>
          </a:xfrm>
          <a:prstGeom prst="rect">
            <a:avLst/>
          </a:prstGeom>
          <a:noFill/>
        </p:spPr>
      </p:pic>
      <p:pic>
        <p:nvPicPr>
          <p:cNvPr id="4" name="Picture 3"/>
          <p:cNvPicPr>
            <a:picLocks noChangeAspect="1"/>
          </p:cNvPicPr>
          <p:nvPr/>
        </p:nvPicPr>
        <p:blipFill>
          <a:blip r:embed="rId3"/>
          <a:stretch>
            <a:fillRect/>
          </a:stretch>
        </p:blipFill>
        <p:spPr>
          <a:xfrm>
            <a:off x="794145" y="146132"/>
            <a:ext cx="7391780" cy="3876874"/>
          </a:xfrm>
          <a:prstGeom prst="rect">
            <a:avLst/>
          </a:prstGeom>
        </p:spPr>
      </p:pic>
      <p:sp>
        <p:nvSpPr>
          <p:cNvPr id="5" name="TextBox 4"/>
          <p:cNvSpPr txBox="1"/>
          <p:nvPr/>
        </p:nvSpPr>
        <p:spPr>
          <a:xfrm>
            <a:off x="2064895" y="3902905"/>
            <a:ext cx="4815590" cy="573372"/>
          </a:xfrm>
          <a:prstGeom prst="rect">
            <a:avLst/>
          </a:prstGeom>
        </p:spPr>
        <p:style>
          <a:lnRef idx="2">
            <a:schemeClr val="accent6"/>
          </a:lnRef>
          <a:fillRef idx="1">
            <a:schemeClr val="lt1"/>
          </a:fillRef>
          <a:effectRef idx="0">
            <a:schemeClr val="accent6"/>
          </a:effectRef>
          <a:fontRef idx="minor">
            <a:schemeClr val="dk1"/>
          </a:fontRef>
        </p:style>
        <p:txBody>
          <a:bodyPr wrap="square" rtlCol="0">
            <a:noAutofit/>
          </a:bodyPr>
          <a:lstStyle/>
          <a:p>
            <a:r>
              <a:rPr lang="en-US" sz="2800" dirty="0" smtClean="0">
                <a:latin typeface="Bernard MT Condensed" panose="02050806060905020404" pitchFamily="18" charset="0"/>
              </a:rPr>
              <a:t>Risk Macaw</a:t>
            </a:r>
            <a:endParaRPr lang="en-US" sz="2800" dirty="0">
              <a:latin typeface="Bernard MT Condensed" panose="02050806060905020404" pitchFamily="18" charset="0"/>
            </a:endParaRPr>
          </a:p>
        </p:txBody>
      </p:sp>
      <p:sp>
        <p:nvSpPr>
          <p:cNvPr id="2" name="TextBox 1"/>
          <p:cNvSpPr txBox="1"/>
          <p:nvPr/>
        </p:nvSpPr>
        <p:spPr>
          <a:xfrm>
            <a:off x="-59960" y="3977856"/>
            <a:ext cx="2124855" cy="616629"/>
          </a:xfrm>
          <a:prstGeom prst="rect">
            <a:avLst/>
          </a:prstGeom>
          <a:noFill/>
        </p:spPr>
        <p:txBody>
          <a:bodyPr wrap="square" rtlCol="0">
            <a:noAutofit/>
          </a:bodyPr>
          <a:lstStyle/>
          <a:p>
            <a:r>
              <a:rPr lang="en-US" sz="2000" dirty="0" smtClean="0">
                <a:solidFill>
                  <a:schemeClr val="accent6"/>
                </a:solidFill>
                <a:latin typeface="Bodoni MT Black" panose="02070A03080606020203" pitchFamily="18" charset="0"/>
              </a:rPr>
              <a:t>TEAM NAME:</a:t>
            </a:r>
            <a:endParaRPr lang="en-US" sz="2000" dirty="0">
              <a:solidFill>
                <a:schemeClr val="accent6"/>
              </a:solidFill>
              <a:latin typeface="Bodoni MT Black" panose="02070A03080606020203" pitchFamily="18"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75688" y="3777750"/>
            <a:ext cx="1228506" cy="1218678"/>
          </a:xfrm>
          <a:prstGeom prst="rect">
            <a:avLst/>
          </a:prstGeom>
        </p:spPr>
      </p:pic>
      <p:pic>
        <p:nvPicPr>
          <p:cNvPr id="8" name="Picture 7" descr="RiskMacawLogo.jpg"/>
          <p:cNvPicPr>
            <a:picLocks noChangeAspect="1"/>
          </p:cNvPicPr>
          <p:nvPr/>
        </p:nvPicPr>
        <p:blipFill>
          <a:blip r:embed="rId5"/>
          <a:stretch>
            <a:fillRect/>
          </a:stretch>
        </p:blipFill>
        <p:spPr>
          <a:xfrm>
            <a:off x="6939150" y="3814716"/>
            <a:ext cx="1722342" cy="1155636"/>
          </a:xfrm>
          <a:prstGeom prst="rect">
            <a:avLst/>
          </a:prstGeom>
        </p:spPr>
      </p:pic>
    </p:spTree>
    <p:extLst>
      <p:ext uri="{BB962C8B-B14F-4D97-AF65-F5344CB8AC3E}">
        <p14:creationId xmlns:p14="http://schemas.microsoft.com/office/powerpoint/2010/main" xmlns="" val="28352724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Problem Statement</a:t>
            </a:r>
          </a:p>
        </p:txBody>
      </p:sp>
      <p:sp>
        <p:nvSpPr>
          <p:cNvPr id="14" name="Rectangle 13">
            <a:extLst>
              <a:ext uri="{FF2B5EF4-FFF2-40B4-BE49-F238E27FC236}">
                <a16:creationId xmlns:a16="http://schemas.microsoft.com/office/drawing/2014/main" xmlns="" id="{A33384C4-2658-4867-9748-8E3E227C174C}"/>
              </a:ext>
            </a:extLst>
          </p:cNvPr>
          <p:cNvSpPr/>
          <p:nvPr/>
        </p:nvSpPr>
        <p:spPr>
          <a:xfrm>
            <a:off x="533398" y="680485"/>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lang="en-US" sz="1800" dirty="0" smtClean="0">
                <a:cs typeface="Arial" panose="020B0604020202020204" pitchFamily="34" charset="0"/>
              </a:rPr>
              <a:t>There is a lot of focus on the regression testing efforts to be rightly spend on the critical areas of Ops Risk product development in GRC/MRM/Losses due to pace in development with parallel releases happening in Containerization and non-Containerization areas. Approximately 3 to 4 parallel releases and branches reach the production box in ECS and non ECS areas every month thereby making it extremely critical for the testers to focus on the hotspot modules during testing. As of today the testers are unable to identify the critical hotspots to focus on the right areas of testing. Similarly developers takes a lot of time to analyze the production defects and fix due to complexity in the code.</a:t>
            </a:r>
          </a:p>
          <a:p>
            <a:pPr marL="342900" indent="-342900" algn="l">
              <a:buAutoNum type="alphaUcPeriod"/>
            </a:pPr>
            <a:r>
              <a:rPr lang="en-US" sz="1800" dirty="0" smtClean="0">
                <a:cs typeface="Arial" panose="020B0604020202020204" pitchFamily="34" charset="0"/>
              </a:rPr>
              <a:t>To </a:t>
            </a:r>
            <a:r>
              <a:rPr lang="en-US" sz="1800" dirty="0">
                <a:cs typeface="Arial" panose="020B0604020202020204" pitchFamily="34" charset="0"/>
              </a:rPr>
              <a:t>identify hotspots within the application which requires high degree of attention during regression </a:t>
            </a:r>
            <a:r>
              <a:rPr lang="en-US" sz="1800" dirty="0" smtClean="0">
                <a:cs typeface="Arial" panose="020B0604020202020204" pitchFamily="34" charset="0"/>
              </a:rPr>
              <a:t>testing.</a:t>
            </a:r>
          </a:p>
          <a:p>
            <a:pPr marL="342900" indent="-342900" algn="l">
              <a:buAutoNum type="alphaUcPeriod"/>
            </a:pPr>
            <a:r>
              <a:rPr lang="en-US" sz="1800" dirty="0" smtClean="0">
                <a:cs typeface="Arial" panose="020B0604020202020204" pitchFamily="34" charset="0"/>
              </a:rPr>
              <a:t>To </a:t>
            </a:r>
            <a:r>
              <a:rPr lang="en-US" sz="1800" dirty="0">
                <a:cs typeface="Arial" panose="020B0604020202020204" pitchFamily="34" charset="0"/>
              </a:rPr>
              <a:t>identify defect patterns to give list of defects &amp; solutions already occurred in past similar to the one in question for quick turnaround for developers.</a:t>
            </a:r>
          </a:p>
        </p:txBody>
      </p:sp>
    </p:spTree>
    <p:extLst>
      <p:ext uri="{BB962C8B-B14F-4D97-AF65-F5344CB8AC3E}">
        <p14:creationId xmlns:p14="http://schemas.microsoft.com/office/powerpoint/2010/main" xmlns="" val="27252896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83CC51E3-E419-4AB1-8316-5C2835430B1C}"/>
              </a:ext>
            </a:extLst>
          </p:cNvPr>
          <p:cNvSpPr txBox="1"/>
          <p:nvPr/>
        </p:nvSpPr>
        <p:spPr>
          <a:xfrm>
            <a:off x="533398" y="2472952"/>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smtClean="0">
                <a:latin typeface="+mn-lt"/>
              </a:rPr>
              <a:t>Technology Stack used</a:t>
            </a:r>
            <a:endParaRPr lang="en-US" sz="1800" dirty="0">
              <a:latin typeface="+mn-lt"/>
            </a:endParaRPr>
          </a:p>
        </p:txBody>
      </p:sp>
      <p:sp>
        <p:nvSpPr>
          <p:cNvPr id="9" name="Rectangle 8">
            <a:extLst>
              <a:ext uri="{FF2B5EF4-FFF2-40B4-BE49-F238E27FC236}">
                <a16:creationId xmlns:a16="http://schemas.microsoft.com/office/drawing/2014/main" xmlns="" id="{CCB79F84-A71F-4C90-A599-76F7E8C3FDCA}"/>
              </a:ext>
            </a:extLst>
          </p:cNvPr>
          <p:cNvSpPr/>
          <p:nvPr/>
        </p:nvSpPr>
        <p:spPr>
          <a:xfrm>
            <a:off x="533398" y="2983043"/>
            <a:ext cx="8067675" cy="1651584"/>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228600" indent="-228600" algn="l">
              <a:buFont typeface="+mj-lt"/>
              <a:buAutoNum type="arabicPeriod"/>
            </a:pPr>
            <a:r>
              <a:rPr lang="en-US" sz="1100" dirty="0" smtClean="0"/>
              <a:t>Python</a:t>
            </a:r>
          </a:p>
          <a:p>
            <a:pPr marL="228600" indent="-228600" algn="l">
              <a:buFont typeface="+mj-lt"/>
              <a:buAutoNum type="arabicPeriod"/>
            </a:pPr>
            <a:r>
              <a:rPr lang="en-US" sz="1100" dirty="0" smtClean="0"/>
              <a:t>CSV files</a:t>
            </a:r>
          </a:p>
          <a:p>
            <a:pPr marL="228600" indent="-228600" algn="l">
              <a:buFont typeface="+mj-lt"/>
              <a:buAutoNum type="arabicPeriod"/>
            </a:pPr>
            <a:r>
              <a:rPr lang="en-US" sz="1100" dirty="0" smtClean="0"/>
              <a:t>K-Means clustering algorithm</a:t>
            </a:r>
          </a:p>
          <a:p>
            <a:pPr marL="228600" indent="-228600" algn="l">
              <a:buFont typeface="+mj-lt"/>
              <a:buAutoNum type="arabicPeriod"/>
            </a:pPr>
            <a:r>
              <a:rPr lang="en-US" sz="1100" dirty="0" smtClean="0"/>
              <a:t>Cognos Analytical Dashboard</a:t>
            </a:r>
          </a:p>
          <a:p>
            <a:pPr marL="228600" indent="-228600" algn="l">
              <a:buFont typeface="+mj-lt"/>
              <a:buAutoNum type="arabicPeriod"/>
            </a:pPr>
            <a:r>
              <a:rPr lang="en-US" sz="1100" dirty="0" smtClean="0"/>
              <a:t>Natural Language Understanding</a:t>
            </a:r>
          </a:p>
          <a:p>
            <a:pPr marL="228600" indent="-228600" algn="l">
              <a:buFont typeface="+mj-lt"/>
              <a:buAutoNum type="arabicPeriod"/>
            </a:pPr>
            <a:endParaRPr lang="en-US" sz="1100" dirty="0"/>
          </a:p>
        </p:txBody>
      </p:sp>
      <p:sp>
        <p:nvSpPr>
          <p:cNvPr id="4" name="TextBox 3">
            <a:extLst>
              <a:ext uri="{FF2B5EF4-FFF2-40B4-BE49-F238E27FC236}">
                <a16:creationId xmlns:a16="http://schemas.microsoft.com/office/drawing/2014/main" xmlns="" id="{83CC51E3-E419-4AB1-8316-5C2835430B1C}"/>
              </a:ext>
            </a:extLst>
          </p:cNvPr>
          <p:cNvSpPr txBox="1"/>
          <p:nvPr/>
        </p:nvSpPr>
        <p:spPr>
          <a:xfrm>
            <a:off x="542925" y="140135"/>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smtClean="0">
                <a:latin typeface="+mn-lt"/>
              </a:rPr>
              <a:t>Describe your solution</a:t>
            </a:r>
            <a:endParaRPr lang="en-US" sz="1800" dirty="0">
              <a:latin typeface="+mn-lt"/>
            </a:endParaRPr>
          </a:p>
        </p:txBody>
      </p:sp>
      <p:sp>
        <p:nvSpPr>
          <p:cNvPr id="6" name="Rectangle 5">
            <a:extLst>
              <a:ext uri="{FF2B5EF4-FFF2-40B4-BE49-F238E27FC236}">
                <a16:creationId xmlns:a16="http://schemas.microsoft.com/office/drawing/2014/main" xmlns="" id="{CCB79F84-A71F-4C90-A599-76F7E8C3FDCA}"/>
              </a:ext>
            </a:extLst>
          </p:cNvPr>
          <p:cNvSpPr/>
          <p:nvPr/>
        </p:nvSpPr>
        <p:spPr>
          <a:xfrm>
            <a:off x="533398" y="785735"/>
            <a:ext cx="8067675" cy="158627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lvl="0" algn="l"/>
            <a:r>
              <a:rPr lang="en-US" sz="1100" b="1" dirty="0" smtClean="0"/>
              <a:t>Part A</a:t>
            </a:r>
            <a:r>
              <a:rPr lang="en-US" sz="1100" dirty="0" smtClean="0"/>
              <a:t>: Reducing task for testers and developers, by introducing hotspots that can conclude the most affected modules. Which makes it easier for them to identify the higher priority testing modules. This will help both the testers and developers as the tester would know where and what to test and the developer would know which module is most affected and can work upon resolving it. It can be used for impact analysis after getting a requirement and makes it a lot easier for all. The data is refined and clusters are created using machine learning model which generates the output to be stored in .csv files. This output will be integrated with Cognos for visualization of the key hotspot areas and the modules to be worked upon. </a:t>
            </a:r>
          </a:p>
          <a:p>
            <a:pPr algn="l"/>
            <a:r>
              <a:rPr lang="en-US" sz="1100" b="1" dirty="0" smtClean="0"/>
              <a:t>Part B</a:t>
            </a:r>
            <a:r>
              <a:rPr lang="en-US" sz="1100" dirty="0" smtClean="0"/>
              <a:t>: The UI is provided with data description which is mainly text data, transformed using NLP tokenization (Bag of Words) for providing key data words like Outlook, Mail, Yahoo which can be configured under Mail related issues. This refined data is passed in the model to train it.</a:t>
            </a:r>
            <a:endParaRPr lang="en-IN" sz="1100" dirty="0" smtClean="0"/>
          </a:p>
          <a:p>
            <a:pPr lvl="0"/>
            <a:endParaRPr lang="en-IN" sz="1100" dirty="0"/>
          </a:p>
        </p:txBody>
      </p:sp>
    </p:spTree>
    <p:extLst>
      <p:ext uri="{BB962C8B-B14F-4D97-AF65-F5344CB8AC3E}">
        <p14:creationId xmlns:p14="http://schemas.microsoft.com/office/powerpoint/2010/main" xmlns="" val="267521872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83CC51E3-E419-4AB1-8316-5C2835430B1C}"/>
              </a:ext>
            </a:extLst>
          </p:cNvPr>
          <p:cNvSpPr txBox="1"/>
          <p:nvPr/>
        </p:nvSpPr>
        <p:spPr>
          <a:xfrm>
            <a:off x="542925" y="140135"/>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smtClean="0"/>
              <a:t>Use Cases &amp; Business Value of the solution</a:t>
            </a:r>
            <a:endParaRPr lang="en-US" sz="1800" dirty="0">
              <a:latin typeface="+mn-lt"/>
            </a:endParaRPr>
          </a:p>
        </p:txBody>
      </p:sp>
      <p:sp>
        <p:nvSpPr>
          <p:cNvPr id="6" name="Rectangle 5">
            <a:extLst>
              <a:ext uri="{FF2B5EF4-FFF2-40B4-BE49-F238E27FC236}">
                <a16:creationId xmlns:a16="http://schemas.microsoft.com/office/drawing/2014/main" xmlns="" id="{CCB79F84-A71F-4C90-A599-76F7E8C3FDCA}"/>
              </a:ext>
            </a:extLst>
          </p:cNvPr>
          <p:cNvSpPr/>
          <p:nvPr/>
        </p:nvSpPr>
        <p:spPr>
          <a:xfrm>
            <a:off x="542925" y="785735"/>
            <a:ext cx="8058148" cy="3873814"/>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342900" indent="-342900" algn="l"/>
            <a:r>
              <a:rPr lang="en-IN" sz="1800" dirty="0" smtClean="0"/>
              <a:t>Find Hotspot: Run </a:t>
            </a:r>
            <a:r>
              <a:rPr lang="en-IN" sz="1800" dirty="0" smtClean="0"/>
              <a:t>a k-means clustering algorithm on the input dataset to predict the module belonging to each cluster.</a:t>
            </a:r>
          </a:p>
          <a:p>
            <a:pPr marL="342900" indent="-342900" algn="l"/>
            <a:r>
              <a:rPr lang="en-IN" sz="1800" dirty="0" smtClean="0"/>
              <a:t>	Merge </a:t>
            </a:r>
            <a:r>
              <a:rPr lang="en-IN" sz="1800" dirty="0" smtClean="0"/>
              <a:t>the cluster with the input data and load it to .csv file</a:t>
            </a:r>
          </a:p>
          <a:p>
            <a:pPr marL="342900" indent="-342900" algn="l"/>
            <a:r>
              <a:rPr lang="en-IN" sz="1800" dirty="0" smtClean="0"/>
              <a:t>	Plot </a:t>
            </a:r>
            <a:r>
              <a:rPr lang="en-IN" sz="1800" dirty="0" smtClean="0"/>
              <a:t>the result in the </a:t>
            </a:r>
            <a:r>
              <a:rPr lang="en-IN" sz="1800" dirty="0"/>
              <a:t>C</a:t>
            </a:r>
            <a:r>
              <a:rPr lang="en-IN" sz="1800" dirty="0" smtClean="0"/>
              <a:t>ognos dashboard using the generated .csv output.</a:t>
            </a:r>
          </a:p>
          <a:p>
            <a:pPr marL="342900" indent="-342900" algn="l"/>
            <a:r>
              <a:rPr lang="en-IN" sz="1800" dirty="0" smtClean="0"/>
              <a:t>Predict Resolution: Use </a:t>
            </a:r>
            <a:r>
              <a:rPr lang="en-IN" sz="1800" dirty="0" smtClean="0"/>
              <a:t>the nltk library to clean the input summary data for which resolution is to be predicted.</a:t>
            </a:r>
          </a:p>
          <a:p>
            <a:pPr marL="342900" indent="-342900" algn="l"/>
            <a:r>
              <a:rPr lang="en-IN" sz="1800" dirty="0" smtClean="0"/>
              <a:t>	Factorise </a:t>
            </a:r>
            <a:r>
              <a:rPr lang="en-IN" sz="1800" dirty="0" smtClean="0"/>
              <a:t>the dependent value and load it to .csv.</a:t>
            </a:r>
          </a:p>
          <a:p>
            <a:pPr marL="342900" indent="-342900" algn="l"/>
            <a:r>
              <a:rPr lang="en-IN" sz="1800" dirty="0" smtClean="0"/>
              <a:t>	Use </a:t>
            </a:r>
            <a:r>
              <a:rPr lang="en-IN" sz="1800" dirty="0" smtClean="0"/>
              <a:t>TFIDF vectorizer to convert raw cleaned text into matrix of features.</a:t>
            </a:r>
          </a:p>
          <a:p>
            <a:pPr marL="342900" indent="-342900" algn="l"/>
            <a:r>
              <a:rPr lang="en-IN" sz="1800" dirty="0" smtClean="0"/>
              <a:t>	Train </a:t>
            </a:r>
            <a:r>
              <a:rPr lang="en-IN" sz="1800" dirty="0" smtClean="0"/>
              <a:t>the LinearSVC Classifier using the generated matrix of features and the factorised dependent value.</a:t>
            </a:r>
          </a:p>
          <a:p>
            <a:pPr marL="342900" indent="-342900" algn="l"/>
            <a:r>
              <a:rPr lang="en-IN" sz="1800" dirty="0" smtClean="0"/>
              <a:t>	Save </a:t>
            </a:r>
            <a:r>
              <a:rPr lang="en-IN" sz="1800" dirty="0" smtClean="0"/>
              <a:t>the trained classifier and vectorizer object as pickle file to reuse for future prediction</a:t>
            </a:r>
          </a:p>
          <a:p>
            <a:pPr marL="342900" indent="-342900" algn="l"/>
            <a:r>
              <a:rPr lang="en-IN" sz="1800" dirty="0" smtClean="0"/>
              <a:t>	Clean </a:t>
            </a:r>
            <a:r>
              <a:rPr lang="en-IN" sz="1800" dirty="0" smtClean="0"/>
              <a:t>the any new text and use the saved objects to predict the resolution for new values.</a:t>
            </a:r>
          </a:p>
          <a:p>
            <a:pPr algn="l"/>
            <a:endParaRPr lang="en-IN" sz="1800" dirty="0" smtClean="0"/>
          </a:p>
          <a:p>
            <a:pPr algn="l"/>
            <a:r>
              <a:rPr lang="en-US" sz="1800" dirty="0" smtClean="0"/>
              <a:t> </a:t>
            </a:r>
            <a:endParaRPr lang="en-US" sz="1800" dirty="0"/>
          </a:p>
        </p:txBody>
      </p:sp>
    </p:spTree>
    <p:extLst>
      <p:ext uri="{BB962C8B-B14F-4D97-AF65-F5344CB8AC3E}">
        <p14:creationId xmlns:p14="http://schemas.microsoft.com/office/powerpoint/2010/main" xmlns="" val="2454404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What was accomplished </a:t>
            </a:r>
          </a:p>
        </p:txBody>
      </p:sp>
      <p:sp>
        <p:nvSpPr>
          <p:cNvPr id="14" name="Rectangle 13">
            <a:extLst>
              <a:ext uri="{FF2B5EF4-FFF2-40B4-BE49-F238E27FC236}">
                <a16:creationId xmlns:a16="http://schemas.microsoft.com/office/drawing/2014/main" xmlns="" id="{A33384C4-2658-4867-9748-8E3E227C174C}"/>
              </a:ext>
            </a:extLst>
          </p:cNvPr>
          <p:cNvSpPr/>
          <p:nvPr/>
        </p:nvSpPr>
        <p:spPr>
          <a:xfrm>
            <a:off x="533398" y="680485"/>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342900" indent="-342900" algn="l">
              <a:buFont typeface="+mj-lt"/>
              <a:buAutoNum type="arabicPeriod"/>
            </a:pPr>
            <a:r>
              <a:rPr lang="en-US" sz="1800" dirty="0" smtClean="0"/>
              <a:t>Testers’ delight - Scramble through huge defects which historically accumulated, and making good use of it is a challenging task. Our application will gorge the file, mark the hotspot modules, which are more prone to get defects. So, the testers get an indicator before hand which are the modules they need to be more concerned about. </a:t>
            </a:r>
          </a:p>
          <a:p>
            <a:pPr marL="342900" indent="-342900" algn="l">
              <a:buFont typeface="+mj-lt"/>
              <a:buAutoNum type="arabicPeriod"/>
            </a:pPr>
            <a:r>
              <a:rPr lang="en-US" sz="1800" dirty="0" smtClean="0"/>
              <a:t>Developers’ fortune – Testers hand over to the developers list of defect. Developer can make use of our application to reduce his effort, in lieu of hard work done earlier. For a defect what was or were the resolutions, if fed into the application in the form of csv file, application will directly provide the possible resolution, using natural language keyword search. It may not be 100% correct always, but can save a good percentage of tasks at developers’ end. </a:t>
            </a:r>
            <a:endParaRPr lang="en-US" sz="1800" dirty="0"/>
          </a:p>
        </p:txBody>
      </p:sp>
    </p:spTree>
    <p:extLst>
      <p:ext uri="{BB962C8B-B14F-4D97-AF65-F5344CB8AC3E}">
        <p14:creationId xmlns:p14="http://schemas.microsoft.com/office/powerpoint/2010/main" xmlns="" val="3927715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Challenges &amp; Learnings </a:t>
            </a:r>
          </a:p>
        </p:txBody>
      </p:sp>
      <p:sp>
        <p:nvSpPr>
          <p:cNvPr id="14" name="Rectangle 13">
            <a:extLst>
              <a:ext uri="{FF2B5EF4-FFF2-40B4-BE49-F238E27FC236}">
                <a16:creationId xmlns:a16="http://schemas.microsoft.com/office/drawing/2014/main" xmlns="" id="{A33384C4-2658-4867-9748-8E3E227C174C}"/>
              </a:ext>
            </a:extLst>
          </p:cNvPr>
          <p:cNvSpPr/>
          <p:nvPr/>
        </p:nvSpPr>
        <p:spPr>
          <a:xfrm>
            <a:off x="533398" y="680485"/>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342900" indent="-342900" algn="l">
              <a:buFont typeface="+mj-lt"/>
              <a:buAutoNum type="arabicPeriod"/>
            </a:pPr>
            <a:r>
              <a:rPr lang="en-US" sz="1800" dirty="0"/>
              <a:t>Getting to work in an completely new </a:t>
            </a:r>
            <a:r>
              <a:rPr lang="en-US" sz="1800" dirty="0" err="1"/>
              <a:t>env</a:t>
            </a:r>
            <a:r>
              <a:rPr lang="en-US" sz="1800" dirty="0"/>
              <a:t>, new linguistics – We needed to do a lot of head-banging for finding the right utility for completing a task in IBM Cloud environment.</a:t>
            </a:r>
          </a:p>
          <a:p>
            <a:pPr marL="342900" indent="-342900" algn="l">
              <a:buFont typeface="+mj-lt"/>
              <a:buAutoNum type="arabicPeriod"/>
            </a:pPr>
            <a:r>
              <a:rPr lang="en-US" sz="1800" dirty="0"/>
              <a:t>Access issue, Lite Version limitations are other challenges we faced. We lost lot many good hours and required big assistance from IBM team for overcoming those issues.</a:t>
            </a:r>
          </a:p>
          <a:p>
            <a:pPr marL="342900" indent="-342900" algn="l">
              <a:buFont typeface="+mj-lt"/>
              <a:buAutoNum type="arabicPeriod"/>
            </a:pPr>
            <a:r>
              <a:rPr lang="en-US" sz="1800" dirty="0"/>
              <a:t>We learnt a lot of new technologies, experienced ways working directly on the cloud.</a:t>
            </a:r>
          </a:p>
          <a:p>
            <a:pPr marL="342900" indent="-342900" algn="l">
              <a:buFont typeface="+mj-lt"/>
              <a:buAutoNum type="arabicPeriod"/>
            </a:pPr>
            <a:r>
              <a:rPr lang="en-US" sz="1800" dirty="0"/>
              <a:t>Team we constituted, were from discrete teams, and separated by thousand miles with pandemic impact. But still managed to stitch the whole concert together, in the pretext of </a:t>
            </a:r>
            <a:r>
              <a:rPr lang="en-US" sz="1800" dirty="0" err="1" smtClean="0"/>
              <a:t>Hackathon</a:t>
            </a:r>
            <a:r>
              <a:rPr lang="en-US" sz="1800" dirty="0"/>
              <a:t>. </a:t>
            </a:r>
          </a:p>
        </p:txBody>
      </p:sp>
    </p:spTree>
    <p:extLst>
      <p:ext uri="{BB962C8B-B14F-4D97-AF65-F5344CB8AC3E}">
        <p14:creationId xmlns:p14="http://schemas.microsoft.com/office/powerpoint/2010/main" xmlns="" val="3645423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smtClean="0">
                <a:latin typeface="+mn-lt"/>
              </a:rPr>
              <a:t>Screenshots (if any applicable)</a:t>
            </a:r>
            <a:endParaRPr lang="en-US" sz="1800" dirty="0">
              <a:latin typeface="+mn-lt"/>
            </a:endParaRPr>
          </a:p>
        </p:txBody>
      </p:sp>
      <p:sp>
        <p:nvSpPr>
          <p:cNvPr id="14" name="Rectangle 13">
            <a:extLst>
              <a:ext uri="{FF2B5EF4-FFF2-40B4-BE49-F238E27FC236}">
                <a16:creationId xmlns:a16="http://schemas.microsoft.com/office/drawing/2014/main" xmlns="" id="{A33384C4-2658-4867-9748-8E3E227C174C}"/>
              </a:ext>
            </a:extLst>
          </p:cNvPr>
          <p:cNvSpPr/>
          <p:nvPr/>
        </p:nvSpPr>
        <p:spPr>
          <a:xfrm>
            <a:off x="533398" y="680485"/>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endParaRPr lang="en-US" sz="1100" dirty="0"/>
          </a:p>
        </p:txBody>
      </p:sp>
    </p:spTree>
    <p:extLst>
      <p:ext uri="{BB962C8B-B14F-4D97-AF65-F5344CB8AC3E}">
        <p14:creationId xmlns:p14="http://schemas.microsoft.com/office/powerpoint/2010/main" xmlns="" val="2442003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331351567"/>
      </p:ext>
    </p:extLst>
  </p:cSld>
  <p:clrMapOvr>
    <a:masterClrMapping/>
  </p:clrMapOvr>
  <p:timing>
    <p:tnLst>
      <p:par>
        <p:cTn id="1" dur="indefinite" restart="never" nodeType="tmRoot"/>
      </p:par>
    </p:tnLst>
  </p:timing>
</p:sld>
</file>

<file path=ppt/theme/theme1.xml><?xml version="1.0" encoding="utf-8"?>
<a:theme xmlns:a="http://schemas.openxmlformats.org/drawingml/2006/main" name="1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wrap="square" rtlCol="0">
        <a:spAutoFit/>
      </a:bodyPr>
      <a:lstStyle>
        <a:defPPr>
          <a:defRPr dirty="0"/>
        </a:defPPr>
      </a:lstStyle>
      <a:style>
        <a:lnRef idx="0">
          <a:schemeClr val="dk1"/>
        </a:lnRef>
        <a:fillRef idx="3">
          <a:schemeClr val="dk1"/>
        </a:fillRef>
        <a:effectRef idx="3">
          <a:schemeClr val="dk1"/>
        </a:effectRef>
        <a:fontRef idx="minor">
          <a:schemeClr val="lt1"/>
        </a:fontRef>
      </a: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AE6F2518-B084-4896-AF52-66CC2144AA26}"/>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E41CE99FAF93E43A9D55D5A970C5896" ma:contentTypeVersion="2" ma:contentTypeDescription="Create a new document." ma:contentTypeScope="" ma:versionID="ae30c1856a3cfe05497c58b7eb8972a5">
  <xsd:schema xmlns:xsd="http://www.w3.org/2001/XMLSchema" xmlns:xs="http://www.w3.org/2001/XMLSchema" xmlns:p="http://schemas.microsoft.com/office/2006/metadata/properties" xmlns:ns2="59adf32a-ef96-4ec2-94c8-876cf435d4ef" targetNamespace="http://schemas.microsoft.com/office/2006/metadata/properties" ma:root="true" ma:fieldsID="cee035c1f458a1f4886de6f247fb42e8" ns2:_="">
    <xsd:import namespace="59adf32a-ef96-4ec2-94c8-876cf435d4e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adf32a-ef96-4ec2-94c8-876cf435d4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2.xml><?xml version="1.0" encoding="utf-8"?>
<ds:datastoreItem xmlns:ds="http://schemas.openxmlformats.org/officeDocument/2006/customXml" ds:itemID="{60C53222-73F9-443A-86D8-293AD41C26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adf32a-ef96-4ec2-94c8-876cf435d4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4559248-63FA-4C6E-A37D-96FF4426E5C5}">
  <ds:schemaRefs>
    <ds:schemaRef ds:uri="http://schemas.microsoft.com/office/2006/documentManagement/types"/>
    <ds:schemaRef ds:uri="http://purl.org/dc/dcmitype/"/>
    <ds:schemaRef ds:uri="http://schemas.microsoft.com/office/2006/metadata/properties"/>
    <ds:schemaRef ds:uri="http://purl.org/dc/elements/1.1/"/>
    <ds:schemaRef ds:uri="http://purl.org/dc/terms/"/>
    <ds:schemaRef ds:uri="http://schemas.openxmlformats.org/package/2006/metadata/core-properties"/>
    <ds:schemaRef ds:uri="http://schemas.microsoft.com/office/infopath/2007/PartnerControls"/>
    <ds:schemaRef ds:uri="59adf32a-ef96-4ec2-94c8-876cf435d4e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11944</TotalTime>
  <Words>692</Words>
  <Application>Microsoft Office PowerPoint</Application>
  <PresentationFormat>On-screen Show (16:9)</PresentationFormat>
  <Paragraphs>36</Paragraphs>
  <Slides>8</Slides>
  <Notes>0</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12_Office Theme</vt:lpstr>
      <vt:lpstr>Office Theme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 Sharma</dc:creator>
  <cp:lastModifiedBy>Koley</cp:lastModifiedBy>
  <cp:revision>439</cp:revision>
  <cp:lastPrinted>2015-11-28T12:28:20Z</cp:lastPrinted>
  <dcterms:created xsi:type="dcterms:W3CDTF">2018-05-11T06:04:00Z</dcterms:created>
  <dcterms:modified xsi:type="dcterms:W3CDTF">2020-09-06T12:14:52Z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0x0101007E41CE99FAF93E43A9D55D5A970C5896</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