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1F1E-F7A5-E1C5-508C-42A508AC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1E477-9233-291E-4A06-450A51853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0DE6-0305-AEB2-16B6-BEEF7FD9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6B87-0739-3E67-0389-EB288F0D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282BF-206A-98B9-F60C-0C9B44E8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5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BC02-B3DD-5388-CB42-ACAB7AA8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050ED-9D80-9645-1B6D-D0BB247F5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31CC-DD8E-93D1-C40F-4DD27EB6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FAE2-55B4-304D-8E3A-A56E8783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F26E-B7DC-D15E-4D8D-8236B1F4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245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14003-D6CC-10E4-8083-8263C96FF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7997-E253-2743-6E29-40581A48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E20E-C04B-B51E-10CE-9791A400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AB94-2051-D225-C56E-0B8DBB3C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33DD-0130-E73D-9CE5-8E2B73BC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11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ACAF-1CD4-8643-75AE-5CAEB322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A690-FA10-D24D-1B42-4CDB1977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0938-35A0-EFC7-4E2D-BE1D8D8C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1CF2-CD09-C671-BC20-466B0418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7D02-6A69-2564-F459-DCA6031A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77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DA71-A17A-F18B-07A3-989F92B0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9B8B-1ABC-FFA9-097D-4732D53B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AF6F-904D-315C-7A02-7993D1E0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1546A-7173-A6EA-B29C-F3037FD3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72DA-FFAE-08A9-65DE-48468339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87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B407-6705-F603-0DF1-848AA71E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E48A-FF9D-03ED-0838-86728BD3A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75FF7-3E0A-1361-8D64-129846FC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FD35C-AD7D-A156-A076-607A3A6B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DBE9F-A399-706C-1C0E-112B8EC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843E-1581-E254-DAA0-0D62D865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01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5B50-6846-AA46-90DF-2BDB570D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84CB-9ED9-E8F8-0CB6-1E4C1154D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3204D-5958-95CC-BBAB-3E54CDB6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D726D-744B-B946-8E5D-7ED843105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7F25D-9CAC-DA3F-CAA6-70193C922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250D5-5EEF-2B71-68EB-6241A7F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628FD-85BB-90B2-C271-874A1174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2C80A-7658-55C8-8880-6492AD6F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252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C7A9-B1CF-7258-48C7-E793D660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A3FAD-A7D7-B604-6182-752589BF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F927F-FF5E-4018-5DF3-E730380F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D07B1-8917-48EB-1CFE-9011EDAB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777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A6589-97B6-CCF3-2156-7634385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1A6FB-4792-A039-7CAC-E7733BED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33816-B768-5A42-B66B-C46F8D0E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22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60B6-622E-A66B-9556-7A3CD3E8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852F-0F1E-DFF2-0FDB-1DCDE2A9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9C2CA-4432-EAEF-5944-38E5B0790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19E9-B046-FE45-0342-74B6F412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9A9C-E70A-A09A-B13A-3E798C01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6536-0120-4078-0144-F7787EA4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053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DA42-624A-A009-650B-64CF3768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B9ED7-5285-313F-957D-93CF93507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42E8-E163-CCEF-EA8E-CF05D21A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8B8D-72ED-6424-241B-F2B4B1A4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7BB6-2CAA-BDB8-3AF0-5DC46CFF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7B5D-5227-A5EF-2276-C1E6ED3F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F9AAA-D453-AD9A-DBFA-98B079A9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0DE5-45A2-B823-6974-4DE06C9D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AA362-2951-F4BF-17FB-443CF277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85647-7C9E-48C9-A00D-BEAB94175D14}" type="datetimeFigureOut">
              <a:rPr lang="sk-SK" smtClean="0"/>
              <a:t>25. 11. 2024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F5CC-5A95-AA01-5BDC-55A9C4D76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5F45-B853-E2B7-4C27-EEE74C557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D17C6-AF83-4C4F-A26E-16B38787A73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7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8D605-CB39-4F25-4283-A75C4B67F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Rezerva</a:t>
            </a:r>
            <a:r>
              <a:rPr lang="sk-SK" sz="4800">
                <a:solidFill>
                  <a:srgbClr val="FFFFFF"/>
                </a:solidFill>
              </a:rPr>
              <a:t>čný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ED5F-27CC-E251-E593-8027278B5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sk-SK" sz="1700"/>
              <a:t>III.SC</a:t>
            </a:r>
          </a:p>
          <a:p>
            <a:pPr algn="l"/>
            <a:r>
              <a:rPr lang="sk-SK" sz="1700"/>
              <a:t>Martin </a:t>
            </a:r>
            <a:r>
              <a:rPr lang="sk-SK" sz="1700" err="1"/>
              <a:t>Katuščak</a:t>
            </a:r>
            <a:endParaRPr lang="sk-SK" sz="1700"/>
          </a:p>
          <a:p>
            <a:pPr algn="l"/>
            <a:r>
              <a:rPr lang="sk-SK" sz="1700"/>
              <a:t>Richard </a:t>
            </a:r>
            <a:r>
              <a:rPr lang="sk-SK" sz="1700" err="1"/>
              <a:t>Baňas</a:t>
            </a:r>
            <a:r>
              <a:rPr lang="sk-SK" sz="1700"/>
              <a:t> </a:t>
            </a:r>
          </a:p>
          <a:p>
            <a:pPr algn="l"/>
            <a:r>
              <a:rPr lang="sk-SK" sz="1700"/>
              <a:t>Marko Kuruc</a:t>
            </a:r>
          </a:p>
          <a:p>
            <a:pPr algn="l"/>
            <a:endParaRPr lang="sk-SK" sz="1700"/>
          </a:p>
        </p:txBody>
      </p:sp>
    </p:spTree>
    <p:extLst>
      <p:ext uri="{BB962C8B-B14F-4D97-AF65-F5344CB8AC3E}">
        <p14:creationId xmlns:p14="http://schemas.microsoft.com/office/powerpoint/2010/main" val="46918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2DEDE-E4C6-25C1-5DE6-F1A32D9C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E3DCA7-A748-4E7F-30ED-8BB5B5E84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A27FB4A-BEF3-B0F6-DF3D-9D9C225D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5262FE-7B40-2388-8A41-EFAF2B19C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25470-92F5-2345-10A4-245AB949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sk-SK" sz="5600"/>
              <a:t>Riešitelia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CD5AD9-E868-38EC-6B49-5B129C47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3589-2C9F-9EA8-8ED0-38F69486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sk-SK" sz="2400" dirty="0"/>
              <a:t>Martin </a:t>
            </a:r>
            <a:r>
              <a:rPr lang="sk-SK" sz="2400" dirty="0" err="1"/>
              <a:t>Katuščak</a:t>
            </a:r>
            <a:endParaRPr lang="sk-SK" sz="2400" dirty="0"/>
          </a:p>
          <a:p>
            <a:r>
              <a:rPr lang="sk-SK" sz="2400" dirty="0"/>
              <a:t>Richard </a:t>
            </a:r>
            <a:r>
              <a:rPr lang="sk-SK" sz="2400" dirty="0" err="1"/>
              <a:t>Baňas</a:t>
            </a:r>
            <a:endParaRPr lang="sk-SK" sz="2400" dirty="0"/>
          </a:p>
          <a:p>
            <a:r>
              <a:rPr lang="sk-SK" sz="2400" dirty="0"/>
              <a:t>Marko Kuruc</a:t>
            </a:r>
          </a:p>
        </p:txBody>
      </p:sp>
    </p:spTree>
    <p:extLst>
      <p:ext uri="{BB962C8B-B14F-4D97-AF65-F5344CB8AC3E}">
        <p14:creationId xmlns:p14="http://schemas.microsoft.com/office/powerpoint/2010/main" val="168777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2BADA-EA40-CC5A-8901-E5D81EE9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7" y="1095504"/>
            <a:ext cx="4374057" cy="4480726"/>
          </a:xfrm>
        </p:spPr>
        <p:txBody>
          <a:bodyPr>
            <a:normAutofit/>
          </a:bodyPr>
          <a:lstStyle/>
          <a:p>
            <a:pPr algn="ctr"/>
            <a:r>
              <a:rPr lang="sk-SK" sz="5600" dirty="0"/>
              <a:t>Predstavenie projektu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0BBC-6F02-1E7B-627D-5E572197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sk-SK" sz="2400" dirty="0"/>
              <a:t>cieľom je vytvoriť online rezervačný systém pre jednoduchú správu rezervácií a služieb.</a:t>
            </a:r>
          </a:p>
        </p:txBody>
      </p:sp>
    </p:spTree>
    <p:extLst>
      <p:ext uri="{BB962C8B-B14F-4D97-AF65-F5344CB8AC3E}">
        <p14:creationId xmlns:p14="http://schemas.microsoft.com/office/powerpoint/2010/main" val="25028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23EC-D4F0-F233-3AF4-AB9F4448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027C-1869-81AD-0E5A-AAF1B5E55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B8CC4D85-BC6D-0B0B-B2A4-D31869113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FCDA37-E47E-BA07-8893-49B17660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BC6C-22FC-95AC-532A-22DF8FD8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72" y="1230747"/>
            <a:ext cx="3578527" cy="4480726"/>
          </a:xfrm>
        </p:spPr>
        <p:txBody>
          <a:bodyPr>
            <a:normAutofit/>
          </a:bodyPr>
          <a:lstStyle/>
          <a:p>
            <a:pPr algn="ctr"/>
            <a:r>
              <a:rPr lang="sk-SK" dirty="0"/>
              <a:t>Ciele projektu a rozdelenie úloh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986C3-6E32-5DDF-971D-59058466A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2741-B0D9-8CA9-CBDD-30AD24F0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sk-SK" sz="2400" dirty="0"/>
              <a:t>Martin </a:t>
            </a:r>
            <a:r>
              <a:rPr lang="sk-SK" sz="2400" dirty="0" err="1"/>
              <a:t>Katuščak</a:t>
            </a:r>
            <a:r>
              <a:rPr lang="sk-SK" sz="2400" dirty="0"/>
              <a:t> – </a:t>
            </a:r>
            <a:r>
              <a:rPr lang="sk-SK" sz="2400" dirty="0" err="1"/>
              <a:t>Frontend</a:t>
            </a:r>
            <a:endParaRPr lang="sk-SK" sz="2400" dirty="0"/>
          </a:p>
          <a:p>
            <a:pPr lvl="1"/>
            <a:r>
              <a:rPr lang="sk-SK" sz="1200" dirty="0">
                <a:latin typeface="Arial" panose="020B0604020202020204" pitchFamily="34" charset="0"/>
                <a:cs typeface="Arial" panose="020B0604020202020204" pitchFamily="34" charset="0"/>
              </a:rPr>
              <a:t>návrh a tvorba užívateľského rozhrania.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400" dirty="0"/>
              <a:t>Richard </a:t>
            </a:r>
            <a:r>
              <a:rPr lang="sk-SK" sz="2400" dirty="0" err="1"/>
              <a:t>Baňas</a:t>
            </a:r>
            <a:r>
              <a:rPr lang="sk-SK" sz="2400" dirty="0"/>
              <a:t> – </a:t>
            </a:r>
            <a:r>
              <a:rPr lang="sk-SK" sz="2400" dirty="0" err="1"/>
              <a:t>Backend</a:t>
            </a:r>
            <a:endParaRPr lang="sk-SK" sz="2400" dirty="0"/>
          </a:p>
          <a:p>
            <a:pPr lvl="1"/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databáza, API</a:t>
            </a:r>
          </a:p>
          <a:p>
            <a:r>
              <a:rPr lang="sk-SK" sz="2400" dirty="0"/>
              <a:t>Marko Kuruc – Tester</a:t>
            </a:r>
          </a:p>
          <a:p>
            <a:pPr lvl="1"/>
            <a:r>
              <a:rPr lang="sk-SK" sz="1400" dirty="0">
                <a:latin typeface="Arial" panose="020B0604020202020204" pitchFamily="34" charset="0"/>
                <a:cs typeface="Arial" panose="020B0604020202020204" pitchFamily="34" charset="0"/>
              </a:rPr>
              <a:t>priebežné testovanie </a:t>
            </a:r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1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860F-2550-3B61-3FBF-B0806B8B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k-SK" dirty="0"/>
              <a:t>https://github.com/risko0101010101/rezervacny-system.git</a:t>
            </a:r>
          </a:p>
        </p:txBody>
      </p:sp>
    </p:spTree>
    <p:extLst>
      <p:ext uri="{BB962C8B-B14F-4D97-AF65-F5344CB8AC3E}">
        <p14:creationId xmlns:p14="http://schemas.microsoft.com/office/powerpoint/2010/main" val="194133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Rezervačný program</vt:lpstr>
      <vt:lpstr>Riešitelia</vt:lpstr>
      <vt:lpstr>Predstavenie projektu</vt:lpstr>
      <vt:lpstr>Ciele projektu a rozdelenie úloh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Kuruc</dc:creator>
  <cp:lastModifiedBy>Marko Kuruc</cp:lastModifiedBy>
  <cp:revision>1</cp:revision>
  <dcterms:created xsi:type="dcterms:W3CDTF">2024-11-25T16:48:55Z</dcterms:created>
  <dcterms:modified xsi:type="dcterms:W3CDTF">2024-11-25T17:08:16Z</dcterms:modified>
</cp:coreProperties>
</file>