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D3A06BAB-F11B-4257-AA56-86E8C14F4D98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92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07CA1F5-C72B-4B3C-A93E-256F18D0C905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7A8FDCD-119E-4F1E-9342-01CEB75AE33D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EE5E856-9E3B-4E10-8532-E2CA0EEB934D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8694C45-5538-4DF5-A870-824C82A3D01F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F95C44C-23D3-470B-B8AA-29917DE79C7D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5F2AC96-2EBD-443F-AF9A-16C210ED84F6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4/22/13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EFC00DB-505D-4A13-BE3F-D1C6FFD04DC2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4/22/13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1599149-62A1-4D0D-BE95-CF16CEADF70F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7200" b="1">
                <a:solidFill>
                  <a:srgbClr val="000000"/>
                </a:solidFill>
                <a:latin typeface="Calibri"/>
              </a:rPr>
              <a:t>Kondisi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Praktikum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0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066680"/>
            <a:ext cx="8150040" cy="335232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03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23880"/>
            <a:ext cx="8528040" cy="218628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Panjang array</a:t>
            </a:r>
            <a:endParaRPr/>
          </a:p>
        </p:txBody>
      </p:sp>
      <p:pic>
        <p:nvPicPr>
          <p:cNvPr id="10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52480"/>
            <a:ext cx="8647200" cy="332568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07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880" y="1828800"/>
            <a:ext cx="6037920" cy="241488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3352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Calibri"/>
              </a:rPr>
              <a:t>Pernyataan IF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2209680"/>
            <a:ext cx="8152920" cy="3656520"/>
          </a:xfrm>
          <a:prstGeom prst="rect">
            <a:avLst/>
          </a:prstGeom>
          <a:solidFill>
            <a:srgbClr val="B7DEE8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// Nama File : IfSederhana.java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public class IfSederhana{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public static void main(String[] args){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int TotalBelanja = 150000;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int diskon = 0;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if (TotalBelanja &gt;= 100000)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	diskon = TotalBelanja / 10;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	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System.out.println("Total Belanja = " + TotalBelanja);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System.out.println("Diskon = " + diskon);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457200" y="1146240"/>
            <a:ext cx="8152920" cy="823680"/>
          </a:xfrm>
          <a:prstGeom prst="rect">
            <a:avLst/>
          </a:prstGeom>
          <a:solidFill>
            <a:srgbClr val="FFC000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  <a:ea typeface="Times New Roman"/>
              </a:rPr>
              <a:t>if </a:t>
            </a:r>
            <a:r>
              <a:rPr lang="en-US" sz="2400" b="1">
                <a:solidFill>
                  <a:srgbClr val="009900"/>
                </a:solidFill>
                <a:latin typeface="Calibri"/>
                <a:ea typeface="Times New Roman"/>
              </a:rPr>
              <a:t>(</a:t>
            </a:r>
            <a:r>
              <a:rPr lang="en-US" sz="2400" b="1">
                <a:solidFill>
                  <a:srgbClr val="000000"/>
                </a:solidFill>
                <a:latin typeface="Calibri"/>
                <a:ea typeface="Times New Roman"/>
              </a:rPr>
              <a:t>suatu_kondisi</a:t>
            </a:r>
            <a:r>
              <a:rPr lang="en-US" sz="2400" b="1">
                <a:solidFill>
                  <a:srgbClr val="009900"/>
                </a:solidFill>
                <a:latin typeface="Calibri"/>
                <a:ea typeface="Times New Roman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  <a:ea typeface="Times New Roman"/>
              </a:rPr>
              <a:t>     perintah_1</a:t>
            </a:r>
            <a:r>
              <a:rPr lang="en-US" sz="2400" b="1">
                <a:solidFill>
                  <a:srgbClr val="339933"/>
                </a:solidFill>
                <a:latin typeface="Calibri"/>
                <a:ea typeface="Times New Roman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Calibri"/>
              </a:rPr>
              <a:t>Pernyataan IF … ELSE …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2819520"/>
            <a:ext cx="8152920" cy="3740760"/>
          </a:xfrm>
          <a:prstGeom prst="rect">
            <a:avLst/>
          </a:prstGeom>
          <a:solidFill>
            <a:srgbClr val="B7DEE8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// Nama File : IfElse.java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public class IfElse{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public static void main(String[] args){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int TotalBelanja = 50000;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int diskon = 0;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if (TotalBelanja &gt;= 100000)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diskon = TotalBelanja / 10;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else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diskon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System.out.println("Total Belanja = " + TotalBelanja);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System.out.println("Diskon = " + diskon);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457200" y="997560"/>
            <a:ext cx="3733560" cy="1616760"/>
          </a:xfrm>
          <a:prstGeom prst="rect">
            <a:avLst/>
          </a:prstGeom>
          <a:solidFill>
            <a:srgbClr val="FFC000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  <a:ea typeface="Times New Roman"/>
              </a:rPr>
              <a:t>if</a:t>
            </a:r>
            <a:r>
              <a:rPr lang="en-US" sz="200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000">
                <a:solidFill>
                  <a:srgbClr val="009900"/>
                </a:solidFill>
                <a:latin typeface="Calibri"/>
                <a:ea typeface="Times New Roman"/>
              </a:rPr>
              <a:t>(</a:t>
            </a:r>
            <a:r>
              <a:rPr lang="en-US" sz="2000">
                <a:solidFill>
                  <a:srgbClr val="000000"/>
                </a:solidFill>
                <a:latin typeface="Calibri"/>
                <a:ea typeface="Times New Roman"/>
              </a:rPr>
              <a:t>suatu_kondisi</a:t>
            </a:r>
            <a:r>
              <a:rPr lang="en-US" sz="2000">
                <a:solidFill>
                  <a:srgbClr val="009900"/>
                </a:solidFill>
                <a:latin typeface="Calibri"/>
                <a:ea typeface="Times New Roman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ea typeface="Times New Roman"/>
              </a:rPr>
              <a:t>     perintah_1</a:t>
            </a:r>
            <a:r>
              <a:rPr lang="en-US" sz="2000">
                <a:solidFill>
                  <a:srgbClr val="339933"/>
                </a:solidFill>
                <a:latin typeface="Calibri"/>
                <a:ea typeface="Times New Roman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  <a:ea typeface="Times New Roman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ea typeface="Times New Roman"/>
              </a:rPr>
              <a:t>     perintah_2</a:t>
            </a:r>
            <a:r>
              <a:rPr lang="en-US" sz="2000">
                <a:solidFill>
                  <a:srgbClr val="339933"/>
                </a:solidFill>
                <a:latin typeface="Calibri"/>
                <a:ea typeface="Times New Roman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4648320" y="997560"/>
            <a:ext cx="3962160" cy="1616760"/>
          </a:xfrm>
          <a:prstGeom prst="rect">
            <a:avLst/>
          </a:prstGeom>
          <a:solidFill>
            <a:srgbClr val="FFC000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  <a:ea typeface="Times New Roman"/>
              </a:rPr>
              <a:t>if</a:t>
            </a:r>
            <a:r>
              <a:rPr lang="en-US" sz="200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000">
                <a:solidFill>
                  <a:srgbClr val="009900"/>
                </a:solidFill>
                <a:latin typeface="Calibri"/>
                <a:ea typeface="Times New Roman"/>
              </a:rPr>
              <a:t>(</a:t>
            </a:r>
            <a:r>
              <a:rPr lang="en-US" sz="2000">
                <a:solidFill>
                  <a:srgbClr val="000000"/>
                </a:solidFill>
                <a:latin typeface="Calibri"/>
                <a:ea typeface="Times New Roman"/>
              </a:rPr>
              <a:t>suatu_kondisi</a:t>
            </a:r>
            <a:r>
              <a:rPr lang="en-US" sz="2000">
                <a:solidFill>
                  <a:srgbClr val="009900"/>
                </a:solidFill>
                <a:latin typeface="Calibri"/>
                <a:ea typeface="Times New Roman"/>
              </a:rPr>
              <a:t>)</a:t>
            </a:r>
            <a:r>
              <a:rPr lang="en-US" sz="200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000">
                <a:solidFill>
                  <a:srgbClr val="009900"/>
                </a:solidFill>
                <a:latin typeface="Calibri"/>
                <a:ea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ea typeface="Times New Roman"/>
              </a:rPr>
              <a:t>     perintah_1</a:t>
            </a:r>
            <a:r>
              <a:rPr lang="en-US" sz="2000">
                <a:solidFill>
                  <a:srgbClr val="339933"/>
                </a:solidFill>
                <a:latin typeface="Calibri"/>
                <a:ea typeface="Times New Roman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9900"/>
                </a:solidFill>
                <a:latin typeface="Calibri"/>
                <a:ea typeface="Times New Roman"/>
              </a:rPr>
              <a:t>}</a:t>
            </a:r>
            <a:r>
              <a:rPr lang="en-US" sz="200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alibri"/>
                <a:ea typeface="Times New Roman"/>
              </a:rPr>
              <a:t>else</a:t>
            </a:r>
            <a:r>
              <a:rPr lang="en-US" sz="2000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2000">
                <a:solidFill>
                  <a:srgbClr val="009900"/>
                </a:solidFill>
                <a:latin typeface="Calibri"/>
                <a:ea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ea typeface="Times New Roman"/>
              </a:rPr>
              <a:t>     perintah_2</a:t>
            </a:r>
            <a:r>
              <a:rPr lang="en-US" sz="2000">
                <a:solidFill>
                  <a:srgbClr val="339933"/>
                </a:solidFill>
                <a:latin typeface="Calibri"/>
                <a:ea typeface="Times New Roman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9900"/>
                </a:solidFill>
                <a:latin typeface="Calibri"/>
                <a:ea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Calibri"/>
              </a:rPr>
              <a:t>Pernyataan SWITCH … CASE …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295280"/>
            <a:ext cx="8152920" cy="5028120"/>
          </a:xfrm>
          <a:prstGeom prst="rect">
            <a:avLst/>
          </a:prstGeom>
          <a:solidFill>
            <a:srgbClr val="B7DEE8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// Nama File : PernyataanSwitch.java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public class PernyataanSwitch{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      public static void main(String[] args){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int pilihan = 1;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switch(pilihan){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case 1 :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System.out.println("Pilihan anda adalah : Satu ");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break;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case 2 :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System.out.println("Pilihan anda adalah : Dua ");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break;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default :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System.out.println("Pilihan anda adalah : Tiga ");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break;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      }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Calibri"/>
              </a:rPr>
              <a:t>IfElse2.java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152280" y="838080"/>
            <a:ext cx="8991360" cy="5576040"/>
          </a:xfrm>
          <a:prstGeom prst="rect">
            <a:avLst/>
          </a:prstGeom>
          <a:solidFill>
            <a:srgbClr val="B7DEE8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import javax.swing.*;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public class IfElse3{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public static void main(String[] args){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String tot = JOptionPane.showInputDialog("Masukkan Total Belanja :");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int TotalBelanja = Integer.parseInt(tot);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int diskon = 0;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if (TotalBelanja &gt;= 100000)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	diskon = TotalBelanja / 10;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else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	diskon = 0;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	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System.out.println("Total Belanja = " + TotalBelanja);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	System.out.println("Diskon = " + diskon);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Calibri"/>
              </a:rPr>
              <a:t>PernyataanSwitch2.java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228600" y="838080"/>
            <a:ext cx="8686440" cy="5930280"/>
          </a:xfrm>
          <a:prstGeom prst="rect">
            <a:avLst/>
          </a:prstGeom>
          <a:solidFill>
            <a:srgbClr val="B7DEE8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import javax.swing.*;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public class PernyataanSwitch3{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public static void main(String[] args){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String pil = JOptionPane.showInputDialog("Masukkan Pilihan Anda (1/2/3) : 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int pilihan = Integer.parseInt(pil);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switch(pilihan){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case 1 :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	System.out.println("Pilihan anda adalah : Satu 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	break;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case 2 :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	System.out.println("Pilihan anda adalah : Dua 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	break;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case 3 :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	System.out.println("Pilihan anda adalah : Tiga 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	break;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default :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	System.out.println("Anda memilih selain 1/2/3! 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		break;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	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9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20" y="975240"/>
            <a:ext cx="7772040" cy="555768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99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840" y="1981080"/>
            <a:ext cx="8921520" cy="24530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On-screen Show (4:3)</PresentationFormat>
  <Paragraphs>113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</dc:creator>
  <cp:lastModifiedBy>MB</cp:lastModifiedBy>
  <cp:revision>1</cp:revision>
  <dcterms:modified xsi:type="dcterms:W3CDTF">2013-10-31T10:15:40Z</dcterms:modified>
</cp:coreProperties>
</file>