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84A5D864-D23A-43C7-B6A0-961C797EB12F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881E07A7-561F-43B2-B28C-B813C75E5FE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7AF1ADB0-8008-4E65-AC42-F9857BE486C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CBAF7CB-F2C1-4FD8-BB5C-B838C8BBF85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1B482F05-486D-461D-BB5E-C943B4E59F5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BE0AB38-194A-4B3D-A3BC-060B6ABF8C6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C65FE199-7D44-4625-97E1-F9A1C72419E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720" y="3963240"/>
            <a:ext cx="2704680" cy="215820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400" y="3963240"/>
            <a:ext cx="2704680" cy="215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5/4/14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1A96532-4EA5-478F-8E3F-A1B988B3A080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5/4/14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FA8E53D-9D10-4355-9A17-2B8A190944DC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"/>
              </a:rPr>
              <a:t>Class &amp; Object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 err="1">
                <a:solidFill>
                  <a:srgbClr val="8B8B8B"/>
                </a:solidFill>
                <a:latin typeface="Calibri"/>
              </a:rPr>
              <a:t>Praktikum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 java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8B8B8B"/>
                </a:solidFill>
                <a:latin typeface="Calibri"/>
              </a:rPr>
              <a:t>Basworo </a:t>
            </a:r>
            <a:r>
              <a:rPr lang="en-US" sz="3200" dirty="0" err="1">
                <a:solidFill>
                  <a:srgbClr val="8B8B8B"/>
                </a:solidFill>
                <a:latin typeface="Calibri"/>
              </a:rPr>
              <a:t>ardi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 </a:t>
            </a:r>
            <a:r>
              <a:rPr lang="en-US" sz="3200" dirty="0" err="1">
                <a:solidFill>
                  <a:srgbClr val="8B8B8B"/>
                </a:solidFill>
                <a:latin typeface="Calibri"/>
              </a:rPr>
              <a:t>pramono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Calibri"/>
              </a:rPr>
              <a:t>Class ‘Mobil’ Tanpa Method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762120" y="1447920"/>
            <a:ext cx="7619760" cy="252756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// nama file : Mobil.java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class Mobil{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	String warna;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	int tahunProduksi;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}</a:t>
            </a:r>
            <a:endParaRPr/>
          </a:p>
        </p:txBody>
      </p:sp>
      <p:sp>
        <p:nvSpPr>
          <p:cNvPr id="87" name="CustomShape 3"/>
          <p:cNvSpPr/>
          <p:nvPr/>
        </p:nvSpPr>
        <p:spPr>
          <a:xfrm>
            <a:off x="380880" y="4432680"/>
            <a:ext cx="8076960" cy="222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800" b="1" u="sng">
                <a:solidFill>
                  <a:srgbClr val="000000"/>
                </a:solidFill>
                <a:latin typeface="Calibri"/>
              </a:rPr>
              <a:t>Keterangan 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alibri"/>
              </a:rPr>
              <a:t>Pada contoh diatas, class yang dibuat bernama </a:t>
            </a:r>
            <a:r>
              <a:rPr lang="en-US" sz="2800" b="1">
                <a:solidFill>
                  <a:srgbClr val="000000"/>
                </a:solidFill>
                <a:latin typeface="Calibri"/>
              </a:rPr>
              <a:t>Mobil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, dan mempunyai </a:t>
            </a:r>
            <a:r>
              <a:rPr lang="en-US" sz="2800" b="1">
                <a:solidFill>
                  <a:srgbClr val="000000"/>
                </a:solidFill>
                <a:latin typeface="Calibri"/>
              </a:rPr>
              <a:t>variabel instant atau atribut 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yaitu </a:t>
            </a:r>
            <a:r>
              <a:rPr lang="en-US" sz="2800" b="1" i="1">
                <a:solidFill>
                  <a:srgbClr val="FF0000"/>
                </a:solidFill>
                <a:latin typeface="Calibri"/>
              </a:rPr>
              <a:t>warna</a:t>
            </a:r>
            <a:r>
              <a:rPr lang="en-US" sz="2800">
                <a:solidFill>
                  <a:srgbClr val="000000"/>
                </a:solidFill>
                <a:latin typeface="Calibri"/>
              </a:rPr>
              <a:t> dan </a:t>
            </a:r>
            <a:r>
              <a:rPr lang="en-US" sz="2800" b="1" i="1">
                <a:solidFill>
                  <a:srgbClr val="FF0000"/>
                </a:solidFill>
                <a:latin typeface="Calibri"/>
              </a:rPr>
              <a:t>tahunProduksi.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>
                <a:solidFill>
                  <a:srgbClr val="000000"/>
                </a:solidFill>
                <a:latin typeface="Calibri"/>
              </a:rPr>
              <a:t>Membuat Object dari Class ‘mobil’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365760" y="1070640"/>
            <a:ext cx="8457840" cy="578736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// nama file : MobilBeraksi.java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public class MobilBeraksi{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	public static void main(String[] args){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200" b="1" i="1">
                <a:solidFill>
                  <a:srgbClr val="000000"/>
                </a:solidFill>
                <a:latin typeface="Calibri"/>
              </a:rPr>
              <a:t>// membuat object dari class Mobil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	Mobil mobilku = new Mobil();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200" b="1" i="1">
                <a:solidFill>
                  <a:srgbClr val="000000"/>
                </a:solidFill>
                <a:latin typeface="Calibri"/>
              </a:rPr>
              <a:t>// mengisi atribut class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	mobilku.warna = "Merah";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	mobilku.tahunProduksi = 2010;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200" b="1" i="1">
                <a:solidFill>
                  <a:srgbClr val="000000"/>
                </a:solidFill>
                <a:latin typeface="Calibri"/>
              </a:rPr>
              <a:t>// memanggil isi atribut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	System.out.println("Warna mobil : " + mobilku.warna);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	System.out.println("Tahun mobil : " + mobilku.tahunProduksi);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	}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Calibri"/>
              </a:rPr>
              <a:t>Class ‘Mobil2’ dengan Method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304920" y="914400"/>
            <a:ext cx="8610120" cy="435852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// nama file : Mobil2.java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class Mobil2{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	String warna;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	int tahunProduksi;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Arial"/>
              </a:rPr>
              <a:t>void </a:t>
            </a:r>
            <a:r>
              <a:rPr lang="en-US" sz="2000" b="1">
                <a:solidFill>
                  <a:srgbClr val="002060"/>
                </a:solidFill>
                <a:latin typeface="Arial"/>
              </a:rPr>
              <a:t>isiVariabel</a:t>
            </a:r>
            <a:r>
              <a:rPr lang="en-US" sz="2000" b="1">
                <a:solidFill>
                  <a:srgbClr val="000000"/>
                </a:solidFill>
                <a:latin typeface="Arial"/>
              </a:rPr>
              <a:t> (</a:t>
            </a:r>
            <a:r>
              <a:rPr lang="en-US" sz="2000" b="1">
                <a:solidFill>
                  <a:srgbClr val="002060"/>
                </a:solidFill>
                <a:latin typeface="Arial"/>
              </a:rPr>
              <a:t>String warnaMobil, int tahunMobil</a:t>
            </a:r>
            <a:r>
              <a:rPr lang="en-US" sz="2000" b="1">
                <a:solidFill>
                  <a:srgbClr val="000000"/>
                </a:solidFill>
                <a:latin typeface="Arial"/>
              </a:rPr>
              <a:t>){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Arial"/>
              </a:rPr>
              <a:t>warna= warnaMobil;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Arial"/>
              </a:rPr>
              <a:t>tahunProduksi= tahunMobil;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Arial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Arial"/>
              </a:rPr>
              <a:t>	void </a:t>
            </a:r>
            <a:r>
              <a:rPr lang="en-US" sz="2000" b="1">
                <a:solidFill>
                  <a:srgbClr val="002060"/>
                </a:solidFill>
                <a:latin typeface="Arial"/>
              </a:rPr>
              <a:t>printMobil</a:t>
            </a:r>
            <a:r>
              <a:rPr lang="en-US" sz="2000" b="1">
                <a:solidFill>
                  <a:srgbClr val="000000"/>
                </a:solidFill>
                <a:latin typeface="Arial"/>
              </a:rPr>
              <a:t>(){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Arial"/>
              </a:rPr>
              <a:t>		System.out.println("Warna mobil : " + warna);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Arial"/>
              </a:rPr>
              <a:t>		System.out.println("Tahun mobil : " + tahunProduksi);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000000"/>
                </a:solidFill>
                <a:latin typeface="Arial"/>
              </a:rPr>
              <a:t>	}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}</a:t>
            </a: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228600" y="5334120"/>
            <a:ext cx="8686440" cy="1614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2000" b="1" u="sng">
                <a:solidFill>
                  <a:srgbClr val="000000"/>
                </a:solidFill>
                <a:latin typeface="Calibri"/>
              </a:rPr>
              <a:t>Keterangan :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</a:rPr>
              <a:t>Pada contoh diatas, class yang dibuat bernama </a:t>
            </a:r>
            <a:r>
              <a:rPr lang="en-US" sz="2000" b="1">
                <a:solidFill>
                  <a:srgbClr val="000000"/>
                </a:solidFill>
                <a:latin typeface="Calibri"/>
              </a:rPr>
              <a:t>Mobil2. Class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mempunyai </a:t>
            </a:r>
            <a:r>
              <a:rPr lang="en-US" sz="2000" b="1">
                <a:solidFill>
                  <a:srgbClr val="000000"/>
                </a:solidFill>
                <a:latin typeface="Calibri"/>
              </a:rPr>
              <a:t>variabel instant atau atribut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yaitu </a:t>
            </a:r>
            <a:r>
              <a:rPr lang="en-US" sz="2000" b="1" i="1">
                <a:solidFill>
                  <a:srgbClr val="FF0000"/>
                </a:solidFill>
                <a:latin typeface="Calibri"/>
              </a:rPr>
              <a:t>warna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dan </a:t>
            </a:r>
            <a:r>
              <a:rPr lang="en-US" sz="2000" b="1" i="1">
                <a:solidFill>
                  <a:srgbClr val="FF0000"/>
                </a:solidFill>
                <a:latin typeface="Calibri"/>
              </a:rPr>
              <a:t>tahunProduksi 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serta </a:t>
            </a:r>
            <a:r>
              <a:rPr lang="en-US" sz="2000" b="1">
                <a:solidFill>
                  <a:srgbClr val="000000"/>
                </a:solidFill>
                <a:latin typeface="Calibri"/>
              </a:rPr>
              <a:t>method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dengan nama </a:t>
            </a:r>
            <a:r>
              <a:rPr lang="en-US" sz="2000" b="1" i="1">
                <a:solidFill>
                  <a:srgbClr val="FF0000"/>
                </a:solidFill>
                <a:latin typeface="Calibri"/>
              </a:rPr>
              <a:t>printMobil()&amp; isiVariabel.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228600" y="0"/>
            <a:ext cx="84578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"/>
              </a:rPr>
              <a:t>Membuat Object dari Class ‘mobil2’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380880" y="1340280"/>
            <a:ext cx="8457840" cy="44474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// nama file : MobilBeraksi2.java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public class MobilBeraksi2{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	public static void main(String[] args){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	// membuat object dari class Mobil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	Mobil2 mobilku2 = new Mobil2();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	// mengisi atribut class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200" b="1">
                <a:solidFill>
                  <a:srgbClr val="FF0000"/>
                </a:solidFill>
                <a:latin typeface="Calibri"/>
              </a:rPr>
              <a:t>mobilku2.isiVariabel(</a:t>
            </a:r>
            <a:r>
              <a:rPr lang="en-US" sz="2200" b="1">
                <a:solidFill>
                  <a:srgbClr val="002060"/>
                </a:solidFill>
                <a:latin typeface="Calibri"/>
              </a:rPr>
              <a:t>“Merah”, 2010</a:t>
            </a:r>
            <a:r>
              <a:rPr lang="en-US" sz="2200" b="1">
                <a:solidFill>
                  <a:srgbClr val="FF0000"/>
                </a:solidFill>
                <a:latin typeface="Calibri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 	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	// memanggil method printMobil()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200" b="1">
                <a:solidFill>
                  <a:srgbClr val="FF0000"/>
                </a:solidFill>
                <a:latin typeface="Calibri"/>
              </a:rPr>
              <a:t>mobilku2.printMobil();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	}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b="1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Calibri"/>
              </a:rPr>
              <a:t>Latihan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57200" y="1447920"/>
            <a:ext cx="8229240" cy="4677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Kembangkan Class Mobil2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Ubah nama class menjadi MobilLengkap dan tambahkan method: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hidupkanMobil()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matikanMobil()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ubahGigi(int Gigi)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Isi masing-masing method dengan tampilan status menggunakan System.out.println()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Panggil method-method diatas dari MobilLengkapBeraksi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On-screen Show (4:3)</PresentationFormat>
  <Paragraphs>72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s5cd145gmy2@outlook.com</cp:lastModifiedBy>
  <cp:revision>2</cp:revision>
  <dcterms:modified xsi:type="dcterms:W3CDTF">2022-11-10T07:40:18Z</dcterms:modified>
</cp:coreProperties>
</file>