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08" r:id="rId4"/>
  </p:sldMasterIdLst>
  <p:notesMasterIdLst>
    <p:notesMasterId r:id="rId14"/>
  </p:notesMasterIdLst>
  <p:handoutMasterIdLst>
    <p:handoutMasterId r:id="rId15"/>
  </p:handoutMasterIdLst>
  <p:sldIdLst>
    <p:sldId id="256" r:id="rId5"/>
    <p:sldId id="378" r:id="rId6"/>
    <p:sldId id="379" r:id="rId7"/>
    <p:sldId id="383" r:id="rId8"/>
    <p:sldId id="384" r:id="rId9"/>
    <p:sldId id="385" r:id="rId10"/>
    <p:sldId id="382" r:id="rId11"/>
    <p:sldId id="386" r:id="rId12"/>
    <p:sldId id="27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76781" autoAdjust="0"/>
  </p:normalViewPr>
  <p:slideViewPr>
    <p:cSldViewPr snapToGrid="0">
      <p:cViewPr varScale="1">
        <p:scale>
          <a:sx n="48" d="100"/>
          <a:sy n="48" d="100"/>
        </p:scale>
        <p:origin x="1364" y="44"/>
      </p:cViewPr>
      <p:guideLst/>
    </p:cSldViewPr>
  </p:slideViewPr>
  <p:outlineViewPr>
    <p:cViewPr>
      <p:scale>
        <a:sx n="33" d="100"/>
        <a:sy n="33" d="100"/>
      </p:scale>
      <p:origin x="0" y="-5467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>
      <p:cViewPr varScale="1">
        <p:scale>
          <a:sx n="65" d="100"/>
          <a:sy n="65" d="100"/>
        </p:scale>
        <p:origin x="3154" y="43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F37830-0032-42FE-BB7D-4D0AEAE76A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D4F4FE-5BC5-49AA-86B9-F8316897080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D8D8C1-C93D-42CA-9A97-FF499558D459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6F02CC-5414-4BB2-A7DD-9EF9BB13A4A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891B5D-A255-454F-9ABC-4D3310921B8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B3D83-8D1A-4DFC-A85C-775CC8A1994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7771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0846F56-1468-4900-AFBA-9E5EE306BC08}" type="datetimeFigureOut">
              <a:rPr lang="en-US" smtClean="0"/>
              <a:t>12/8/2024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702109-9DB5-4930-9529-97D0F7F71D9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5455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Interface </a:t>
            </a:r>
            <a:r>
              <a:rPr lang="en-ID" b="1" dirty="0" err="1"/>
              <a:t>Hewan</a:t>
            </a:r>
            <a:r>
              <a:rPr lang="en-ID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Interface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bertindak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blueprint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kontrak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mengimplementasikannya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Terdapat</a:t>
            </a:r>
            <a:r>
              <a:rPr lang="en-ID" dirty="0"/>
              <a:t> dua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abstrak</a:t>
            </a:r>
            <a:r>
              <a:rPr lang="en-ID" dirty="0"/>
              <a:t> di </a:t>
            </a:r>
            <a:r>
              <a:rPr lang="en-ID" dirty="0" err="1"/>
              <a:t>dalamnya</a:t>
            </a:r>
            <a:r>
              <a:rPr lang="en-ID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/>
              <a:t>void </a:t>
            </a:r>
            <a:r>
              <a:rPr lang="en-ID" dirty="0" err="1"/>
              <a:t>suara</a:t>
            </a:r>
            <a:r>
              <a:rPr lang="en-ID" dirty="0"/>
              <a:t>():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dirty="0" err="1"/>
              <a:t>mengimplementasikan</a:t>
            </a:r>
            <a:r>
              <a:rPr lang="en-ID" dirty="0"/>
              <a:t> interface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definisi</a:t>
            </a:r>
            <a:r>
              <a:rPr lang="en-ID" dirty="0"/>
              <a:t> </a:t>
            </a:r>
            <a:r>
              <a:rPr lang="en-ID" dirty="0" err="1"/>
              <a:t>tentang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suara</a:t>
            </a:r>
            <a:r>
              <a:rPr lang="en-ID" dirty="0"/>
              <a:t> </a:t>
            </a:r>
            <a:r>
              <a:rPr lang="en-ID" dirty="0" err="1"/>
              <a:t>hewan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/>
              <a:t>void </a:t>
            </a:r>
            <a:r>
              <a:rPr lang="en-ID" dirty="0" err="1"/>
              <a:t>bergerak</a:t>
            </a:r>
            <a:r>
              <a:rPr lang="en-ID" dirty="0"/>
              <a:t>(): </a:t>
            </a:r>
            <a:r>
              <a:rPr lang="en-ID" dirty="0" err="1"/>
              <a:t>Setiap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juga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mendefinisikan</a:t>
            </a:r>
            <a:r>
              <a:rPr lang="en-ID" dirty="0"/>
              <a:t> </a:t>
            </a:r>
            <a:r>
              <a:rPr lang="en-ID" dirty="0" err="1"/>
              <a:t>bagaimana</a:t>
            </a:r>
            <a:r>
              <a:rPr lang="en-ID" dirty="0"/>
              <a:t> </a:t>
            </a:r>
            <a:r>
              <a:rPr lang="en-ID" dirty="0" err="1"/>
              <a:t>cara</a:t>
            </a:r>
            <a:r>
              <a:rPr lang="en-ID" dirty="0"/>
              <a:t> </a:t>
            </a:r>
            <a:r>
              <a:rPr lang="en-ID" dirty="0" err="1"/>
              <a:t>hewan</a:t>
            </a:r>
            <a:r>
              <a:rPr lang="en-ID" dirty="0"/>
              <a:t> </a:t>
            </a:r>
            <a:r>
              <a:rPr lang="en-ID" dirty="0" err="1"/>
              <a:t>tersebut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ID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D" dirty="0" err="1"/>
              <a:t>Semua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interface </a:t>
            </a:r>
            <a:r>
              <a:rPr lang="en-ID" dirty="0" err="1"/>
              <a:t>secara</a:t>
            </a:r>
            <a:r>
              <a:rPr lang="en-ID" dirty="0"/>
              <a:t> default </a:t>
            </a:r>
            <a:r>
              <a:rPr lang="en-ID" dirty="0" err="1"/>
              <a:t>bersifat</a:t>
            </a:r>
            <a:r>
              <a:rPr lang="en-ID" dirty="0"/>
              <a:t> public abstract.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02109-9DB5-4930-9529-97D0F7F71D9D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301886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Kelas</a:t>
            </a:r>
            <a:r>
              <a:rPr lang="en-ID" b="1" dirty="0"/>
              <a:t> </a:t>
            </a:r>
            <a:r>
              <a:rPr lang="en-ID" b="1" dirty="0" err="1"/>
              <a:t>Kucing</a:t>
            </a:r>
            <a:r>
              <a:rPr lang="en-ID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 err="1"/>
              <a:t>Kucing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yang </a:t>
            </a:r>
            <a:r>
              <a:rPr lang="en-ID" b="1" dirty="0" err="1"/>
              <a:t>mengimplementasikan</a:t>
            </a:r>
            <a:r>
              <a:rPr lang="en-ID" b="1" dirty="0"/>
              <a:t> interface </a:t>
            </a:r>
            <a:r>
              <a:rPr lang="en-ID" b="1" dirty="0" err="1"/>
              <a:t>Hewan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Karena </a:t>
            </a:r>
            <a:r>
              <a:rPr lang="en-ID" dirty="0" err="1"/>
              <a:t>Kucing</a:t>
            </a:r>
            <a:r>
              <a:rPr lang="en-ID" dirty="0"/>
              <a:t> </a:t>
            </a:r>
            <a:r>
              <a:rPr lang="en-ID" dirty="0" err="1"/>
              <a:t>mengimplementasikan</a:t>
            </a:r>
            <a:r>
              <a:rPr lang="en-ID" dirty="0"/>
              <a:t> </a:t>
            </a:r>
            <a:r>
              <a:rPr lang="en-ID" dirty="0" err="1"/>
              <a:t>Hewan</a:t>
            </a:r>
            <a:r>
              <a:rPr lang="en-ID" dirty="0"/>
              <a:t>, </a:t>
            </a:r>
            <a:r>
              <a:rPr lang="en-ID" dirty="0" err="1"/>
              <a:t>ia</a:t>
            </a:r>
            <a:r>
              <a:rPr lang="en-ID" dirty="0"/>
              <a:t> </a:t>
            </a:r>
            <a:r>
              <a:rPr lang="en-ID" b="1" dirty="0" err="1"/>
              <a:t>wajib</a:t>
            </a:r>
            <a:r>
              <a:rPr lang="en-ID" dirty="0"/>
              <a:t> </a:t>
            </a:r>
            <a:r>
              <a:rPr lang="en-ID" dirty="0" err="1"/>
              <a:t>menyediakan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didefinisikan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Hewan</a:t>
            </a:r>
            <a:r>
              <a:rPr lang="en-ID" dirty="0"/>
              <a:t>, </a:t>
            </a:r>
            <a:r>
              <a:rPr lang="en-ID" dirty="0" err="1"/>
              <a:t>yaitu</a:t>
            </a:r>
            <a:r>
              <a:rPr lang="en-ID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suara</a:t>
            </a:r>
            <a:r>
              <a:rPr lang="en-ID" dirty="0"/>
              <a:t>():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kucing</a:t>
            </a:r>
            <a:r>
              <a:rPr lang="en-ID" dirty="0"/>
              <a:t> </a:t>
            </a:r>
            <a:r>
              <a:rPr lang="en-ID" dirty="0" err="1"/>
              <a:t>akan</a:t>
            </a:r>
            <a:r>
              <a:rPr lang="en-ID" dirty="0"/>
              <a:t> </a:t>
            </a:r>
            <a:r>
              <a:rPr lang="en-ID" dirty="0" err="1"/>
              <a:t>mengeong</a:t>
            </a:r>
            <a:r>
              <a:rPr lang="en-ID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bergerak</a:t>
            </a:r>
            <a:r>
              <a:rPr lang="en-ID" dirty="0"/>
              <a:t>():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kucing</a:t>
            </a:r>
            <a:r>
              <a:rPr lang="en-ID" dirty="0"/>
              <a:t> </a:t>
            </a:r>
            <a:r>
              <a:rPr lang="en-ID" dirty="0" err="1"/>
              <a:t>berjalan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empat</a:t>
            </a:r>
            <a:r>
              <a:rPr lang="en-ID" dirty="0"/>
              <a:t> kaki.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Keyword </a:t>
            </a:r>
            <a:r>
              <a:rPr lang="en-ID" b="1" dirty="0" err="1"/>
              <a:t>implements: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menunjukkan</a:t>
            </a:r>
            <a:r>
              <a:rPr lang="en-ID" dirty="0"/>
              <a:t>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Kucing</a:t>
            </a:r>
            <a:r>
              <a:rPr lang="en-ID" dirty="0"/>
              <a:t> </a:t>
            </a:r>
            <a:r>
              <a:rPr lang="en-ID" dirty="0" err="1"/>
              <a:t>terikat</a:t>
            </a:r>
            <a:r>
              <a:rPr lang="en-ID" dirty="0"/>
              <a:t> </a:t>
            </a:r>
            <a:r>
              <a:rPr lang="en-ID" dirty="0" err="1"/>
              <a:t>kontrak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interface </a:t>
            </a:r>
            <a:r>
              <a:rPr lang="en-ID" dirty="0" err="1"/>
              <a:t>Hewan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02109-9DB5-4930-9529-97D0F7F71D9D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7042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Kelas</a:t>
            </a:r>
            <a:r>
              <a:rPr lang="en-ID" b="1" dirty="0"/>
              <a:t> </a:t>
            </a:r>
            <a:r>
              <a:rPr lang="en-ID" b="1" dirty="0" err="1"/>
              <a:t>Burung:</a:t>
            </a:r>
            <a:r>
              <a:rPr lang="en-ID" dirty="0" err="1"/>
              <a:t>Sama</a:t>
            </a:r>
            <a:r>
              <a:rPr lang="en-ID" dirty="0"/>
              <a:t> </a:t>
            </a:r>
            <a:r>
              <a:rPr lang="en-ID" dirty="0" err="1"/>
              <a:t>seperti</a:t>
            </a:r>
            <a:r>
              <a:rPr lang="en-ID" dirty="0"/>
              <a:t> </a:t>
            </a:r>
            <a:r>
              <a:rPr lang="en-ID" dirty="0" err="1"/>
              <a:t>Kucing</a:t>
            </a:r>
            <a:r>
              <a:rPr lang="en-ID" dirty="0"/>
              <a:t>,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Burung</a:t>
            </a:r>
            <a:r>
              <a:rPr lang="en-ID" dirty="0"/>
              <a:t> juga </a:t>
            </a:r>
            <a:r>
              <a:rPr lang="en-ID" dirty="0" err="1"/>
              <a:t>mengimplementasikan</a:t>
            </a:r>
            <a:r>
              <a:rPr lang="en-ID" dirty="0"/>
              <a:t> interface </a:t>
            </a:r>
            <a:r>
              <a:rPr lang="en-ID" dirty="0" err="1"/>
              <a:t>Hewan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dirty="0"/>
              <a:t>Oleh </a:t>
            </a:r>
            <a:r>
              <a:rPr lang="en-ID" dirty="0" err="1"/>
              <a:t>karena</a:t>
            </a:r>
            <a:r>
              <a:rPr lang="en-ID" dirty="0"/>
              <a:t> </a:t>
            </a:r>
            <a:r>
              <a:rPr lang="en-ID" dirty="0" err="1"/>
              <a:t>itu</a:t>
            </a:r>
            <a:r>
              <a:rPr lang="en-ID" dirty="0"/>
              <a:t>,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juga </a:t>
            </a:r>
            <a:r>
              <a:rPr lang="en-ID" dirty="0" err="1"/>
              <a:t>harus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suara</a:t>
            </a:r>
            <a:r>
              <a:rPr lang="en-ID" dirty="0"/>
              <a:t>(): </a:t>
            </a:r>
            <a:r>
              <a:rPr lang="en-ID" dirty="0" err="1"/>
              <a:t>Memberikan</a:t>
            </a:r>
            <a:r>
              <a:rPr lang="en-ID" dirty="0"/>
              <a:t> output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burung</a:t>
            </a:r>
            <a:r>
              <a:rPr lang="en-ID" dirty="0"/>
              <a:t> </a:t>
            </a:r>
            <a:r>
              <a:rPr lang="en-ID" dirty="0" err="1"/>
              <a:t>berkicau</a:t>
            </a:r>
            <a:r>
              <a:rPr lang="en-ID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bergerak</a:t>
            </a:r>
            <a:r>
              <a:rPr lang="en-ID" dirty="0"/>
              <a:t>(): </a:t>
            </a:r>
            <a:r>
              <a:rPr lang="en-ID" dirty="0" err="1"/>
              <a:t>Memberikan</a:t>
            </a:r>
            <a:r>
              <a:rPr lang="en-ID" dirty="0"/>
              <a:t> output </a:t>
            </a:r>
            <a:r>
              <a:rPr lang="en-ID" dirty="0" err="1"/>
              <a:t>bahwa</a:t>
            </a:r>
            <a:r>
              <a:rPr lang="en-ID" dirty="0"/>
              <a:t> </a:t>
            </a:r>
            <a:r>
              <a:rPr lang="en-ID" dirty="0" err="1"/>
              <a:t>burung</a:t>
            </a:r>
            <a:r>
              <a:rPr lang="en-ID" dirty="0"/>
              <a:t> terbang di </a:t>
            </a:r>
            <a:r>
              <a:rPr lang="en-ID" dirty="0" err="1"/>
              <a:t>udara</a:t>
            </a:r>
            <a:r>
              <a:rPr lang="en-ID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D" b="1" dirty="0" err="1"/>
              <a:t>Konsep</a:t>
            </a:r>
            <a:r>
              <a:rPr lang="en-ID" b="1" dirty="0"/>
              <a:t> </a:t>
            </a:r>
            <a:r>
              <a:rPr lang="en-ID" b="1" dirty="0" err="1"/>
              <a:t>Polymorphism:</a:t>
            </a:r>
            <a:r>
              <a:rPr lang="en-ID" dirty="0" err="1"/>
              <a:t>Meskipun</a:t>
            </a:r>
            <a:r>
              <a:rPr lang="en-ID" dirty="0"/>
              <a:t> </a:t>
            </a:r>
            <a:r>
              <a:rPr lang="en-ID" dirty="0" err="1"/>
              <a:t>kedua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(</a:t>
            </a:r>
            <a:r>
              <a:rPr lang="en-ID" dirty="0" err="1"/>
              <a:t>Kucing</a:t>
            </a:r>
            <a:r>
              <a:rPr lang="en-ID" dirty="0"/>
              <a:t> dan </a:t>
            </a:r>
            <a:r>
              <a:rPr lang="en-ID" dirty="0" err="1"/>
              <a:t>Burung</a:t>
            </a:r>
            <a:r>
              <a:rPr lang="en-ID" dirty="0"/>
              <a:t>) </a:t>
            </a:r>
            <a:r>
              <a:rPr lang="en-ID" dirty="0" err="1"/>
              <a:t>mengimplementasikan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yang </a:t>
            </a:r>
            <a:r>
              <a:rPr lang="en-ID" dirty="0" err="1"/>
              <a:t>sama</a:t>
            </a:r>
            <a:r>
              <a:rPr lang="en-ID" dirty="0"/>
              <a:t> (</a:t>
            </a:r>
            <a:r>
              <a:rPr lang="en-ID" dirty="0" err="1"/>
              <a:t>suara</a:t>
            </a:r>
            <a:r>
              <a:rPr lang="en-ID" dirty="0"/>
              <a:t>() dan </a:t>
            </a:r>
            <a:r>
              <a:rPr lang="en-ID" dirty="0" err="1"/>
              <a:t>bergerak</a:t>
            </a:r>
            <a:r>
              <a:rPr lang="en-ID" dirty="0"/>
              <a:t>()), </a:t>
            </a:r>
            <a:r>
              <a:rPr lang="en-ID" dirty="0" err="1"/>
              <a:t>hasil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berbeda</a:t>
            </a:r>
            <a:r>
              <a:rPr lang="en-ID" dirty="0"/>
              <a:t>, </a:t>
            </a:r>
            <a:r>
              <a:rPr lang="en-ID" dirty="0" err="1"/>
              <a:t>sesuai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perilaku</a:t>
            </a:r>
            <a:r>
              <a:rPr lang="en-ID" dirty="0"/>
              <a:t> masing-masing </a:t>
            </a:r>
            <a:r>
              <a:rPr lang="en-ID" dirty="0" err="1"/>
              <a:t>hewan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02109-9DB5-4930-9529-97D0F7F71D9D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218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ID" b="1" dirty="0"/>
              <a:t>Class Main:</a:t>
            </a:r>
            <a:endParaRPr lang="en-ID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berisi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(main) yang </a:t>
            </a:r>
            <a:r>
              <a:rPr lang="en-ID" dirty="0" err="1"/>
              <a:t>digunakan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menjalankan</a:t>
            </a:r>
            <a:r>
              <a:rPr lang="en-ID" dirty="0"/>
              <a:t> program.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1" dirty="0"/>
              <a:t>Polymorphism </a:t>
            </a:r>
            <a:r>
              <a:rPr lang="en-ID" b="1" dirty="0" err="1"/>
              <a:t>dalam</a:t>
            </a:r>
            <a:r>
              <a:rPr lang="en-ID" b="1" dirty="0"/>
              <a:t> Action:</a:t>
            </a:r>
            <a:endParaRPr lang="en-ID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D" dirty="0" err="1"/>
              <a:t>Variabel</a:t>
            </a:r>
            <a:r>
              <a:rPr lang="en-ID" dirty="0"/>
              <a:t> </a:t>
            </a:r>
            <a:r>
              <a:rPr lang="en-ID" dirty="0" err="1"/>
              <a:t>kucing</a:t>
            </a:r>
            <a:r>
              <a:rPr lang="en-ID" dirty="0"/>
              <a:t> dan </a:t>
            </a:r>
            <a:r>
              <a:rPr lang="en-ID" dirty="0" err="1"/>
              <a:t>burung</a:t>
            </a:r>
            <a:r>
              <a:rPr lang="en-ID" dirty="0"/>
              <a:t> </a:t>
            </a:r>
            <a:r>
              <a:rPr lang="en-ID" dirty="0" err="1"/>
              <a:t>memiliki</a:t>
            </a:r>
            <a:r>
              <a:rPr lang="en-ID" dirty="0"/>
              <a:t> </a:t>
            </a:r>
            <a:r>
              <a:rPr lang="en-ID" dirty="0" err="1"/>
              <a:t>tipe</a:t>
            </a:r>
            <a:r>
              <a:rPr lang="en-ID" dirty="0"/>
              <a:t> </a:t>
            </a:r>
            <a:r>
              <a:rPr lang="en-ID" dirty="0" err="1"/>
              <a:t>Hewan</a:t>
            </a:r>
            <a:r>
              <a:rPr lang="en-ID" dirty="0"/>
              <a:t>, </a:t>
            </a:r>
            <a:r>
              <a:rPr lang="en-ID" dirty="0" err="1"/>
              <a:t>tetapi</a:t>
            </a:r>
            <a:r>
              <a:rPr lang="en-ID" dirty="0"/>
              <a:t> masing-masing </a:t>
            </a:r>
            <a:r>
              <a:rPr lang="en-ID" dirty="0" err="1"/>
              <a:t>diinisialisasi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objek</a:t>
            </a:r>
            <a:r>
              <a:rPr lang="en-ID" dirty="0"/>
              <a:t> </a:t>
            </a:r>
            <a:r>
              <a:rPr lang="en-ID" dirty="0" err="1"/>
              <a:t>Kucing</a:t>
            </a:r>
            <a:r>
              <a:rPr lang="en-ID" dirty="0"/>
              <a:t> dan </a:t>
            </a:r>
            <a:r>
              <a:rPr lang="en-ID" dirty="0" err="1"/>
              <a:t>Burung</a:t>
            </a:r>
            <a:r>
              <a:rPr lang="en-ID" dirty="0"/>
              <a:t>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memungkinkan</a:t>
            </a:r>
            <a:r>
              <a:rPr lang="en-ID" dirty="0"/>
              <a:t> </a:t>
            </a:r>
            <a:r>
              <a:rPr lang="en-ID" dirty="0" err="1"/>
              <a:t>kita</a:t>
            </a:r>
            <a:r>
              <a:rPr lang="en-ID" dirty="0"/>
              <a:t> </a:t>
            </a:r>
            <a:r>
              <a:rPr lang="en-ID" dirty="0" err="1"/>
              <a:t>untuk</a:t>
            </a:r>
            <a:r>
              <a:rPr lang="en-ID" dirty="0"/>
              <a:t> </a:t>
            </a:r>
            <a:r>
              <a:rPr lang="en-ID" dirty="0" err="1"/>
              <a:t>memanfaatkan</a:t>
            </a:r>
            <a:r>
              <a:rPr lang="en-ID" dirty="0"/>
              <a:t> </a:t>
            </a:r>
            <a:r>
              <a:rPr lang="en-ID" b="1" dirty="0"/>
              <a:t>polymorphism</a:t>
            </a:r>
            <a:r>
              <a:rPr lang="en-ID" dirty="0"/>
              <a:t>, di mana </a:t>
            </a:r>
            <a:r>
              <a:rPr lang="en-ID" dirty="0" err="1"/>
              <a:t>satu</a:t>
            </a:r>
            <a:r>
              <a:rPr lang="en-ID" dirty="0"/>
              <a:t> interface (</a:t>
            </a:r>
            <a:r>
              <a:rPr lang="en-ID" dirty="0" err="1"/>
              <a:t>Hewan</a:t>
            </a:r>
            <a:r>
              <a:rPr lang="en-ID" dirty="0"/>
              <a:t>) </a:t>
            </a:r>
            <a:r>
              <a:rPr lang="en-ID" dirty="0" err="1"/>
              <a:t>dapat</a:t>
            </a:r>
            <a:r>
              <a:rPr lang="en-ID" dirty="0"/>
              <a:t> </a:t>
            </a:r>
            <a:r>
              <a:rPr lang="en-ID" dirty="0" err="1"/>
              <a:t>merujuk</a:t>
            </a:r>
            <a:r>
              <a:rPr lang="en-ID" dirty="0"/>
              <a:t> </a:t>
            </a:r>
            <a:r>
              <a:rPr lang="en-ID" dirty="0" err="1"/>
              <a:t>ke</a:t>
            </a:r>
            <a:r>
              <a:rPr lang="en-ID" dirty="0"/>
              <a:t> </a:t>
            </a:r>
            <a:r>
              <a:rPr lang="en-ID" dirty="0" err="1"/>
              <a:t>berbagai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(</a:t>
            </a:r>
            <a:r>
              <a:rPr lang="en-ID" dirty="0" err="1"/>
              <a:t>Kucing</a:t>
            </a:r>
            <a:r>
              <a:rPr lang="en-ID" dirty="0"/>
              <a:t> </a:t>
            </a:r>
            <a:r>
              <a:rPr lang="en-ID" dirty="0" err="1"/>
              <a:t>atau</a:t>
            </a:r>
            <a:r>
              <a:rPr lang="en-ID" dirty="0"/>
              <a:t> </a:t>
            </a:r>
            <a:r>
              <a:rPr lang="en-ID" dirty="0" err="1"/>
              <a:t>Burung</a:t>
            </a:r>
            <a:r>
              <a:rPr lang="en-ID" dirty="0"/>
              <a:t>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b="1" dirty="0" err="1"/>
              <a:t>Metode</a:t>
            </a:r>
            <a:r>
              <a:rPr lang="en-ID" b="1" dirty="0"/>
              <a:t> yang </a:t>
            </a:r>
            <a:r>
              <a:rPr lang="en-ID" b="1" dirty="0" err="1"/>
              <a:t>Dipanggil</a:t>
            </a:r>
            <a:r>
              <a:rPr lang="en-ID" b="1" dirty="0"/>
              <a:t>:</a:t>
            </a:r>
            <a:endParaRPr lang="en-ID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D" dirty="0" err="1"/>
              <a:t>kucing.suara</a:t>
            </a:r>
            <a:r>
              <a:rPr lang="en-ID" dirty="0"/>
              <a:t>(): </a:t>
            </a:r>
            <a:r>
              <a:rPr lang="en-ID" dirty="0" err="1"/>
              <a:t>Memanggil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suara</a:t>
            </a:r>
            <a:r>
              <a:rPr lang="en-ID" dirty="0"/>
              <a:t>()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Kucing</a:t>
            </a:r>
            <a:r>
              <a:rPr lang="en-ID" dirty="0"/>
              <a:t>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D" dirty="0" err="1"/>
              <a:t>kucing.bergerak</a:t>
            </a:r>
            <a:r>
              <a:rPr lang="en-ID" dirty="0"/>
              <a:t>(): </a:t>
            </a:r>
            <a:r>
              <a:rPr lang="en-ID" dirty="0" err="1"/>
              <a:t>Memanggil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()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Kucing</a:t>
            </a:r>
            <a:r>
              <a:rPr lang="en-ID" dirty="0"/>
              <a:t>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D" dirty="0" err="1"/>
              <a:t>burung.suara</a:t>
            </a:r>
            <a:r>
              <a:rPr lang="en-ID" dirty="0"/>
              <a:t>(): </a:t>
            </a:r>
            <a:r>
              <a:rPr lang="en-ID" dirty="0" err="1"/>
              <a:t>Memanggil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suara</a:t>
            </a:r>
            <a:r>
              <a:rPr lang="en-ID" dirty="0"/>
              <a:t>()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Burung</a:t>
            </a:r>
            <a:r>
              <a:rPr lang="en-ID" dirty="0"/>
              <a:t>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ID" dirty="0" err="1"/>
              <a:t>burung.bergerak</a:t>
            </a:r>
            <a:r>
              <a:rPr lang="en-ID" dirty="0"/>
              <a:t>(): </a:t>
            </a:r>
            <a:r>
              <a:rPr lang="en-ID" dirty="0" err="1"/>
              <a:t>Memanggil</a:t>
            </a:r>
            <a:r>
              <a:rPr lang="en-ID" dirty="0"/>
              <a:t> </a:t>
            </a:r>
            <a:r>
              <a:rPr lang="en-ID" dirty="0" err="1"/>
              <a:t>implementasi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() </a:t>
            </a:r>
            <a:r>
              <a:rPr lang="en-ID" dirty="0" err="1"/>
              <a:t>dari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Burung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02109-9DB5-4930-9529-97D0F7F71D9D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2094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endParaRPr lang="en-ID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/>
              <a:t>Ketika </a:t>
            </a:r>
            <a:r>
              <a:rPr lang="en-ID" dirty="0" err="1"/>
              <a:t>kucing.suara</a:t>
            </a:r>
            <a:r>
              <a:rPr lang="en-ID" dirty="0"/>
              <a:t>() </a:t>
            </a:r>
            <a:r>
              <a:rPr lang="en-ID" dirty="0" err="1"/>
              <a:t>dipanggil</a:t>
            </a:r>
            <a:r>
              <a:rPr lang="en-ID" dirty="0"/>
              <a:t>, program </a:t>
            </a:r>
            <a:r>
              <a:rPr lang="en-ID" dirty="0" err="1"/>
              <a:t>mengeksekusi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suara</a:t>
            </a:r>
            <a:r>
              <a:rPr lang="en-ID" dirty="0"/>
              <a:t>() </a:t>
            </a:r>
            <a:r>
              <a:rPr lang="en-ID" dirty="0" err="1"/>
              <a:t>milik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Kucing</a:t>
            </a:r>
            <a:r>
              <a:rPr lang="en-ID" dirty="0"/>
              <a:t>, yang </a:t>
            </a:r>
            <a:r>
              <a:rPr lang="en-ID" dirty="0" err="1"/>
              <a:t>mencetak</a:t>
            </a:r>
            <a:r>
              <a:rPr lang="en-ID" dirty="0"/>
              <a:t> "</a:t>
            </a:r>
            <a:r>
              <a:rPr lang="en-ID" dirty="0" err="1"/>
              <a:t>Kucing</a:t>
            </a:r>
            <a:r>
              <a:rPr lang="en-ID" dirty="0"/>
              <a:t> </a:t>
            </a:r>
            <a:r>
              <a:rPr lang="en-ID" dirty="0" err="1"/>
              <a:t>mengeong</a:t>
            </a:r>
            <a:r>
              <a:rPr lang="en-ID" dirty="0"/>
              <a:t>."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D" dirty="0"/>
              <a:t>Ketika </a:t>
            </a:r>
            <a:r>
              <a:rPr lang="en-ID" dirty="0" err="1"/>
              <a:t>burung.bergerak</a:t>
            </a:r>
            <a:r>
              <a:rPr lang="en-ID" dirty="0"/>
              <a:t>() </a:t>
            </a:r>
            <a:r>
              <a:rPr lang="en-ID" dirty="0" err="1"/>
              <a:t>dipanggil</a:t>
            </a:r>
            <a:r>
              <a:rPr lang="en-ID" dirty="0"/>
              <a:t>, program </a:t>
            </a:r>
            <a:r>
              <a:rPr lang="en-ID" dirty="0" err="1"/>
              <a:t>mengeksekusi</a:t>
            </a:r>
            <a:r>
              <a:rPr lang="en-ID" dirty="0"/>
              <a:t> </a:t>
            </a:r>
            <a:r>
              <a:rPr lang="en-ID" dirty="0" err="1"/>
              <a:t>metode</a:t>
            </a:r>
            <a:r>
              <a:rPr lang="en-ID" dirty="0"/>
              <a:t> </a:t>
            </a:r>
            <a:r>
              <a:rPr lang="en-ID" dirty="0" err="1"/>
              <a:t>bergerak</a:t>
            </a:r>
            <a:r>
              <a:rPr lang="en-ID" dirty="0"/>
              <a:t>() </a:t>
            </a:r>
            <a:r>
              <a:rPr lang="en-ID" dirty="0" err="1"/>
              <a:t>milik</a:t>
            </a:r>
            <a:r>
              <a:rPr lang="en-ID" dirty="0"/>
              <a:t> </a:t>
            </a:r>
            <a:r>
              <a:rPr lang="en-ID" dirty="0" err="1"/>
              <a:t>kelas</a:t>
            </a:r>
            <a:r>
              <a:rPr lang="en-ID" dirty="0"/>
              <a:t> </a:t>
            </a:r>
            <a:r>
              <a:rPr lang="en-ID" dirty="0" err="1"/>
              <a:t>Burung</a:t>
            </a:r>
            <a:r>
              <a:rPr lang="en-ID" dirty="0"/>
              <a:t>, yang </a:t>
            </a:r>
            <a:r>
              <a:rPr lang="en-ID" dirty="0" err="1"/>
              <a:t>mencetak</a:t>
            </a:r>
            <a:r>
              <a:rPr lang="en-ID" dirty="0"/>
              <a:t> "</a:t>
            </a:r>
            <a:r>
              <a:rPr lang="en-ID" dirty="0" err="1"/>
              <a:t>Burung</a:t>
            </a:r>
            <a:r>
              <a:rPr lang="en-ID" dirty="0"/>
              <a:t> terbang di </a:t>
            </a:r>
            <a:r>
              <a:rPr lang="en-ID" dirty="0" err="1"/>
              <a:t>udara</a:t>
            </a:r>
            <a:r>
              <a:rPr lang="en-ID" dirty="0"/>
              <a:t>."</a:t>
            </a:r>
          </a:p>
          <a:p>
            <a:endParaRPr lang="en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02109-9DB5-4930-9529-97D0F7F71D9D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5258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85D185-D876-4A4B-A351-E623992245C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1895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D1C27E24-5B5B-4605-9165-13141795F0C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672869"/>
            <a:ext cx="12191998" cy="3200134"/>
          </a:xfrm>
          <a:custGeom>
            <a:avLst/>
            <a:gdLst>
              <a:gd name="connsiteX0" fmla="*/ 0 w 12191998"/>
              <a:gd name="connsiteY0" fmla="*/ 0 h 2476346"/>
              <a:gd name="connsiteX1" fmla="*/ 12191998 w 12191998"/>
              <a:gd name="connsiteY1" fmla="*/ 0 h 2476346"/>
              <a:gd name="connsiteX2" fmla="*/ 12191998 w 12191998"/>
              <a:gd name="connsiteY2" fmla="*/ 2476346 h 2476346"/>
              <a:gd name="connsiteX3" fmla="*/ 0 w 12191998"/>
              <a:gd name="connsiteY3" fmla="*/ 2476346 h 2476346"/>
              <a:gd name="connsiteX4" fmla="*/ 0 w 12191998"/>
              <a:gd name="connsiteY4" fmla="*/ 0 h 2476346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36125 h 2757568"/>
              <a:gd name="connsiteX1" fmla="*/ 12191998 w 12191998"/>
              <a:gd name="connsiteY1" fmla="*/ 281222 h 2757568"/>
              <a:gd name="connsiteX2" fmla="*/ 12191998 w 12191998"/>
              <a:gd name="connsiteY2" fmla="*/ 2757568 h 2757568"/>
              <a:gd name="connsiteX3" fmla="*/ 0 w 12191998"/>
              <a:gd name="connsiteY3" fmla="*/ 2757568 h 2757568"/>
              <a:gd name="connsiteX4" fmla="*/ 0 w 12191998"/>
              <a:gd name="connsiteY4" fmla="*/ 36125 h 2757568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0 h 2721443"/>
              <a:gd name="connsiteX1" fmla="*/ 12191998 w 12191998"/>
              <a:gd name="connsiteY1" fmla="*/ 245097 h 2721443"/>
              <a:gd name="connsiteX2" fmla="*/ 12191998 w 12191998"/>
              <a:gd name="connsiteY2" fmla="*/ 2721443 h 2721443"/>
              <a:gd name="connsiteX3" fmla="*/ 0 w 12191998"/>
              <a:gd name="connsiteY3" fmla="*/ 2721443 h 2721443"/>
              <a:gd name="connsiteX4" fmla="*/ 0 w 12191998"/>
              <a:gd name="connsiteY4" fmla="*/ 0 h 2721443"/>
              <a:gd name="connsiteX0" fmla="*/ 0 w 12191998"/>
              <a:gd name="connsiteY0" fmla="*/ 403170 h 3124613"/>
              <a:gd name="connsiteX1" fmla="*/ 6591300 w 12191998"/>
              <a:gd name="connsiteY1" fmla="*/ 15890 h 3124613"/>
              <a:gd name="connsiteX2" fmla="*/ 12191998 w 12191998"/>
              <a:gd name="connsiteY2" fmla="*/ 648267 h 3124613"/>
              <a:gd name="connsiteX3" fmla="*/ 12191998 w 12191998"/>
              <a:gd name="connsiteY3" fmla="*/ 3124613 h 3124613"/>
              <a:gd name="connsiteX4" fmla="*/ 0 w 12191998"/>
              <a:gd name="connsiteY4" fmla="*/ 3124613 h 3124613"/>
              <a:gd name="connsiteX5" fmla="*/ 0 w 12191998"/>
              <a:gd name="connsiteY5" fmla="*/ 403170 h 312461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63237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530729 h 3252172"/>
              <a:gd name="connsiteX1" fmla="*/ 6591300 w 12191998"/>
              <a:gd name="connsiteY1" fmla="*/ 143449 h 3252172"/>
              <a:gd name="connsiteX2" fmla="*/ 12191998 w 12191998"/>
              <a:gd name="connsiteY2" fmla="*/ 189086 h 3252172"/>
              <a:gd name="connsiteX3" fmla="*/ 12191998 w 12191998"/>
              <a:gd name="connsiteY3" fmla="*/ 3252172 h 3252172"/>
              <a:gd name="connsiteX4" fmla="*/ 0 w 12191998"/>
              <a:gd name="connsiteY4" fmla="*/ 3252172 h 3252172"/>
              <a:gd name="connsiteX5" fmla="*/ 0 w 12191998"/>
              <a:gd name="connsiteY5" fmla="*/ 530729 h 3252172"/>
              <a:gd name="connsiteX0" fmla="*/ 0 w 12191998"/>
              <a:gd name="connsiteY0" fmla="*/ 387280 h 3108723"/>
              <a:gd name="connsiteX1" fmla="*/ 6591300 w 12191998"/>
              <a:gd name="connsiteY1" fmla="*/ 0 h 3108723"/>
              <a:gd name="connsiteX2" fmla="*/ 12191998 w 12191998"/>
              <a:gd name="connsiteY2" fmla="*/ 45637 h 3108723"/>
              <a:gd name="connsiteX3" fmla="*/ 12191998 w 12191998"/>
              <a:gd name="connsiteY3" fmla="*/ 3108723 h 3108723"/>
              <a:gd name="connsiteX4" fmla="*/ 0 w 12191998"/>
              <a:gd name="connsiteY4" fmla="*/ 3108723 h 3108723"/>
              <a:gd name="connsiteX5" fmla="*/ 0 w 12191998"/>
              <a:gd name="connsiteY5" fmla="*/ 387280 h 3108723"/>
              <a:gd name="connsiteX0" fmla="*/ 0 w 12191998"/>
              <a:gd name="connsiteY0" fmla="*/ 405622 h 3127065"/>
              <a:gd name="connsiteX1" fmla="*/ 6591300 w 12191998"/>
              <a:gd name="connsiteY1" fmla="*/ 18342 h 3127065"/>
              <a:gd name="connsiteX2" fmla="*/ 12191998 w 12191998"/>
              <a:gd name="connsiteY2" fmla="*/ 63979 h 3127065"/>
              <a:gd name="connsiteX3" fmla="*/ 12191998 w 12191998"/>
              <a:gd name="connsiteY3" fmla="*/ 3127065 h 3127065"/>
              <a:gd name="connsiteX4" fmla="*/ 0 w 12191998"/>
              <a:gd name="connsiteY4" fmla="*/ 3127065 h 3127065"/>
              <a:gd name="connsiteX5" fmla="*/ 0 w 12191998"/>
              <a:gd name="connsiteY5" fmla="*/ 405622 h 3127065"/>
              <a:gd name="connsiteX0" fmla="*/ 0 w 12191998"/>
              <a:gd name="connsiteY0" fmla="*/ 478691 h 3200134"/>
              <a:gd name="connsiteX1" fmla="*/ 6591300 w 12191998"/>
              <a:gd name="connsiteY1" fmla="*/ 91411 h 3200134"/>
              <a:gd name="connsiteX2" fmla="*/ 12191998 w 12191998"/>
              <a:gd name="connsiteY2" fmla="*/ 137048 h 3200134"/>
              <a:gd name="connsiteX3" fmla="*/ 12191998 w 12191998"/>
              <a:gd name="connsiteY3" fmla="*/ 3200134 h 3200134"/>
              <a:gd name="connsiteX4" fmla="*/ 0 w 12191998"/>
              <a:gd name="connsiteY4" fmla="*/ 3200134 h 3200134"/>
              <a:gd name="connsiteX5" fmla="*/ 0 w 12191998"/>
              <a:gd name="connsiteY5" fmla="*/ 478691 h 32001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2191998" h="3200134">
                <a:moveTo>
                  <a:pt x="0" y="478691"/>
                </a:moveTo>
                <a:cubicBezTo>
                  <a:pt x="1786890" y="448251"/>
                  <a:pt x="2044700" y="530622"/>
                  <a:pt x="6591300" y="91411"/>
                </a:cubicBezTo>
                <a:cubicBezTo>
                  <a:pt x="8577580" y="-65860"/>
                  <a:pt x="10438128" y="-72"/>
                  <a:pt x="12191998" y="137048"/>
                </a:cubicBezTo>
                <a:lnTo>
                  <a:pt x="12191998" y="3200134"/>
                </a:lnTo>
                <a:lnTo>
                  <a:pt x="0" y="3200134"/>
                </a:lnTo>
                <a:lnTo>
                  <a:pt x="0" y="478691"/>
                </a:lnTo>
                <a:close/>
              </a:path>
            </a:pathLst>
          </a:custGeom>
          <a:solidFill>
            <a:schemeClr val="accent5"/>
          </a:solidFill>
          <a:ln w="22225">
            <a:noFill/>
          </a:ln>
        </p:spPr>
        <p:txBody>
          <a:bodyPr lIns="182880" tIns="0" anchor="ctr"/>
          <a:lstStyle>
            <a:lvl1pPr marL="731520" algn="l">
              <a:lnSpc>
                <a:spcPct val="100000"/>
              </a:lnSpc>
              <a:spcBef>
                <a:spcPts val="800"/>
              </a:spcBef>
              <a:defRPr sz="5400"/>
            </a:lvl1pPr>
          </a:lstStyle>
          <a:p>
            <a:r>
              <a:rPr lang="en-US" dirty="0"/>
              <a:t>Click to Title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B290432B-E439-40FF-A9AA-F20D8672B1D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1998" cy="4151560"/>
          </a:xfrm>
          <a:custGeom>
            <a:avLst/>
            <a:gdLst>
              <a:gd name="connsiteX0" fmla="*/ 0 w 12191998"/>
              <a:gd name="connsiteY0" fmla="*/ 0 h 4151560"/>
              <a:gd name="connsiteX1" fmla="*/ 12191998 w 12191998"/>
              <a:gd name="connsiteY1" fmla="*/ 0 h 4151560"/>
              <a:gd name="connsiteX2" fmla="*/ 12191998 w 12191998"/>
              <a:gd name="connsiteY2" fmla="*/ 3809917 h 4151560"/>
              <a:gd name="connsiteX3" fmla="*/ 6591300 w 12191998"/>
              <a:gd name="connsiteY3" fmla="*/ 3764280 h 4151560"/>
              <a:gd name="connsiteX4" fmla="*/ 0 w 12191998"/>
              <a:gd name="connsiteY4" fmla="*/ 4151560 h 41515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1998" h="4151560">
                <a:moveTo>
                  <a:pt x="0" y="0"/>
                </a:moveTo>
                <a:lnTo>
                  <a:pt x="12191998" y="0"/>
                </a:lnTo>
                <a:lnTo>
                  <a:pt x="12191998" y="3809917"/>
                </a:lnTo>
                <a:cubicBezTo>
                  <a:pt x="10438128" y="3672797"/>
                  <a:pt x="8577580" y="3607009"/>
                  <a:pt x="6591300" y="3764280"/>
                </a:cubicBezTo>
                <a:cubicBezTo>
                  <a:pt x="2044700" y="4203491"/>
                  <a:pt x="1786890" y="4121120"/>
                  <a:pt x="0" y="415156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accent5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5FD77643-24B8-4D2F-9CCC-3BCE807F70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7924800" y="4246790"/>
            <a:ext cx="3581400" cy="2081213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3886261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6F70B09C-1A53-4C73-9FD8-708C7D9582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14DE831-4B4E-4AF3-B187-9206DACDB7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D771390A-8381-4353-8D62-C0DD79BC28F6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32E81AB-5D89-4A83-948B-6072C2DEE62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0FCC4A04-2321-4CD3-92B2-027B2CBD29B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BA7BC130-410F-4CC7-B9FD-E7C4C01F0C0A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2E0CFD6B-8DE1-46B9-8FE3-AB225A6719F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00DD451B-8273-4E41-830F-75FD094A2C5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02381626-BACB-4F9A-B456-31C696CBF2DA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26BD6855-6DB8-463B-9145-BA9CF824252B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71628876-83EE-4DC7-8869-F56C4D143E4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5031072-625B-4FC2-A7AF-A25668B28834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F929441C-AEB2-42CA-8577-3203F43FEB0E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19CA70B7-031F-4092-B4FA-4A90532B5036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9E85C53C-39CA-4C00-B01E-8C5674BAF03D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A28812B8-C920-4FEC-AB94-4B5D8B478A67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A158BC-BDC0-4D6B-8006-BBDF7041EDD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9EB0F122-2776-4058-B989-F3BAFDA95F5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0F9018F4-E93E-4825-B7D6-94648C22CE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4F7E653-1B6A-4AEE-998A-D7B535D02D4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A1439AF-AC90-41E1-885A-7E869844D4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E0A50FF0-A246-4674-BCF4-476255BEC1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E1885235-40A5-43E7-B9FA-DD4B5D22E2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0C816EA7-5943-42BE-858C-AF2089001A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09DD2EF-AD5F-4463-BAFC-E7F6F3402C8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CFB6B983-6B14-43E0-9CE4-22E97309D8F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9AAB25A3-8A3B-4279-AACD-37DD3FCAAF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3B2619E-3696-48DC-80B3-6E827F432F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99B75BCC-DBCB-4C72-A90A-E950FDF7DBD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8070D7F8-AC6B-4E63-9681-742BE98272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E11D8428-90D3-4548-AA28-A6F9C1B9218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600C71E3-446B-4C21-B7C7-B8872FBB5C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7" name="Right Triangle 76">
            <a:extLst>
              <a:ext uri="{FF2B5EF4-FFF2-40B4-BE49-F238E27FC236}">
                <a16:creationId xmlns:a16="http://schemas.microsoft.com/office/drawing/2014/main" id="{4E3D1D5C-A81E-44CF-B721-6FBE69359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F7FBB-B77A-47E6-9B07-5B0A0E9B58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7814" y="456532"/>
            <a:ext cx="10656372" cy="1126426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2" name="Text Placeholder 81">
            <a:extLst>
              <a:ext uri="{FF2B5EF4-FFF2-40B4-BE49-F238E27FC236}">
                <a16:creationId xmlns:a16="http://schemas.microsoft.com/office/drawing/2014/main" id="{8D29AE11-25A6-4A91-94C1-6A26AB6CA3F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97390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5" name="Text Placeholder 84">
            <a:extLst>
              <a:ext uri="{FF2B5EF4-FFF2-40B4-BE49-F238E27FC236}">
                <a16:creationId xmlns:a16="http://schemas.microsoft.com/office/drawing/2014/main" id="{8BC29F00-8301-4CEE-BA06-1D534F49709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96913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3" name="Text Placeholder 81">
            <a:extLst>
              <a:ext uri="{FF2B5EF4-FFF2-40B4-BE49-F238E27FC236}">
                <a16:creationId xmlns:a16="http://schemas.microsoft.com/office/drawing/2014/main" id="{348078F7-442A-4846-A477-54C056EEA03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89156" y="1816398"/>
            <a:ext cx="516413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86" name="Text Placeholder 84">
            <a:extLst>
              <a:ext uri="{FF2B5EF4-FFF2-40B4-BE49-F238E27FC236}">
                <a16:creationId xmlns:a16="http://schemas.microsoft.com/office/drawing/2014/main" id="{20846AFB-4D65-421E-BDFC-A127A1D5888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89156" y="2597976"/>
            <a:ext cx="516413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Tx/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87" name="Date Placeholder 3">
            <a:extLst>
              <a:ext uri="{FF2B5EF4-FFF2-40B4-BE49-F238E27FC236}">
                <a16:creationId xmlns:a16="http://schemas.microsoft.com/office/drawing/2014/main" id="{4E14FBED-7310-4E87-BFA7-050A91D10F1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88" name="Footer Placeholder 4">
            <a:extLst>
              <a:ext uri="{FF2B5EF4-FFF2-40B4-BE49-F238E27FC236}">
                <a16:creationId xmlns:a16="http://schemas.microsoft.com/office/drawing/2014/main" id="{9D4E6D47-8B2E-4566-8B9E-294FAA0E6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89" name="Slide Number Placeholder 5">
            <a:extLst>
              <a:ext uri="{FF2B5EF4-FFF2-40B4-BE49-F238E27FC236}">
                <a16:creationId xmlns:a16="http://schemas.microsoft.com/office/drawing/2014/main" id="{100CAC88-3775-4C14-ABE2-A6DBB5137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1817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6" name="Rectangle 85">
            <a:extLst>
              <a:ext uri="{FF2B5EF4-FFF2-40B4-BE49-F238E27FC236}">
                <a16:creationId xmlns:a16="http://schemas.microsoft.com/office/drawing/2014/main" id="{91CF620B-CA95-44EA-ABB7-3C0D72771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25C8A854-6AD5-4EA8-ADB0-B4224410C3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87" name="Group 86">
            <a:extLst>
              <a:ext uri="{FF2B5EF4-FFF2-40B4-BE49-F238E27FC236}">
                <a16:creationId xmlns:a16="http://schemas.microsoft.com/office/drawing/2014/main" id="{3A155F89-2CC8-4507-9CAF-52B9C04F1C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7514" y="-1"/>
            <a:ext cx="12214827" cy="6858000"/>
            <a:chOff x="-6214" y="-1"/>
            <a:chExt cx="12214827" cy="6858000"/>
          </a:xfrm>
        </p:grpSpPr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8BD4B67D-F11A-42B5-AD36-64E83998332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D6D992C2-C73A-4020-AB80-910ABD8B665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CFE2C1AC-3C9C-4E6F-AB7D-796BB42A793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274DEF58-5490-4294-BAB9-82EDB4B685B9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36C22FA6-2BFF-4A17-A8A3-6D0DF06B1F11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F6D8CA74-FFC2-4419-A69D-5FA13927B46F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A324DD6D-F6AE-4E1F-898D-939DCF98FC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0E0F22C7-C523-4F27-A682-25E22C10A4B4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D8C830C3-0BFC-4AA7-872B-FF1C785DBB5E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C33F1ADE-8ECD-4FC1-8B6A-DE1C1675B95C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13D25F39-5E7A-43D1-B675-629B3393384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F9FBA4B2-FB49-4B68-ABBB-19B47CCAF2EC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631B16C3-0946-4E2F-9275-87F95C25C0E6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160A9E2-9353-4FC1-9099-E56AEFE6C02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501D6BDE-C806-4832-BFE5-B43692D4EC54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C13E0E13-B29D-4A6F-BD03-B4B74E5C9F8D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9062266-EA73-40C1-B2BA-84A5B170C46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98CA1C91-AC4A-4ECC-ABBE-F95A0D71639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9ED7D18-4C21-4EC7-A69E-F217BB037F4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3DE6646E-0507-49D1-BC5A-96FDF97E8D4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880A6265-73D5-4AFE-B003-E79690762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C5FF6B8A-5930-4909-A84D-9D86FAAEA49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0BE97C02-B5E8-4E85-AB2D-1B144728C6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9E0D9532-E4F7-4181-B732-B402D7E9293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E0FED504-48F9-42AE-8C1D-18ABEA360C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761B5F04-4827-493D-8CDB-8FC1F21F869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A4D02F9F-A9FF-4569-B1CF-3D5B0B8A58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>
              <a:extLst>
                <a:ext uri="{FF2B5EF4-FFF2-40B4-BE49-F238E27FC236}">
                  <a16:creationId xmlns:a16="http://schemas.microsoft.com/office/drawing/2014/main" id="{EE699586-9F40-4AEA-B070-FBBD177533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4D4BD64C-0BF9-4084-8C20-90D20EA6B6D7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Rectangle 45">
            <a:extLst>
              <a:ext uri="{FF2B5EF4-FFF2-40B4-BE49-F238E27FC236}">
                <a16:creationId xmlns:a16="http://schemas.microsoft.com/office/drawing/2014/main" id="{CC3AD463-404C-4576-AC21-F25582953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chemeClr val="accent1">
              <a:lumMod val="40000"/>
              <a:lumOff val="60000"/>
              <a:alpha val="7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0" name="Right Triangle 119">
            <a:extLst>
              <a:ext uri="{FF2B5EF4-FFF2-40B4-BE49-F238E27FC236}">
                <a16:creationId xmlns:a16="http://schemas.microsoft.com/office/drawing/2014/main" id="{2A73DFF6-076E-4BBC-9CDB-E1B24D9B6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5012" y="-284145"/>
            <a:ext cx="568289" cy="568289"/>
          </a:xfrm>
          <a:prstGeom prst="rtTriangle">
            <a:avLst/>
          </a:prstGeom>
          <a:solidFill>
            <a:schemeClr val="bg1"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DE89C6-E571-4739-8BA7-D97BDCD1D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434268" y="441042"/>
            <a:ext cx="9323464" cy="1162258"/>
          </a:xfrm>
          <a:prstGeom prst="rect">
            <a:avLst/>
          </a:prstGeom>
        </p:spPr>
        <p:txBody>
          <a:bodyPr anchor="ctr"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1" name="Text Placeholder 81">
            <a:extLst>
              <a:ext uri="{FF2B5EF4-FFF2-40B4-BE49-F238E27FC236}">
                <a16:creationId xmlns:a16="http://schemas.microsoft.com/office/drawing/2014/main" id="{24221B82-BDC2-43E4-9DC3-109392FCBFA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19757" y="1816398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23" name="Text Placeholder 84">
            <a:extLst>
              <a:ext uri="{FF2B5EF4-FFF2-40B4-BE49-F238E27FC236}">
                <a16:creationId xmlns:a16="http://schemas.microsoft.com/office/drawing/2014/main" id="{F064B050-C9E2-4CBD-8063-8F72369DEA2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9280" y="2595913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2" name="Text Placeholder 81">
            <a:extLst>
              <a:ext uri="{FF2B5EF4-FFF2-40B4-BE49-F238E27FC236}">
                <a16:creationId xmlns:a16="http://schemas.microsoft.com/office/drawing/2014/main" id="{AB4DD233-B719-42EE-AE0F-930CABD5AA9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251938" y="1822941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33" name="Text Placeholder 84">
            <a:extLst>
              <a:ext uri="{FF2B5EF4-FFF2-40B4-BE49-F238E27FC236}">
                <a16:creationId xmlns:a16="http://schemas.microsoft.com/office/drawing/2014/main" id="{E2F4A9D6-F113-40C1-B3C8-A9BDB2877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251461" y="2602456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34" name="Text Placeholder 81">
            <a:extLst>
              <a:ext uri="{FF2B5EF4-FFF2-40B4-BE49-F238E27FC236}">
                <a16:creationId xmlns:a16="http://schemas.microsoft.com/office/drawing/2014/main" id="{B5E6D4D3-9E8F-4D92-B05A-7E9BBD75948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8183642" y="1822661"/>
            <a:ext cx="3661357" cy="772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b="1">
                <a:solidFill>
                  <a:schemeClr val="accent5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Insert subtitle here</a:t>
            </a:r>
          </a:p>
        </p:txBody>
      </p:sp>
      <p:sp>
        <p:nvSpPr>
          <p:cNvPr id="135" name="Text Placeholder 84">
            <a:extLst>
              <a:ext uri="{FF2B5EF4-FFF2-40B4-BE49-F238E27FC236}">
                <a16:creationId xmlns:a16="http://schemas.microsoft.com/office/drawing/2014/main" id="{9C80C61E-A8B2-4011-AE18-0294FFF8890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8183165" y="2602176"/>
            <a:ext cx="3661357" cy="3119437"/>
          </a:xfrm>
          <a:prstGeom prst="rect">
            <a:avLst/>
          </a:prstGeom>
        </p:spPr>
        <p:txBody>
          <a:bodyPr/>
          <a:lstStyle>
            <a:lvl1pPr marL="457200" indent="-457200">
              <a:lnSpc>
                <a:spcPct val="100000"/>
              </a:lnSpc>
              <a:buClr>
                <a:schemeClr val="tx1"/>
              </a:buClr>
              <a:buFont typeface="+mj-lt"/>
              <a:buAutoNum type="arabicPeriod"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Insert text here</a:t>
            </a:r>
          </a:p>
        </p:txBody>
      </p:sp>
      <p:sp>
        <p:nvSpPr>
          <p:cNvPr id="125" name="Date Placeholder 3">
            <a:extLst>
              <a:ext uri="{FF2B5EF4-FFF2-40B4-BE49-F238E27FC236}">
                <a16:creationId xmlns:a16="http://schemas.microsoft.com/office/drawing/2014/main" id="{DEB76336-3978-4E04-820F-CCD4115F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126" name="Footer Placeholder 4">
            <a:extLst>
              <a:ext uri="{FF2B5EF4-FFF2-40B4-BE49-F238E27FC236}">
                <a16:creationId xmlns:a16="http://schemas.microsoft.com/office/drawing/2014/main" id="{296D1F50-7662-4B72-8D59-73594E5190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27" name="Slide Number Placeholder 5">
            <a:extLst>
              <a:ext uri="{FF2B5EF4-FFF2-40B4-BE49-F238E27FC236}">
                <a16:creationId xmlns:a16="http://schemas.microsoft.com/office/drawing/2014/main" id="{DEDEAF7E-D577-4B93-BAE4-358F8963B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16493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4987528D-293D-419F-B6B1-A104443B2F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AA467263-FC60-4269-BE10-A00F3AE96A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0A2143FD-5B7E-4844-9056-07C72D17C9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5271" y="2673521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Flowchart: Document 53">
            <a:extLst>
              <a:ext uri="{FF2B5EF4-FFF2-40B4-BE49-F238E27FC236}">
                <a16:creationId xmlns:a16="http://schemas.microsoft.com/office/drawing/2014/main" id="{FD193356-2BA7-4BBE-A881-735188BBDB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6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BABB6A4E-AAF5-46BC-AF70-EFB826898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5098CE0A-07AF-475D-847B-BC2C09B11257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0FAF8888-5C58-4210-9B6C-8453116F89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E55DA967-527D-4EF5-BC5B-C9A4D0AE670B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AD4B90F1-FA63-44F8-AFBD-EAA664F266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779BC52E-5A86-4380-BDBD-4A8C8F79F3DA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7518DD47-B72F-4572-8652-594CB38C7C77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6BB75A49-D451-4D82-A22C-FF0946E6DED9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0BCB1FB9-CC9B-48F2-90C3-821F3F616C17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A6D00A7D-DC23-4315-9EC0-B669EB491DB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3E76C2DE-1D31-4289-AE7D-6C34B9BEE7E0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B62E9492-F409-482D-B645-10FF6AC41AF9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62DC565F-0CA2-4501-8213-735FFE3DF6B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7E5A3D38-7FDD-4709-88C6-590F3E5AEA78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F34FB10-A2A2-42BE-89D3-59CDCDF82CE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A0EB0B65-231B-4586-AB6F-5AB3DE9FAADA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519DB94B-4BD3-4672-BD6B-3994D5B9CE77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6806E7D0-A3FD-43BC-B099-D9AD77116FD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F9D3F4C0-B895-47F1-B38A-1D86C2396A9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52FA5DF4-DE8F-4EF8-BC50-0BDA1ED6BA1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741CF04F-8C94-4781-839F-DCABB2D7BC9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508DF419-049D-4C31-BE0A-E5F9FADA510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9619C9CF-0817-4920-8D58-4983252BD91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7A5B031B-FA3D-4738-BB48-5143A29B800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94D8098E-5CEA-4903-A146-23D553F698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DA900A38-58AC-40D4-896C-5B66E971235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53E623E7-180E-4DB5-91B3-48CE8414D8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6C3F2957-4A6D-4C53-A2BC-0ED300AE530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>
              <a:extLst>
                <a:ext uri="{FF2B5EF4-FFF2-40B4-BE49-F238E27FC236}">
                  <a16:creationId xmlns:a16="http://schemas.microsoft.com/office/drawing/2014/main" id="{29A34577-91E4-43A1-965D-0E340D1398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2C7E108E-58D2-4FB5-AFA0-27A86DA9630B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8B22350-AB76-4020-9872-4E63DFBF96A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4604" y="689389"/>
            <a:ext cx="5465225" cy="2637455"/>
          </a:xfrm>
          <a:prstGeom prst="rect">
            <a:avLst/>
          </a:prstGeom>
        </p:spPr>
        <p:txBody>
          <a:bodyPr anchor="b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6" name="Subtitle 2">
            <a:extLst>
              <a:ext uri="{FF2B5EF4-FFF2-40B4-BE49-F238E27FC236}">
                <a16:creationId xmlns:a16="http://schemas.microsoft.com/office/drawing/2014/main" id="{89A872D6-4D76-4CD1-9873-C29D72DFD6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1800">
                <a:solidFill>
                  <a:schemeClr val="tx2"/>
                </a:solidFill>
              </a:defRPr>
            </a:lvl1pPr>
          </a:lstStyle>
          <a:p>
            <a:pPr algn="l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</a:rPr>
              <a:t>Click to edit Master subtitle style</a:t>
            </a:r>
            <a:endParaRPr lang="en-US" dirty="0">
              <a:solidFill>
                <a:schemeClr val="tx2">
                  <a:alpha val="80000"/>
                </a:schemeClr>
              </a:solidFill>
            </a:endParaRPr>
          </a:p>
        </p:txBody>
      </p:sp>
      <p:sp>
        <p:nvSpPr>
          <p:cNvPr id="91" name="Date Placeholder 3">
            <a:extLst>
              <a:ext uri="{FF2B5EF4-FFF2-40B4-BE49-F238E27FC236}">
                <a16:creationId xmlns:a16="http://schemas.microsoft.com/office/drawing/2014/main" id="{4986AE78-551F-477B-AF47-E26167A61C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7" name="Picture Placeholder 4">
            <a:extLst>
              <a:ext uri="{FF2B5EF4-FFF2-40B4-BE49-F238E27FC236}">
                <a16:creationId xmlns:a16="http://schemas.microsoft.com/office/drawing/2014/main" id="{5C9DFB21-140A-4BCA-8D67-8581312FE9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996630" y="443884"/>
            <a:ext cx="5909831" cy="5879389"/>
          </a:xfrm>
          <a:prstGeom prst="ellipse">
            <a:avLst/>
          </a:prstGeom>
        </p:spPr>
        <p:txBody>
          <a:bodyPr anchor="ctr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92" name="Footer Placeholder 4">
            <a:extLst>
              <a:ext uri="{FF2B5EF4-FFF2-40B4-BE49-F238E27FC236}">
                <a16:creationId xmlns:a16="http://schemas.microsoft.com/office/drawing/2014/main" id="{19C3F2E1-5471-4835-8A24-5F00674FD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3" name="Slide Number Placeholder 5">
            <a:extLst>
              <a:ext uri="{FF2B5EF4-FFF2-40B4-BE49-F238E27FC236}">
                <a16:creationId xmlns:a16="http://schemas.microsoft.com/office/drawing/2014/main" id="{24B165E2-B012-4272-BBB2-66D70B29A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060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0F25F0BC-3414-4A4E-82FD-7DE1761A55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36E80E-F44A-4A08-AD5C-C4E6E83A7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4F02106-B95B-4137-ABA0-DE89F93456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3107" y="-6055"/>
            <a:ext cx="12185786" cy="2656696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Right Triangle 4">
            <a:extLst>
              <a:ext uri="{FF2B5EF4-FFF2-40B4-BE49-F238E27FC236}">
                <a16:creationId xmlns:a16="http://schemas.microsoft.com/office/drawing/2014/main" id="{86F50E1B-B981-4FF3-B7D0-ED31A0707B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66903" y="3535448"/>
            <a:ext cx="568289" cy="568289"/>
          </a:xfrm>
          <a:prstGeom prst="rtTriangle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AE35541-C201-4A8C-8E97-2CF46579A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273" y="5198354"/>
            <a:ext cx="2602925" cy="1671572"/>
          </a:xfrm>
          <a:custGeom>
            <a:avLst/>
            <a:gdLst>
              <a:gd name="connsiteX0" fmla="*/ 281723 w 2602925"/>
              <a:gd name="connsiteY0" fmla="*/ 0 h 1671572"/>
              <a:gd name="connsiteX1" fmla="*/ 2538665 w 2602925"/>
              <a:gd name="connsiteY1" fmla="*/ 1496001 h 1671572"/>
              <a:gd name="connsiteX2" fmla="*/ 2602925 w 2602925"/>
              <a:gd name="connsiteY2" fmla="*/ 1671572 h 1671572"/>
              <a:gd name="connsiteX3" fmla="*/ 1714953 w 2602925"/>
              <a:gd name="connsiteY3" fmla="*/ 1671572 h 1671572"/>
              <a:gd name="connsiteX4" fmla="*/ 1633707 w 2602925"/>
              <a:gd name="connsiteY4" fmla="*/ 1537837 h 1671572"/>
              <a:gd name="connsiteX5" fmla="*/ 281722 w 2602925"/>
              <a:gd name="connsiteY5" fmla="*/ 818992 h 1671572"/>
              <a:gd name="connsiteX6" fmla="*/ 115019 w 2602925"/>
              <a:gd name="connsiteY6" fmla="*/ 827410 h 1671572"/>
              <a:gd name="connsiteX7" fmla="*/ 0 w 2602925"/>
              <a:gd name="connsiteY7" fmla="*/ 844964 h 1671572"/>
              <a:gd name="connsiteX8" fmla="*/ 0 w 2602925"/>
              <a:gd name="connsiteY8" fmla="*/ 17421 h 1671572"/>
              <a:gd name="connsiteX9" fmla="*/ 31283 w 2602925"/>
              <a:gd name="connsiteY9" fmla="*/ 12646 h 1671572"/>
              <a:gd name="connsiteX10" fmla="*/ 281723 w 2602925"/>
              <a:gd name="connsiteY10" fmla="*/ 0 h 16715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02925" h="1671572">
                <a:moveTo>
                  <a:pt x="281723" y="0"/>
                </a:moveTo>
                <a:cubicBezTo>
                  <a:pt x="1296311" y="0"/>
                  <a:pt x="2166821" y="616864"/>
                  <a:pt x="2538665" y="1496001"/>
                </a:cubicBezTo>
                <a:lnTo>
                  <a:pt x="2602925" y="1671572"/>
                </a:lnTo>
                <a:lnTo>
                  <a:pt x="1714953" y="1671572"/>
                </a:lnTo>
                <a:lnTo>
                  <a:pt x="1633707" y="1537837"/>
                </a:lnTo>
                <a:cubicBezTo>
                  <a:pt x="1340706" y="1104138"/>
                  <a:pt x="844514" y="818992"/>
                  <a:pt x="281722" y="818992"/>
                </a:cubicBezTo>
                <a:cubicBezTo>
                  <a:pt x="225443" y="818992"/>
                  <a:pt x="169830" y="821844"/>
                  <a:pt x="115019" y="827410"/>
                </a:cubicBezTo>
                <a:lnTo>
                  <a:pt x="0" y="844964"/>
                </a:lnTo>
                <a:lnTo>
                  <a:pt x="0" y="17421"/>
                </a:lnTo>
                <a:lnTo>
                  <a:pt x="31283" y="12646"/>
                </a:lnTo>
                <a:cubicBezTo>
                  <a:pt x="113626" y="4284"/>
                  <a:pt x="197174" y="0"/>
                  <a:pt x="281723" y="0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D77D8A9-52A9-426B-A7FA-8F0D57A038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FBA36D2-108E-4BCE-B00B-7AADE262EBA8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7CCA430-E045-49A4-BBFA-58E62DB70C1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A8F23F5-C38C-4F4D-AC9D-53EE5C805B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F8BEAE-4D02-4E92-BF07-2B52C1DC6AAC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ECE1E3-E88F-4BF4-91A1-21CE42A919ED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F3597D0-8C2B-4DF1-A82D-B7AED489FAA9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988A03C0-2CF4-4311-BFE9-050460F9B2B4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9DD4F0C-1AB6-4919-A06A-C33148C95772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F9DCDAB-1034-49DC-B20D-5B3AC4DDA949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3569C8-7E1D-4D32-880E-03A713BC8EC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787C248-294D-4430-9163-A18DB7A0E58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4E8BBE7-F812-4E02-8220-479D4B2E9DB2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AA42D07-05F3-4BE3-81BF-B5F84474EF1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E1C5E67-B32B-49DC-BF5E-D25C7CF2087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16B1788E-1754-47A2-853A-6FE39EEB1E03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7682792-A763-4918-B362-26D487DE471E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CD52BF25-0CAE-4903-A7E6-8A7768DD1F7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A14A49A-F4B0-444F-8BA5-9DC89AC760A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D09471A-4DE2-47CD-AED8-27D5B1050B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C0A412-5D4A-44E9-9738-BD17D84887C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2F41B69-68CE-41EF-BBED-1CD4FF7A9F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3B5DECC-07DB-431C-88EC-3AEE965EC1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6CE55D3-190F-47D1-98A6-D7281E51E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0324378-6046-45CC-A273-AE16EFF671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0190AD03-D044-4A15-879F-BC87B702ABE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9B3C48A-196D-4BE2-A7CD-848178CCFC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4F5DF92-38A4-42C0-8492-7C34DBFEF3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AC093942-8F5E-4520-8571-946A6E5CEBA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648E900-15FD-4793-A783-15BD86852618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5DF337DA-C179-4649-9021-51ECBB849B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520914"/>
            <a:ext cx="5552414" cy="2727486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chemeClr val="tx2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/>
              </a:solidFill>
              <a:cs typeface="Posterama" panose="020B0504020200020000" pitchFamily="34" charset="0"/>
            </a:endParaRPr>
          </a:p>
        </p:txBody>
      </p:sp>
      <p:sp>
        <p:nvSpPr>
          <p:cNvPr id="50" name="Picture Placeholder 44">
            <a:extLst>
              <a:ext uri="{FF2B5EF4-FFF2-40B4-BE49-F238E27FC236}">
                <a16:creationId xmlns:a16="http://schemas.microsoft.com/office/drawing/2014/main" id="{CDAEDC08-93B5-4CC2-A77F-91F47AD1D73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90500" y="195263"/>
            <a:ext cx="5837238" cy="296068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51" name="Picture Placeholder 48">
            <a:extLst>
              <a:ext uri="{FF2B5EF4-FFF2-40B4-BE49-F238E27FC236}">
                <a16:creationId xmlns:a16="http://schemas.microsoft.com/office/drawing/2014/main" id="{C34DF4FD-6356-4CA5-9E6F-749666E2D43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64265" y="184840"/>
            <a:ext cx="5841996" cy="2987199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Content Placeholder 38">
            <a:extLst>
              <a:ext uri="{FF2B5EF4-FFF2-40B4-BE49-F238E27FC236}">
                <a16:creationId xmlns:a16="http://schemas.microsoft.com/office/drawing/2014/main" id="{9C696AEE-49AB-4D07-90D6-AD1902517231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189663" y="3525611"/>
            <a:ext cx="5816600" cy="27209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52" name="Date Placeholder 3">
            <a:extLst>
              <a:ext uri="{FF2B5EF4-FFF2-40B4-BE49-F238E27FC236}">
                <a16:creationId xmlns:a16="http://schemas.microsoft.com/office/drawing/2014/main" id="{CEABCB88-BA9F-47D3-A787-DF88895F2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53" name="Footer Placeholder 4">
            <a:extLst>
              <a:ext uri="{FF2B5EF4-FFF2-40B4-BE49-F238E27FC236}">
                <a16:creationId xmlns:a16="http://schemas.microsoft.com/office/drawing/2014/main" id="{6244155B-5D28-4D19-90C2-1FBB57AA8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4" name="Slide Number Placeholder 5">
            <a:extLst>
              <a:ext uri="{FF2B5EF4-FFF2-40B4-BE49-F238E27FC236}">
                <a16:creationId xmlns:a16="http://schemas.microsoft.com/office/drawing/2014/main" id="{E2F1D5A7-A160-4678-8595-C5E217295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8827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8878880-76F2-45B5-916B-36E7EE2B1C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B75C3C8-6E32-4269-9316-DC942E00A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47C2144-3704-461F-AEA4-5AD7F2A4B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1559143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lowchart: Document 4">
            <a:extLst>
              <a:ext uri="{FF2B5EF4-FFF2-40B4-BE49-F238E27FC236}">
                <a16:creationId xmlns:a16="http://schemas.microsoft.com/office/drawing/2014/main" id="{5C2F4A0D-E022-45C1-A4F2-BDD40ECBB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455724" y="2105114"/>
            <a:ext cx="6858000" cy="2647778"/>
          </a:xfrm>
          <a:prstGeom prst="flowChartDocument">
            <a:avLst/>
          </a:pr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B95DAD1-C9F8-42EA-938C-AD799D0D1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214827" cy="6858000"/>
            <a:chOff x="-6214" y="-1"/>
            <a:chExt cx="12214827" cy="6858000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E106CB0-0456-42D2-9064-D8307EE2EE64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564272-B469-4B76-89B3-EAE1C5EA557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C812937-53FC-4F40-9E1F-62BD5DC5C8EA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5C30D30-0592-4A8D-9BFB-E39327DEB08D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5EF5218-294E-41E0-B835-6CD21C0AB503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4EAD817-B289-4780-AF71-3A814DA1517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5FE1B7-342F-44E3-9A5F-4320F4B56F12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8F304BD3-68AC-49BC-8B74-71637404CE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B0859D2C-72C4-411A-BD82-8368DDC03513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B22EA31-AED9-4314-8509-4087F82F111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4E3D353-A425-4930-AC93-9A9F93EC07E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E75827C0-9081-4304-98D0-28375902854E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FBC916B-3AAC-4825-8D0F-923D60C0DA4E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3085D6A-11B7-416E-9A80-085550712976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1619986-89C6-4164-BD69-5117CB5E3D0D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3D63A74F-F1A7-4546-BCB1-3C49033B344A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48BEE97-AC71-4466-82E9-05302D19D2B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FB7EA87-48DE-40EC-97C4-1119D6E0BCF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709E735-55F1-46BE-964B-17589798C45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0AE224F2-AB69-40F3-83FC-5A1C2985F11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10841DFB-48FF-4E4C-BD80-FAEDD9869CA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3F2079C-0840-41A3-B649-BFA2657D7FC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24F5B96-0C46-4542-959C-A0AB18C7DAE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7E7EDBA-8F85-4F7A-A17D-6B49A51D412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43D3094-2C9C-4299-9065-669FFD8F5DD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DE307EDA-19A4-4312-920D-EC02D2A70CB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953220-FAE3-4A55-B3C5-632C82C456A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72B2B007-553A-4A33-B077-9CA9D031332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CE213DEB-4CFC-46B3-8DB4-77581E46552F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1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itle 1">
            <a:extLst>
              <a:ext uri="{FF2B5EF4-FFF2-40B4-BE49-F238E27FC236}">
                <a16:creationId xmlns:a16="http://schemas.microsoft.com/office/drawing/2014/main" id="{EBBBF2BB-36BE-45E7-A35B-260E76E7D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25467"/>
            <a:ext cx="5410197" cy="1982171"/>
          </a:xfrm>
          <a:prstGeom prst="rect">
            <a:avLst/>
          </a:prstGeo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2" name="Content Placeholder 38">
            <a:extLst>
              <a:ext uri="{FF2B5EF4-FFF2-40B4-BE49-F238E27FC236}">
                <a16:creationId xmlns:a16="http://schemas.microsoft.com/office/drawing/2014/main" id="{03257FF4-6F58-4A1E-866D-198569F917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453104" y="2957665"/>
            <a:ext cx="5543524" cy="335873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20000"/>
              </a:lnSpc>
              <a:buNone/>
              <a:defRPr sz="1800">
                <a:solidFill>
                  <a:schemeClr val="bg1"/>
                </a:solidFill>
              </a:defRPr>
            </a:lvl1pPr>
            <a:lvl2pPr marL="0" indent="0">
              <a:buNone/>
              <a:defRPr sz="2400">
                <a:solidFill>
                  <a:schemeClr val="tx2"/>
                </a:solidFill>
              </a:defRPr>
            </a:lvl2pPr>
            <a:lvl3pPr marL="0" indent="0">
              <a:buNone/>
              <a:defRPr sz="2400">
                <a:solidFill>
                  <a:schemeClr val="tx2"/>
                </a:solidFill>
              </a:defRPr>
            </a:lvl3pPr>
            <a:lvl4pPr marL="0" indent="0">
              <a:buNone/>
              <a:defRPr sz="2400">
                <a:solidFill>
                  <a:schemeClr val="tx2"/>
                </a:solidFill>
              </a:defRPr>
            </a:lvl4pPr>
            <a:lvl5pPr marL="0" indent="0">
              <a:buNone/>
              <a:defRPr sz="24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44" name="Picture Placeholder 42">
            <a:extLst>
              <a:ext uri="{FF2B5EF4-FFF2-40B4-BE49-F238E27FC236}">
                <a16:creationId xmlns:a16="http://schemas.microsoft.com/office/drawing/2014/main" id="{32195099-4E20-48F3-8272-F12592AD44F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19875" y="725487"/>
            <a:ext cx="5388490" cy="551946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9" name="Date Placeholder 3">
            <a:extLst>
              <a:ext uri="{FF2B5EF4-FFF2-40B4-BE49-F238E27FC236}">
                <a16:creationId xmlns:a16="http://schemas.microsoft.com/office/drawing/2014/main" id="{CFCED92E-6EA8-410D-90AD-DF0B229BF3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0" name="Footer Placeholder 4">
            <a:extLst>
              <a:ext uri="{FF2B5EF4-FFF2-40B4-BE49-F238E27FC236}">
                <a16:creationId xmlns:a16="http://schemas.microsoft.com/office/drawing/2014/main" id="{FC6D7D3E-FCD8-42CA-A1BB-9112B5530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1" name="Slide Number Placeholder 5">
            <a:extLst>
              <a:ext uri="{FF2B5EF4-FFF2-40B4-BE49-F238E27FC236}">
                <a16:creationId xmlns:a16="http://schemas.microsoft.com/office/drawing/2014/main" id="{A49CA3E6-DD23-4395-AE34-560EA1122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112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itle 1">
            <a:extLst>
              <a:ext uri="{FF2B5EF4-FFF2-40B4-BE49-F238E27FC236}">
                <a16:creationId xmlns:a16="http://schemas.microsoft.com/office/drawing/2014/main" id="{0B54C968-9162-4E94-9F00-9921A43337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9890" y="1"/>
            <a:ext cx="6168182" cy="6858000"/>
          </a:xfrm>
          <a:custGeom>
            <a:avLst/>
            <a:gdLst>
              <a:gd name="connsiteX0" fmla="*/ 0 w 5115291"/>
              <a:gd name="connsiteY0" fmla="*/ 0 h 6857989"/>
              <a:gd name="connsiteX1" fmla="*/ 5115291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115291"/>
              <a:gd name="connsiteY0" fmla="*/ 8467 h 6866456"/>
              <a:gd name="connsiteX1" fmla="*/ 5022158 w 5115291"/>
              <a:gd name="connsiteY1" fmla="*/ 0 h 6866456"/>
              <a:gd name="connsiteX2" fmla="*/ 5115291 w 5115291"/>
              <a:gd name="connsiteY2" fmla="*/ 6866456 h 6866456"/>
              <a:gd name="connsiteX3" fmla="*/ 0 w 5115291"/>
              <a:gd name="connsiteY3" fmla="*/ 6866456 h 6866456"/>
              <a:gd name="connsiteX4" fmla="*/ 0 w 5115291"/>
              <a:gd name="connsiteY4" fmla="*/ 8467 h 6866456"/>
              <a:gd name="connsiteX0" fmla="*/ 0 w 5115291"/>
              <a:gd name="connsiteY0" fmla="*/ 0 h 6857989"/>
              <a:gd name="connsiteX1" fmla="*/ 5013692 w 5115291"/>
              <a:gd name="connsiteY1" fmla="*/ 0 h 6857989"/>
              <a:gd name="connsiteX2" fmla="*/ 5115291 w 5115291"/>
              <a:gd name="connsiteY2" fmla="*/ 6857989 h 6857989"/>
              <a:gd name="connsiteX3" fmla="*/ 0 w 5115291"/>
              <a:gd name="connsiteY3" fmla="*/ 6857989 h 6857989"/>
              <a:gd name="connsiteX4" fmla="*/ 0 w 5115291"/>
              <a:gd name="connsiteY4" fmla="*/ 0 h 6857989"/>
              <a:gd name="connsiteX0" fmla="*/ 0 w 5691024"/>
              <a:gd name="connsiteY0" fmla="*/ 0 h 6857989"/>
              <a:gd name="connsiteX1" fmla="*/ 5013692 w 5691024"/>
              <a:gd name="connsiteY1" fmla="*/ 0 h 6857989"/>
              <a:gd name="connsiteX2" fmla="*/ 5691024 w 5691024"/>
              <a:gd name="connsiteY2" fmla="*/ 3098800 h 6857989"/>
              <a:gd name="connsiteX3" fmla="*/ 5115291 w 5691024"/>
              <a:gd name="connsiteY3" fmla="*/ 6857989 h 6857989"/>
              <a:gd name="connsiteX4" fmla="*/ 0 w 5691024"/>
              <a:gd name="connsiteY4" fmla="*/ 6857989 h 6857989"/>
              <a:gd name="connsiteX5" fmla="*/ 0 w 5691024"/>
              <a:gd name="connsiteY5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41720"/>
              <a:gd name="connsiteY0" fmla="*/ 0 h 6857989"/>
              <a:gd name="connsiteX1" fmla="*/ 5013692 w 6141720"/>
              <a:gd name="connsiteY1" fmla="*/ 0 h 6857989"/>
              <a:gd name="connsiteX2" fmla="*/ 5691024 w 6141720"/>
              <a:gd name="connsiteY2" fmla="*/ 3098800 h 6857989"/>
              <a:gd name="connsiteX3" fmla="*/ 6131290 w 6141720"/>
              <a:gd name="connsiteY3" fmla="*/ 5672667 h 6857989"/>
              <a:gd name="connsiteX4" fmla="*/ 5115291 w 6141720"/>
              <a:gd name="connsiteY4" fmla="*/ 6857989 h 6857989"/>
              <a:gd name="connsiteX5" fmla="*/ 0 w 6141720"/>
              <a:gd name="connsiteY5" fmla="*/ 6857989 h 6857989"/>
              <a:gd name="connsiteX6" fmla="*/ 0 w 6141720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57989"/>
              <a:gd name="connsiteX1" fmla="*/ 5013692 w 6175182"/>
              <a:gd name="connsiteY1" fmla="*/ 0 h 6857989"/>
              <a:gd name="connsiteX2" fmla="*/ 5691024 w 6175182"/>
              <a:gd name="connsiteY2" fmla="*/ 3098800 h 6857989"/>
              <a:gd name="connsiteX3" fmla="*/ 6131290 w 6175182"/>
              <a:gd name="connsiteY3" fmla="*/ 5672667 h 6857989"/>
              <a:gd name="connsiteX4" fmla="*/ 5115291 w 6175182"/>
              <a:gd name="connsiteY4" fmla="*/ 6857989 h 6857989"/>
              <a:gd name="connsiteX5" fmla="*/ 0 w 6175182"/>
              <a:gd name="connsiteY5" fmla="*/ 6857989 h 6857989"/>
              <a:gd name="connsiteX6" fmla="*/ 0 w 6175182"/>
              <a:gd name="connsiteY6" fmla="*/ 0 h 6857989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75182"/>
              <a:gd name="connsiteY0" fmla="*/ 0 h 6866456"/>
              <a:gd name="connsiteX1" fmla="*/ 5013692 w 6175182"/>
              <a:gd name="connsiteY1" fmla="*/ 0 h 6866456"/>
              <a:gd name="connsiteX2" fmla="*/ 5691024 w 6175182"/>
              <a:gd name="connsiteY2" fmla="*/ 3098800 h 6866456"/>
              <a:gd name="connsiteX3" fmla="*/ 6131290 w 6175182"/>
              <a:gd name="connsiteY3" fmla="*/ 5672667 h 6866456"/>
              <a:gd name="connsiteX4" fmla="*/ 5843424 w 6175182"/>
              <a:gd name="connsiteY4" fmla="*/ 6866456 h 6866456"/>
              <a:gd name="connsiteX5" fmla="*/ 0 w 6175182"/>
              <a:gd name="connsiteY5" fmla="*/ 6857989 h 6866456"/>
              <a:gd name="connsiteX6" fmla="*/ 0 w 6175182"/>
              <a:gd name="connsiteY6" fmla="*/ 0 h 6866456"/>
              <a:gd name="connsiteX0" fmla="*/ 0 w 6168182"/>
              <a:gd name="connsiteY0" fmla="*/ 0 h 6866456"/>
              <a:gd name="connsiteX1" fmla="*/ 5013692 w 6168182"/>
              <a:gd name="connsiteY1" fmla="*/ 0 h 6866456"/>
              <a:gd name="connsiteX2" fmla="*/ 5691024 w 6168182"/>
              <a:gd name="connsiteY2" fmla="*/ 3098800 h 6866456"/>
              <a:gd name="connsiteX3" fmla="*/ 6131290 w 6168182"/>
              <a:gd name="connsiteY3" fmla="*/ 5672667 h 6866456"/>
              <a:gd name="connsiteX4" fmla="*/ 5843424 w 6168182"/>
              <a:gd name="connsiteY4" fmla="*/ 6866456 h 6866456"/>
              <a:gd name="connsiteX5" fmla="*/ 0 w 6168182"/>
              <a:gd name="connsiteY5" fmla="*/ 6857989 h 6866456"/>
              <a:gd name="connsiteX6" fmla="*/ 0 w 6168182"/>
              <a:gd name="connsiteY6" fmla="*/ 0 h 68664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168182" h="6866456">
                <a:moveTo>
                  <a:pt x="0" y="0"/>
                </a:moveTo>
                <a:lnTo>
                  <a:pt x="5013692" y="0"/>
                </a:lnTo>
                <a:cubicBezTo>
                  <a:pt x="5041915" y="2113844"/>
                  <a:pt x="5392928" y="2241197"/>
                  <a:pt x="5691024" y="3098800"/>
                </a:cubicBezTo>
                <a:cubicBezTo>
                  <a:pt x="6145754" y="4111625"/>
                  <a:pt x="6230068" y="5012267"/>
                  <a:pt x="6131290" y="5672667"/>
                </a:cubicBezTo>
                <a:cubicBezTo>
                  <a:pt x="6035335" y="6070597"/>
                  <a:pt x="5973246" y="6468526"/>
                  <a:pt x="5843424" y="6866456"/>
                </a:cubicBezTo>
                <a:lnTo>
                  <a:pt x="0" y="6857989"/>
                </a:lnTo>
                <a:lnTo>
                  <a:pt x="0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lIns="640080" tIns="777240"/>
          <a:lstStyle/>
          <a:p>
            <a:pPr algn="l"/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BA990E7A-F299-4210-97ED-B2240FAF8D7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657725" y="0"/>
            <a:ext cx="7534275" cy="6857999"/>
          </a:xfrm>
          <a:custGeom>
            <a:avLst/>
            <a:gdLst>
              <a:gd name="connsiteX0" fmla="*/ 0 w 7432675"/>
              <a:gd name="connsiteY0" fmla="*/ 6856431 h 6857999"/>
              <a:gd name="connsiteX1" fmla="*/ 1083393 w 7432675"/>
              <a:gd name="connsiteY1" fmla="*/ 6857999 h 6857999"/>
              <a:gd name="connsiteX2" fmla="*/ 0 w 7432675"/>
              <a:gd name="connsiteY2" fmla="*/ 6857999 h 6857999"/>
              <a:gd name="connsiteX3" fmla="*/ 254367 w 7432675"/>
              <a:gd name="connsiteY3" fmla="*/ 0 h 6857999"/>
              <a:gd name="connsiteX4" fmla="*/ 7432675 w 7432675"/>
              <a:gd name="connsiteY4" fmla="*/ 0 h 6857999"/>
              <a:gd name="connsiteX5" fmla="*/ 7432675 w 7432675"/>
              <a:gd name="connsiteY5" fmla="*/ 6857999 h 6857999"/>
              <a:gd name="connsiteX6" fmla="*/ 1084100 w 7432675"/>
              <a:gd name="connsiteY6" fmla="*/ 6857999 h 6857999"/>
              <a:gd name="connsiteX7" fmla="*/ 1170353 w 7432675"/>
              <a:gd name="connsiteY7" fmla="*/ 6559920 h 6857999"/>
              <a:gd name="connsiteX8" fmla="*/ 1371965 w 7432675"/>
              <a:gd name="connsiteY8" fmla="*/ 5665681 h 6857999"/>
              <a:gd name="connsiteX9" fmla="*/ 931699 w 7432675"/>
              <a:gd name="connsiteY9" fmla="*/ 3094984 h 6857999"/>
              <a:gd name="connsiteX10" fmla="*/ 254367 w 7432675"/>
              <a:gd name="connsiteY10" fmla="*/ 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432675" h="6857999">
                <a:moveTo>
                  <a:pt x="0" y="6856431"/>
                </a:moveTo>
                <a:lnTo>
                  <a:pt x="1083393" y="6857999"/>
                </a:lnTo>
                <a:lnTo>
                  <a:pt x="0" y="6857999"/>
                </a:lnTo>
                <a:close/>
                <a:moveTo>
                  <a:pt x="254367" y="0"/>
                </a:moveTo>
                <a:lnTo>
                  <a:pt x="7432675" y="0"/>
                </a:lnTo>
                <a:lnTo>
                  <a:pt x="7432675" y="6857999"/>
                </a:lnTo>
                <a:lnTo>
                  <a:pt x="1084100" y="6857999"/>
                </a:lnTo>
                <a:lnTo>
                  <a:pt x="1170353" y="6559920"/>
                </a:lnTo>
                <a:cubicBezTo>
                  <a:pt x="1247083" y="6261841"/>
                  <a:pt x="1299999" y="5963761"/>
                  <a:pt x="1371965" y="5665681"/>
                </a:cubicBezTo>
                <a:cubicBezTo>
                  <a:pt x="1470743" y="5006095"/>
                  <a:pt x="1386429" y="4106562"/>
                  <a:pt x="931699" y="3094984"/>
                </a:cubicBezTo>
                <a:cubicBezTo>
                  <a:pt x="633604" y="2238437"/>
                  <a:pt x="282590" y="2111241"/>
                  <a:pt x="254367" y="0"/>
                </a:cubicBez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74108930-733F-4442-A067-3D79F6C096B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37410" y="4072044"/>
            <a:ext cx="4567990" cy="149537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/>
            </a:lvl1pPr>
          </a:lstStyle>
          <a:p>
            <a:pPr algn="l">
              <a:lnSpc>
                <a:spcPct val="110000"/>
              </a:lnSpc>
              <a:tabLst>
                <a:tab pos="4686300" algn="l"/>
              </a:tabLs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826128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BA840BD-172F-4ADB-A4C1-EA3FB3A68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D03E71-B54E-4A6E-A4F8-B605618244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DD6F5FA1-46FA-4429-A549-1D06D0D7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1BDD7C-B416-481F-A16C-3B14FBB313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CB31C5D-A43A-4C38-B74E-9234A84B02E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6244DD8-1D8F-4AA3-A5F5-4298E404A2C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4CE3EBC0-4667-4BC6-A9CC-DA103BD5F43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FF8C9D8-06A6-4057-AF4A-E68C2FF52192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698C5D6-0CD8-4B0A-9018-E4E8AB06B165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5FA1E06-A7E0-4387-B888-01CD139E36C5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7D7FF7A-6DED-49BA-B18D-C07C47CAC127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0FB5490-621E-4776-8805-17DC2DEB2B2A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EFD8034-FE34-446D-BB83-87D71E740780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8094A7D-9F32-4BC1-807A-99DF2F31074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7259383-E3EA-4FD9-8ED8-83404582FD54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AA077C54-7103-434A-AC1C-7F8C94E7DE48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6FEA7A7-36E0-418B-B34C-E78BF293A96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C33DAE9-7530-473F-B552-AEFA8FB2777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E5A9F99-D683-48ED-A296-1FFD3F21F3A1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D183D34-AB5D-4F46-8E22-B01A42D6AC6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84D26E20-E8AB-4CF7-B688-5BFDFA98C97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2D5CACA9-37C6-4659-BECC-9BE92661075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43037EA-282B-48DA-A0BF-8B91F2AB9F1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77A6A28-098B-407A-831E-D7948FE5E23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2BF6BC88-7C7A-46D2-ADA4-C76A9305F46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47B60D5-0F4B-420A-AB1D-D0294AC71C9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3834F93-1811-4CFD-83C0-27A8A4B7C34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0F437B9-26C4-4229-BB1F-5642B6DFAA0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A167DE33-C7E4-48D4-9D60-DDC9998505F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313C28F-6328-443A-8D90-A5449D98ACB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98F2146-C0F1-40F0-8F15-8C43677357E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7712F40-2F4A-4840-9A39-5A5D70CF6FD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0515D50-4076-4227-A8A6-1EB1AFD0ED33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6B10FFBE-9594-45E8-A55B-2C29EC4994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6A6EAAA1-04E1-4507-BB68-77740F2960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A3DF4F51-7BE0-4413-AE23-64539333639A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9788" y="2124075"/>
            <a:ext cx="10512425" cy="39068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523D1252-F7F4-4FB8-950F-8E4B712E27C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F83A4E74-05AF-4A1F-A4D9-6EF4B285C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0E42BF9C-AE51-478A-B770-1FB2E0831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80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14214285-E69B-44FA-8F37-3B82B332A0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8A3C966-52CB-4916-B4BA-FF672A0645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CB4C4AFF-B140-4B74-98E9-8E0DBC2D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8900000">
            <a:off x="5901199" y="-284145"/>
            <a:ext cx="568289" cy="568289"/>
          </a:xfrm>
          <a:prstGeom prst="rtTriangle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E8265C3-9975-474C-9EC6-1865EDA8BC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30252D8-1C62-46C0-BAAF-2D16620E3F2B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FDBCA84-EA87-46AE-8031-A5D0D41767C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D233BD8-AAA6-4B1E-997F-C2EDAB752A52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47343BE-C40B-42DF-9412-19CFE586E634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8FB20094-175C-4954-AC21-B3DF7A29FD9B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1CB5AAC6-CAF7-49AB-868B-96216F48F52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B4F6A36-B3CB-477C-8DC4-27974A6E6AB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4710AA7-7038-4AA1-BF59-5F70CD51DC85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B32F850-461E-4AFE-8859-EF590175A8D8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58594BA-77A7-4C7A-89BB-094E0EEC9072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144C66B-6345-41CE-87F1-9835625D215F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76F4275-9BB8-482F-B133-0A4409246900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F48B500-CA83-4484-AD8A-B2D2D070AC2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090DED-C809-419C-B282-4CF2C023C03B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07812DB4-DFE4-4544-B138-17181A0765EB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B7C4281-5CEE-4DDC-A1C3-643D462CF979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67C4728-2C62-4235-A5E5-C1BC3E3A7D9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A6AFA3C-432C-422E-8648-0294B214BD4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3AB0C1E-8902-4F27-9C8B-4EAD269CB02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4D8F3C-E2CF-4B21-8A75-F7E2C934190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3221B9-91B2-4BEA-A3AE-41740B0ED3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378359E-9B9D-46E3-8C5F-50F2DDC78B3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C909D46-962B-42D0-B061-0E7496E67E1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EBA859C6-92B5-4DD3-A147-73B1350FF3C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26E7FA-BD78-40EC-BD71-DD58D0410E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0CC56267-308A-47A2-9533-FA19C9ECCDCE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B57300A-1BE1-4257-AB52-6BBDA69F19D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9722AA96-3A9B-4BE2-B7A3-D4B32EF3D46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BD30F02-803D-4FDF-AA50-E6144C01D80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9E5E795C-10D5-4BFA-AFD1-F1128D94FC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98742" y="1839842"/>
            <a:ext cx="11791142" cy="440510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4CBDD123-7FC3-4DB0-9740-BA9F7A8BF0F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4" y="339991"/>
            <a:ext cx="11502142" cy="1499851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pPr algn="ctr">
              <a:lnSpc>
                <a:spcPct val="110000"/>
              </a:lnSpc>
            </a:pPr>
            <a:r>
              <a:rPr lang="en-US">
                <a:solidFill>
                  <a:schemeClr val="tx2">
                    <a:alpha val="80000"/>
                  </a:schemeClr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chemeClr val="tx2">
                  <a:alpha val="80000"/>
                </a:schemeClr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24199D58-7108-494B-8A84-EB5906E2606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3AAF141C-063A-4050-A290-B4B15D7D9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3C23607-1575-4DAD-BCAD-E0DEAE79F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3" name="Content Placeholder 37">
            <a:extLst>
              <a:ext uri="{FF2B5EF4-FFF2-40B4-BE49-F238E27FC236}">
                <a16:creationId xmlns:a16="http://schemas.microsoft.com/office/drawing/2014/main" id="{64C5BEB3-C2F1-4083-B518-6A3C5E3D91C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5461" y="2419525"/>
            <a:ext cx="9621076" cy="333480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3354855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A0A1C8BA-EE32-4677-A0DB-E8B4A9367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3848" cap="flat">
            <a:noFill/>
            <a:prstDash val="solid"/>
            <a:miter/>
          </a:ln>
          <a:effectLst/>
        </p:spPr>
        <p:txBody>
          <a:bodyPr rtlCol="0" anchor="ctr"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5579473C-4A97-4174-B0C4-C4B3192B740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Insert photo here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31A29B09-9725-4A06-8144-D0350E2487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92" y="-1"/>
            <a:ext cx="12167616" cy="3278531"/>
          </a:xfrm>
          <a:custGeom>
            <a:avLst/>
            <a:gdLst>
              <a:gd name="connsiteX0" fmla="*/ 0 w 12167616"/>
              <a:gd name="connsiteY0" fmla="*/ 0 h 3048002"/>
              <a:gd name="connsiteX1" fmla="*/ 12167616 w 12167616"/>
              <a:gd name="connsiteY1" fmla="*/ 0 h 3048002"/>
              <a:gd name="connsiteX2" fmla="*/ 12167616 w 12167616"/>
              <a:gd name="connsiteY2" fmla="*/ 3048002 h 3048002"/>
              <a:gd name="connsiteX3" fmla="*/ 0 w 12167616"/>
              <a:gd name="connsiteY3" fmla="*/ 3048002 h 3048002"/>
              <a:gd name="connsiteX4" fmla="*/ 0 w 12167616"/>
              <a:gd name="connsiteY4" fmla="*/ 0 h 3048002"/>
              <a:gd name="connsiteX0" fmla="*/ 0 w 12167616"/>
              <a:gd name="connsiteY0" fmla="*/ 0 h 3276633"/>
              <a:gd name="connsiteX1" fmla="*/ 12167616 w 12167616"/>
              <a:gd name="connsiteY1" fmla="*/ 0 h 3276633"/>
              <a:gd name="connsiteX2" fmla="*/ 12167616 w 12167616"/>
              <a:gd name="connsiteY2" fmla="*/ 3048002 h 3276633"/>
              <a:gd name="connsiteX3" fmla="*/ 3226308 w 12167616"/>
              <a:gd name="connsiteY3" fmla="*/ 3276602 h 3276633"/>
              <a:gd name="connsiteX4" fmla="*/ 0 w 12167616"/>
              <a:gd name="connsiteY4" fmla="*/ 3048002 h 3276633"/>
              <a:gd name="connsiteX5" fmla="*/ 0 w 12167616"/>
              <a:gd name="connsiteY5" fmla="*/ 0 h 3276633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67616 w 12167616"/>
              <a:gd name="connsiteY2" fmla="*/ 304800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205"/>
              <a:gd name="connsiteX1" fmla="*/ 12167616 w 12167616"/>
              <a:gd name="connsiteY1" fmla="*/ 0 h 3277205"/>
              <a:gd name="connsiteX2" fmla="*/ 12158091 w 12167616"/>
              <a:gd name="connsiteY2" fmla="*/ 2495552 h 3277205"/>
              <a:gd name="connsiteX3" fmla="*/ 7493508 w 12167616"/>
              <a:gd name="connsiteY3" fmla="*/ 2819402 h 3277205"/>
              <a:gd name="connsiteX4" fmla="*/ 3226308 w 12167616"/>
              <a:gd name="connsiteY4" fmla="*/ 3276602 h 3277205"/>
              <a:gd name="connsiteX5" fmla="*/ 0 w 12167616"/>
              <a:gd name="connsiteY5" fmla="*/ 3048002 h 3277205"/>
              <a:gd name="connsiteX6" fmla="*/ 0 w 12167616"/>
              <a:gd name="connsiteY6" fmla="*/ 0 h 3277205"/>
              <a:gd name="connsiteX0" fmla="*/ 0 w 12167616"/>
              <a:gd name="connsiteY0" fmla="*/ 0 h 3277912"/>
              <a:gd name="connsiteX1" fmla="*/ 12167616 w 12167616"/>
              <a:gd name="connsiteY1" fmla="*/ 0 h 3277912"/>
              <a:gd name="connsiteX2" fmla="*/ 12158091 w 12167616"/>
              <a:gd name="connsiteY2" fmla="*/ 2495552 h 3277912"/>
              <a:gd name="connsiteX3" fmla="*/ 7493508 w 12167616"/>
              <a:gd name="connsiteY3" fmla="*/ 2819402 h 3277912"/>
              <a:gd name="connsiteX4" fmla="*/ 3226308 w 12167616"/>
              <a:gd name="connsiteY4" fmla="*/ 3276602 h 3277912"/>
              <a:gd name="connsiteX5" fmla="*/ 0 w 12167616"/>
              <a:gd name="connsiteY5" fmla="*/ 3048002 h 3277912"/>
              <a:gd name="connsiteX6" fmla="*/ 0 w 12167616"/>
              <a:gd name="connsiteY6" fmla="*/ 0 h 3277912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  <a:gd name="connsiteX0" fmla="*/ 0 w 12167616"/>
              <a:gd name="connsiteY0" fmla="*/ 0 h 3278531"/>
              <a:gd name="connsiteX1" fmla="*/ 12167616 w 12167616"/>
              <a:gd name="connsiteY1" fmla="*/ 0 h 3278531"/>
              <a:gd name="connsiteX2" fmla="*/ 12158091 w 12167616"/>
              <a:gd name="connsiteY2" fmla="*/ 2495552 h 3278531"/>
              <a:gd name="connsiteX3" fmla="*/ 7493508 w 12167616"/>
              <a:gd name="connsiteY3" fmla="*/ 2819402 h 3278531"/>
              <a:gd name="connsiteX4" fmla="*/ 3226308 w 12167616"/>
              <a:gd name="connsiteY4" fmla="*/ 3276602 h 3278531"/>
              <a:gd name="connsiteX5" fmla="*/ 0 w 12167616"/>
              <a:gd name="connsiteY5" fmla="*/ 3048002 h 3278531"/>
              <a:gd name="connsiteX6" fmla="*/ 0 w 12167616"/>
              <a:gd name="connsiteY6" fmla="*/ 0 h 32785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67616" h="3278531">
                <a:moveTo>
                  <a:pt x="0" y="0"/>
                </a:moveTo>
                <a:lnTo>
                  <a:pt x="12167616" y="0"/>
                </a:lnTo>
                <a:lnTo>
                  <a:pt x="12158091" y="2495552"/>
                </a:lnTo>
                <a:cubicBezTo>
                  <a:pt x="11077448" y="2460627"/>
                  <a:pt x="8936101" y="2571752"/>
                  <a:pt x="7493508" y="2819402"/>
                </a:cubicBezTo>
                <a:cubicBezTo>
                  <a:pt x="5984240" y="3009902"/>
                  <a:pt x="5107051" y="3305177"/>
                  <a:pt x="3226308" y="3276602"/>
                </a:cubicBezTo>
                <a:cubicBezTo>
                  <a:pt x="1579372" y="3257552"/>
                  <a:pt x="1046861" y="3171827"/>
                  <a:pt x="0" y="3048002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5">
              <a:alpha val="60000"/>
            </a:schemeClr>
          </a:solidFill>
        </p:spPr>
        <p:txBody>
          <a:bodyPr lIns="1600200" tIns="731520" rIns="731520"/>
          <a:lstStyle>
            <a:lvl1pPr algn="l">
              <a:defRPr sz="4400" baseline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Subtitle 2">
            <a:extLst>
              <a:ext uri="{FF2B5EF4-FFF2-40B4-BE49-F238E27FC236}">
                <a16:creationId xmlns:a16="http://schemas.microsoft.com/office/drawing/2014/main" id="{0BC153F2-4F90-4C1D-9840-7ED0BE6CC07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71625" y="2057400"/>
            <a:ext cx="9144000" cy="697889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320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pPr>
              <a:lnSpc>
                <a:spcPct val="110000"/>
              </a:lnSpc>
              <a:tabLst>
                <a:tab pos="4686300" algn="l"/>
              </a:tabLst>
            </a:pPr>
            <a:r>
              <a:rPr lang="en-US" sz="2200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Click to add subtitle</a:t>
            </a: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16DF808F-D351-410D-9F2D-398F165083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5CBDF859-0E53-403F-BDF5-D2ACFDE0F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6C783243-E8EE-43A9-8751-47F28258C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tx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47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CF8AECF-5A92-463B-BA47-0FCC18460F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3EE04FB-7154-40A4-B450-6D374EEA1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9CC78B40-9FD9-446A-B45F-300105F793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0379A0-5C8C-401F-999E-853BBE819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AD8CB8-0B8F-4FFC-9B53-0A25A6D8C271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06EB755-19BC-4135-AC9E-216BD9EFBC7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ABBCDE1-ED90-46D4-A54F-8DF75E6355D9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17EE92D-999B-42DC-AE5F-C0EF864B3A7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D2D8FEC-E645-4653-AED1-8AC4726539B8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24F2FD6-0640-4CC1-8BC0-943E18377221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3428DDD-12A7-460B-812A-8B399DB06E80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5338223-5FF2-41AC-983B-2579BF283589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205BC773-8A9D-4A41-AB44-232E27D97A01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8C44602-D29E-4377-8B26-1026454E539F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62256972-09FB-4BB3-9C4C-E3B88A018FBA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134E892-CE91-40D7-92B3-CDD7EC5FA953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7C3F8A2-919C-48E1-80E9-3CE46ED50A89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F8EAB05-F7F8-4E3A-90CA-1F649D8F75C3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DEB4BDA-07F6-406A-9F3D-B698C40621E2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7F9A11A-092D-46B1-9A4A-1D4B6EA5ACB5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001BAA7-FA74-4D23-BA66-9B69F5C93BF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C9A5E888-F108-4A4B-8F5C-BDDA111A2C2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6BEBDE4-B729-4E11-BF86-C230F3E43ED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9A8680-5A41-4BF5-8D16-9527D5255B52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6CECFD79-4E24-4938-B106-D35D6B7557A4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CA81B51-2EF6-40AB-90F9-7BCBEBEAA09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5BAA676-23D8-4C3F-852F-187DC2B66BF0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CA6E4405-CD90-4F7F-85B0-08CF800D99CB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8DD2B8C8-4CC0-425C-9E23-15300BEF5BE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E84B1743-F5A2-44CC-A085-7DF4AD9F9FDC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31D2A5C-768C-44BE-BCC2-DE75C8D3666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F4196A7A-2609-45EB-A922-866317428BA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53E6B24-2886-472E-9BCF-702135CB99E5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8950255A-61D7-40B8-81A8-E5551BC999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38904292-78D1-42CD-8EC5-4992803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40" name="Date Placeholder 3">
            <a:extLst>
              <a:ext uri="{FF2B5EF4-FFF2-40B4-BE49-F238E27FC236}">
                <a16:creationId xmlns:a16="http://schemas.microsoft.com/office/drawing/2014/main" id="{0B283B3A-087C-457E-A2AA-C7F855A8F10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B407BCF8-1966-4465-AC77-708642E4F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771AF851-D6F8-47DF-80DA-62CC55268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4" name="Content Placeholder 37">
            <a:extLst>
              <a:ext uri="{FF2B5EF4-FFF2-40B4-BE49-F238E27FC236}">
                <a16:creationId xmlns:a16="http://schemas.microsoft.com/office/drawing/2014/main" id="{8814F959-09CC-4946-86C4-CFAD4C2BF45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01840" y="170451"/>
            <a:ext cx="11407483" cy="418470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2713129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EE436F9-C1F1-473C-97B1-34B3AC1620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208613" cy="6858000"/>
          </a:xfrm>
          <a:prstGeom prst="rect">
            <a:avLst/>
          </a:prstGeom>
          <a:solidFill>
            <a:schemeClr val="bg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4B0B3C-4A91-4D0C-941E-B7D2E36CF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2"/>
            <a:ext cx="12208613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Right Triangle 3">
            <a:extLst>
              <a:ext uri="{FF2B5EF4-FFF2-40B4-BE49-F238E27FC236}">
                <a16:creationId xmlns:a16="http://schemas.microsoft.com/office/drawing/2014/main" id="{2D7F6BD6-AD9B-40A8-8631-93927B6028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3500000">
            <a:off x="-284145" y="5174205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A7304B-809F-421E-B3C1-960A6CD55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B2996F3-5E6E-44E8-812C-3507DE7B1C99}"/>
                </a:ext>
              </a:extLst>
            </p:cNvPr>
            <p:cNvCxnSpPr>
              <a:cxnSpLocks/>
            </p:cNvCxnSpPr>
            <p:nvPr/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4278526-38B9-4357-9197-CA50C0AD61B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3D9F9BB-B9FA-4C50-BFBB-D17E9056F58C}"/>
                </a:ext>
              </a:extLst>
            </p:cNvPr>
            <p:cNvCxnSpPr>
              <a:cxnSpLocks/>
            </p:cNvCxnSpPr>
            <p:nvPr/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E9822CEB-3134-49B9-AFFD-A782DD039296}"/>
                </a:ext>
              </a:extLst>
            </p:cNvPr>
            <p:cNvCxnSpPr>
              <a:cxnSpLocks/>
            </p:cNvCxnSpPr>
            <p:nvPr/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D3BEE4FB-5349-44A2-BF40-A3B7B73BA972}"/>
                </a:ext>
              </a:extLst>
            </p:cNvPr>
            <p:cNvCxnSpPr>
              <a:cxnSpLocks/>
            </p:cNvCxnSpPr>
            <p:nvPr/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31C31F7-1E4D-46A1-B5FB-E698DADC0452}"/>
                </a:ext>
              </a:extLst>
            </p:cNvPr>
            <p:cNvCxnSpPr>
              <a:cxnSpLocks/>
            </p:cNvCxnSpPr>
            <p:nvPr/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0C0BDD2-1C23-401C-9222-0C95315EBB63}"/>
                </a:ext>
              </a:extLst>
            </p:cNvPr>
            <p:cNvCxnSpPr>
              <a:cxnSpLocks/>
            </p:cNvCxnSpPr>
            <p:nvPr/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A9CD7F7-EA2C-42C8-8CC9-F00EAE2677EC}"/>
                </a:ext>
              </a:extLst>
            </p:cNvPr>
            <p:cNvCxnSpPr>
              <a:cxnSpLocks/>
            </p:cNvCxnSpPr>
            <p:nvPr/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F32B0FC-6530-45AD-BEB6-555372040D3D}"/>
                </a:ext>
              </a:extLst>
            </p:cNvPr>
            <p:cNvCxnSpPr>
              <a:cxnSpLocks/>
            </p:cNvCxnSpPr>
            <p:nvPr/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3D07DD7-FE85-4B41-B16D-31FE43882C4B}"/>
                </a:ext>
              </a:extLst>
            </p:cNvPr>
            <p:cNvCxnSpPr>
              <a:cxnSpLocks/>
            </p:cNvCxnSpPr>
            <p:nvPr/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AC89228-000D-43FE-8B10-66E806533A02}"/>
                </a:ext>
              </a:extLst>
            </p:cNvPr>
            <p:cNvCxnSpPr>
              <a:cxnSpLocks/>
            </p:cNvCxnSpPr>
            <p:nvPr/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D10C63A-108E-43ED-8D81-8A03C83E429F}"/>
                </a:ext>
              </a:extLst>
            </p:cNvPr>
            <p:cNvCxnSpPr>
              <a:cxnSpLocks/>
            </p:cNvCxnSpPr>
            <p:nvPr/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08E7A2C-AED6-4879-BC5F-A92EE79E9BBC}"/>
                </a:ext>
              </a:extLst>
            </p:cNvPr>
            <p:cNvCxnSpPr>
              <a:cxnSpLocks/>
            </p:cNvCxnSpPr>
            <p:nvPr/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60896CE-034C-46F1-A79F-CDF3BFC4FC92}"/>
                </a:ext>
              </a:extLst>
            </p:cNvPr>
            <p:cNvCxnSpPr>
              <a:cxnSpLocks/>
            </p:cNvCxnSpPr>
            <p:nvPr/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F7B47AEE-EBDC-416F-856E-9BD8657BA3CF}"/>
                </a:ext>
              </a:extLst>
            </p:cNvPr>
            <p:cNvCxnSpPr>
              <a:cxnSpLocks/>
            </p:cNvCxnSpPr>
            <p:nvPr/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F759ED6A-B0A2-494E-A160-5ACC24C3F014}"/>
                </a:ext>
              </a:extLst>
            </p:cNvPr>
            <p:cNvCxnSpPr>
              <a:cxnSpLocks/>
            </p:cNvCxnSpPr>
            <p:nvPr/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B58699F-DEDD-430C-80FE-60AED89077F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300C0B9-9E3B-4677-BC2F-53EB2F7D905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CB0EFA1-ABB5-4BC7-A392-6EBA8D31BFBA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F68DB692-F9E4-4EB2-A1EE-8F81B0340C7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934086F-B52E-4B48-ADE6-F7E603586B85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27A5AD2-7594-4954-BD07-0660E642AC8F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9B8D42CD-8746-4FCF-8B6C-1E57CB5BCA29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426B80E-5E13-40C5-9542-EAE4671DA1E1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9D79A255-4580-4AA0-8302-575A116C5846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848C53C4-B810-442C-BC9B-27DEEDF09B67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9B1EE73-8CEF-455A-BD1F-79666415F29D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826C8AE-E477-473D-A499-777965967D33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7E25D3F-2A76-4087-BD89-01CDBEED020E}"/>
                </a:ext>
              </a:extLst>
            </p:cNvPr>
            <p:cNvCxnSpPr>
              <a:cxnSpLocks/>
            </p:cNvCxnSpPr>
            <p:nvPr/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Flowchart: Document 8">
            <a:extLst>
              <a:ext uri="{FF2B5EF4-FFF2-40B4-BE49-F238E27FC236}">
                <a16:creationId xmlns:a16="http://schemas.microsoft.com/office/drawing/2014/main" id="{2AAB6B79-0E9F-4797-8DFA-9A437017F1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6214" y="-31894"/>
            <a:ext cx="12214827" cy="4760619"/>
          </a:xfrm>
          <a:custGeom>
            <a:avLst/>
            <a:gdLst>
              <a:gd name="connsiteX0" fmla="*/ 0 w 21600"/>
              <a:gd name="connsiteY0" fmla="*/ 0 h 21600"/>
              <a:gd name="connsiteX1" fmla="*/ 21600 w 21600"/>
              <a:gd name="connsiteY1" fmla="*/ 0 h 21600"/>
              <a:gd name="connsiteX2" fmla="*/ 21600 w 21600"/>
              <a:gd name="connsiteY2" fmla="*/ 17322 h 21600"/>
              <a:gd name="connsiteX3" fmla="*/ 0 w 21600"/>
              <a:gd name="connsiteY3" fmla="*/ 20172 h 21600"/>
              <a:gd name="connsiteX4" fmla="*/ 0 w 21600"/>
              <a:gd name="connsiteY4" fmla="*/ 0 h 21600"/>
              <a:gd name="connsiteX0" fmla="*/ 0 w 21600"/>
              <a:gd name="connsiteY0" fmla="*/ 2632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0 w 21600"/>
              <a:gd name="connsiteY4" fmla="*/ 26328 h 47652"/>
              <a:gd name="connsiteX0" fmla="*/ 56 w 21600"/>
              <a:gd name="connsiteY0" fmla="*/ 98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56 w 21600"/>
              <a:gd name="connsiteY4" fmla="*/ 98 h 47652"/>
              <a:gd name="connsiteX0" fmla="*/ 37 w 21600"/>
              <a:gd name="connsiteY0" fmla="*/ 196 h 47652"/>
              <a:gd name="connsiteX1" fmla="*/ 21562 w 21600"/>
              <a:gd name="connsiteY1" fmla="*/ 0 h 47652"/>
              <a:gd name="connsiteX2" fmla="*/ 21600 w 21600"/>
              <a:gd name="connsiteY2" fmla="*/ 43650 h 47652"/>
              <a:gd name="connsiteX3" fmla="*/ 0 w 21600"/>
              <a:gd name="connsiteY3" fmla="*/ 46500 h 47652"/>
              <a:gd name="connsiteX4" fmla="*/ 37 w 21600"/>
              <a:gd name="connsiteY4" fmla="*/ 196 h 47652"/>
              <a:gd name="connsiteX0" fmla="*/ 5 w 21606"/>
              <a:gd name="connsiteY0" fmla="*/ 196 h 47652"/>
              <a:gd name="connsiteX1" fmla="*/ 21568 w 21606"/>
              <a:gd name="connsiteY1" fmla="*/ 0 h 47652"/>
              <a:gd name="connsiteX2" fmla="*/ 21606 w 21606"/>
              <a:gd name="connsiteY2" fmla="*/ 43650 h 47652"/>
              <a:gd name="connsiteX3" fmla="*/ 6 w 21606"/>
              <a:gd name="connsiteY3" fmla="*/ 46500 h 47652"/>
              <a:gd name="connsiteX4" fmla="*/ 5 w 21606"/>
              <a:gd name="connsiteY4" fmla="*/ 196 h 47652"/>
              <a:gd name="connsiteX0" fmla="*/ 3 w 21642"/>
              <a:gd name="connsiteY0" fmla="*/ 1 h 47652"/>
              <a:gd name="connsiteX1" fmla="*/ 21604 w 21642"/>
              <a:gd name="connsiteY1" fmla="*/ 0 h 47652"/>
              <a:gd name="connsiteX2" fmla="*/ 21642 w 21642"/>
              <a:gd name="connsiteY2" fmla="*/ 43650 h 47652"/>
              <a:gd name="connsiteX3" fmla="*/ 42 w 21642"/>
              <a:gd name="connsiteY3" fmla="*/ 46500 h 47652"/>
              <a:gd name="connsiteX4" fmla="*/ 3 w 21642"/>
              <a:gd name="connsiteY4" fmla="*/ 1 h 47652"/>
              <a:gd name="connsiteX0" fmla="*/ 3 w 21642"/>
              <a:gd name="connsiteY0" fmla="*/ 0 h 47651"/>
              <a:gd name="connsiteX1" fmla="*/ 21623 w 21642"/>
              <a:gd name="connsiteY1" fmla="*/ 97 h 47651"/>
              <a:gd name="connsiteX2" fmla="*/ 21642 w 21642"/>
              <a:gd name="connsiteY2" fmla="*/ 43649 h 47651"/>
              <a:gd name="connsiteX3" fmla="*/ 42 w 21642"/>
              <a:gd name="connsiteY3" fmla="*/ 46499 h 47651"/>
              <a:gd name="connsiteX4" fmla="*/ 3 w 21642"/>
              <a:gd name="connsiteY4" fmla="*/ 0 h 47651"/>
              <a:gd name="connsiteX0" fmla="*/ 3 w 21642"/>
              <a:gd name="connsiteY0" fmla="*/ 147 h 47798"/>
              <a:gd name="connsiteX1" fmla="*/ 21623 w 21642"/>
              <a:gd name="connsiteY1" fmla="*/ 0 h 47798"/>
              <a:gd name="connsiteX2" fmla="*/ 21642 w 21642"/>
              <a:gd name="connsiteY2" fmla="*/ 43796 h 47798"/>
              <a:gd name="connsiteX3" fmla="*/ 42 w 21642"/>
              <a:gd name="connsiteY3" fmla="*/ 46646 h 47798"/>
              <a:gd name="connsiteX4" fmla="*/ 3 w 21642"/>
              <a:gd name="connsiteY4" fmla="*/ 147 h 47798"/>
              <a:gd name="connsiteX0" fmla="*/ 17 w 21656"/>
              <a:gd name="connsiteY0" fmla="*/ 147 h 47742"/>
              <a:gd name="connsiteX1" fmla="*/ 21637 w 21656"/>
              <a:gd name="connsiteY1" fmla="*/ 0 h 47742"/>
              <a:gd name="connsiteX2" fmla="*/ 21656 w 21656"/>
              <a:gd name="connsiteY2" fmla="*/ 43796 h 47742"/>
              <a:gd name="connsiteX3" fmla="*/ 0 w 21656"/>
              <a:gd name="connsiteY3" fmla="*/ 46582 h 47742"/>
              <a:gd name="connsiteX4" fmla="*/ 17 w 21656"/>
              <a:gd name="connsiteY4" fmla="*/ 147 h 47742"/>
              <a:gd name="connsiteX0" fmla="*/ 17 w 21663"/>
              <a:gd name="connsiteY0" fmla="*/ 73 h 47668"/>
              <a:gd name="connsiteX1" fmla="*/ 21663 w 21663"/>
              <a:gd name="connsiteY1" fmla="*/ 0 h 47668"/>
              <a:gd name="connsiteX2" fmla="*/ 21656 w 21663"/>
              <a:gd name="connsiteY2" fmla="*/ 43722 h 47668"/>
              <a:gd name="connsiteX3" fmla="*/ 0 w 21663"/>
              <a:gd name="connsiteY3" fmla="*/ 46508 h 47668"/>
              <a:gd name="connsiteX4" fmla="*/ 17 w 21663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64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5 w 21671"/>
              <a:gd name="connsiteY0" fmla="*/ 73 h 47668"/>
              <a:gd name="connsiteX1" fmla="*/ 21671 w 21671"/>
              <a:gd name="connsiteY1" fmla="*/ 0 h 47668"/>
              <a:gd name="connsiteX2" fmla="*/ 21670 w 21671"/>
              <a:gd name="connsiteY2" fmla="*/ 43722 h 47668"/>
              <a:gd name="connsiteX3" fmla="*/ 8 w 21671"/>
              <a:gd name="connsiteY3" fmla="*/ 46508 h 47668"/>
              <a:gd name="connsiteX4" fmla="*/ 5 w 21671"/>
              <a:gd name="connsiteY4" fmla="*/ 73 h 47668"/>
              <a:gd name="connsiteX0" fmla="*/ 4 w 21676"/>
              <a:gd name="connsiteY0" fmla="*/ 0 h 47722"/>
              <a:gd name="connsiteX1" fmla="*/ 21676 w 21676"/>
              <a:gd name="connsiteY1" fmla="*/ 54 h 47722"/>
              <a:gd name="connsiteX2" fmla="*/ 21675 w 21676"/>
              <a:gd name="connsiteY2" fmla="*/ 43776 h 47722"/>
              <a:gd name="connsiteX3" fmla="*/ 13 w 21676"/>
              <a:gd name="connsiteY3" fmla="*/ 46562 h 47722"/>
              <a:gd name="connsiteX4" fmla="*/ 4 w 21676"/>
              <a:gd name="connsiteY4" fmla="*/ 0 h 47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676" h="47722">
                <a:moveTo>
                  <a:pt x="4" y="0"/>
                </a:moveTo>
                <a:lnTo>
                  <a:pt x="21676" y="54"/>
                </a:lnTo>
                <a:cubicBezTo>
                  <a:pt x="21676" y="5828"/>
                  <a:pt x="21675" y="38002"/>
                  <a:pt x="21675" y="43776"/>
                </a:cubicBezTo>
                <a:cubicBezTo>
                  <a:pt x="10875" y="43776"/>
                  <a:pt x="10813" y="50312"/>
                  <a:pt x="13" y="46562"/>
                </a:cubicBezTo>
                <a:cubicBezTo>
                  <a:pt x="32" y="31095"/>
                  <a:pt x="-15" y="15467"/>
                  <a:pt x="4" y="0"/>
                </a:cubicBez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6" name="Title 1">
            <a:extLst>
              <a:ext uri="{FF2B5EF4-FFF2-40B4-BE49-F238E27FC236}">
                <a16:creationId xmlns:a16="http://schemas.microsoft.com/office/drawing/2014/main" id="{98F8DC0C-B421-4039-8482-5135B1659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657856"/>
            <a:ext cx="10744186" cy="1589223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4400"/>
            </a:lvl1pPr>
          </a:lstStyle>
          <a:p>
            <a:pPr>
              <a:lnSpc>
                <a:spcPct val="110000"/>
              </a:lnSpc>
            </a:pPr>
            <a:r>
              <a:rPr lang="en-US">
                <a:solidFill>
                  <a:srgbClr val="FFFFFF"/>
                </a:solidFill>
                <a:cs typeface="Posterama" panose="020B0504020200020000" pitchFamily="34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cs typeface="Posterama" panose="020B0504020200020000" pitchFamily="34" charset="0"/>
            </a:endParaRPr>
          </a:p>
        </p:txBody>
      </p:sp>
      <p:sp>
        <p:nvSpPr>
          <p:cNvPr id="37" name="Date Placeholder 3">
            <a:extLst>
              <a:ext uri="{FF2B5EF4-FFF2-40B4-BE49-F238E27FC236}">
                <a16:creationId xmlns:a16="http://schemas.microsoft.com/office/drawing/2014/main" id="{00C6B4A2-DB23-481A-87BC-CFF3992EA6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  <a:prstGeom prst="rect">
            <a:avLst/>
          </a:prstGeom>
        </p:spPr>
        <p:txBody>
          <a:bodyPr anchor="ctr"/>
          <a:lstStyle>
            <a:lvl1pPr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2/2/20XX</a:t>
            </a:r>
          </a:p>
        </p:txBody>
      </p:sp>
      <p:sp>
        <p:nvSpPr>
          <p:cNvPr id="38" name="Footer Placeholder 4">
            <a:extLst>
              <a:ext uri="{FF2B5EF4-FFF2-40B4-BE49-F238E27FC236}">
                <a16:creationId xmlns:a16="http://schemas.microsoft.com/office/drawing/2014/main" id="{209EAA56-735E-4FAE-88DA-398D6B3EEF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39" name="Slide Number Placeholder 5">
            <a:extLst>
              <a:ext uri="{FF2B5EF4-FFF2-40B4-BE49-F238E27FC236}">
                <a16:creationId xmlns:a16="http://schemas.microsoft.com/office/drawing/2014/main" id="{AF69C6C1-6449-4CEB-BD22-FA5448312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  <a:prstGeom prst="rect">
            <a:avLst/>
          </a:prstGeom>
        </p:spPr>
        <p:txBody>
          <a:bodyPr anchor="ctr"/>
          <a:lstStyle>
            <a:lvl1pPr algn="ctr">
              <a:defRPr sz="900" spc="150" baseline="0">
                <a:solidFill>
                  <a:schemeClr val="bg1"/>
                </a:solidFill>
              </a:defRPr>
            </a:lvl1pPr>
          </a:lstStyle>
          <a:p>
            <a:fld id="{11A71338-8BA2-4C79-A6C5-5A8E30081D0C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1" name="Content Placeholder 37">
            <a:extLst>
              <a:ext uri="{FF2B5EF4-FFF2-40B4-BE49-F238E27FC236}">
                <a16:creationId xmlns:a16="http://schemas.microsoft.com/office/drawing/2014/main" id="{E3F944C7-0E33-4C9B-9544-26D03DD5ECE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6303" y="243154"/>
            <a:ext cx="11156556" cy="377648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0" indent="0">
              <a:buNone/>
              <a:defRPr sz="1800">
                <a:solidFill>
                  <a:schemeClr val="tx1"/>
                </a:solidFill>
              </a:defRPr>
            </a:lvl2pPr>
            <a:lvl3pPr marL="0" indent="0">
              <a:buNone/>
              <a:defRPr sz="1600">
                <a:solidFill>
                  <a:schemeClr val="tx1"/>
                </a:solidFill>
              </a:defRPr>
            </a:lvl3pPr>
            <a:lvl4pPr marL="0" indent="0">
              <a:buNone/>
              <a:defRPr sz="1400">
                <a:solidFill>
                  <a:schemeClr val="tx1"/>
                </a:solidFill>
              </a:defRPr>
            </a:lvl4pPr>
            <a:lvl5pPr marL="0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</p:txBody>
      </p:sp>
    </p:spTree>
    <p:extLst>
      <p:ext uri="{BB962C8B-B14F-4D97-AF65-F5344CB8AC3E}">
        <p14:creationId xmlns:p14="http://schemas.microsoft.com/office/powerpoint/2010/main" val="4233948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275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805" r:id="rId12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Clr>
          <a:schemeClr val="bg1"/>
        </a:buClr>
        <a:buSzPct val="75000"/>
        <a:buFont typeface="+mj-lt"/>
        <a:buAutoNum type="arabicPeriod"/>
        <a:defRPr sz="2800" kern="1200">
          <a:solidFill>
            <a:srgbClr val="FFFFFF"/>
          </a:solidFill>
          <a:latin typeface="+mn-lt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400" kern="1200">
          <a:solidFill>
            <a:srgbClr val="FFFFFF"/>
          </a:solidFill>
          <a:latin typeface="+mn-lt"/>
          <a:ea typeface="+mn-ea"/>
          <a:cs typeface="+mn-cs"/>
        </a:defRPr>
      </a:lvl2pPr>
      <a:lvl3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2000" kern="1200">
          <a:solidFill>
            <a:srgbClr val="FFFFFF"/>
          </a:solidFill>
          <a:latin typeface="+mn-lt"/>
          <a:ea typeface="+mn-ea"/>
          <a:cs typeface="+mn-cs"/>
        </a:defRPr>
      </a:lvl3pPr>
      <a:lvl4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4pPr>
      <a:lvl5pPr marL="228600" indent="-228600" algn="l" defTabSz="914400" rtl="0" eaLnBrk="1" latinLnBrk="0" hangingPunct="1">
        <a:lnSpc>
          <a:spcPct val="110000"/>
        </a:lnSpc>
        <a:spcBef>
          <a:spcPts val="500"/>
        </a:spcBef>
        <a:buClr>
          <a:schemeClr val="bg1"/>
        </a:buClr>
        <a:buSzPct val="75000"/>
        <a:buFont typeface="+mj-lt"/>
        <a:buAutoNum type="arabicPeriod"/>
        <a:defRPr sz="1800" kern="1200">
          <a:solidFill>
            <a:srgbClr val="FFFFFF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237725B-2565-4774-93C0-E26EF713B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246790"/>
            <a:ext cx="12191998" cy="2626212"/>
          </a:xfrm>
        </p:spPr>
        <p:txBody>
          <a:bodyPr/>
          <a:lstStyle/>
          <a:p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Abstraction </a:t>
            </a:r>
            <a:br>
              <a:rPr lang="en-US" sz="5400" dirty="0">
                <a:solidFill>
                  <a:schemeClr val="bg1"/>
                </a:solidFill>
              </a:rPr>
            </a:br>
            <a:r>
              <a:rPr lang="en-US" sz="5400" dirty="0">
                <a:solidFill>
                  <a:schemeClr val="bg1"/>
                </a:solidFill>
              </a:rPr>
              <a:t>dalam Java</a:t>
            </a:r>
            <a:br>
              <a:rPr lang="en-US" sz="5400" dirty="0">
                <a:solidFill>
                  <a:schemeClr val="bg1"/>
                </a:solidFill>
              </a:rPr>
            </a:br>
            <a:endParaRPr lang="en-US" dirty="0"/>
          </a:p>
        </p:txBody>
      </p:sp>
      <p:pic>
        <p:nvPicPr>
          <p:cNvPr id="6" name="Picture Placeholder 5" descr="Blackboard Maths">
            <a:extLst>
              <a:ext uri="{FF2B5EF4-FFF2-40B4-BE49-F238E27FC236}">
                <a16:creationId xmlns:a16="http://schemas.microsoft.com/office/drawing/2014/main" id="{245D2E4A-CD89-4167-BA54-B68EF9CCBC5E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2"/>
          <a:srcRect t="24277" b="24277"/>
          <a:stretch/>
        </p:blipFill>
        <p:spPr/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5B6628-6044-400F-993F-3869F8D21A6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7924800" y="4246790"/>
            <a:ext cx="3581400" cy="2081213"/>
          </a:xfrm>
        </p:spPr>
        <p:txBody>
          <a:bodyPr/>
          <a:lstStyle/>
          <a:p>
            <a:r>
              <a:rPr lang="en-US" dirty="0"/>
              <a:t>Basworo </a:t>
            </a:r>
          </a:p>
          <a:p>
            <a:r>
              <a:rPr lang="en-US" dirty="0"/>
              <a:t>FTIK USM</a:t>
            </a:r>
          </a:p>
        </p:txBody>
      </p:sp>
    </p:spTree>
    <p:extLst>
      <p:ext uri="{BB962C8B-B14F-4D97-AF65-F5344CB8AC3E}">
        <p14:creationId xmlns:p14="http://schemas.microsoft.com/office/powerpoint/2010/main" val="37778674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A8D9C-4BED-D6EB-57A0-EDDCD6234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>
                <a:solidFill>
                  <a:srgbClr val="FF0000"/>
                </a:solidFill>
              </a:rPr>
              <a:t>Abstraction</a:t>
            </a:r>
            <a:endParaRPr lang="en-ID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13BB2B-42A8-0321-3846-34747243C08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ID" dirty="0" err="1"/>
              <a:t>Menyederhanakan</a:t>
            </a:r>
            <a:r>
              <a:rPr lang="en-ID" dirty="0"/>
              <a:t> </a:t>
            </a:r>
            <a:r>
              <a:rPr lang="en-ID" dirty="0" err="1"/>
              <a:t>Kompleksitas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dirty="0" err="1"/>
              <a:t>Fungsionalitas</a:t>
            </a:r>
            <a:r>
              <a:rPr lang="en-ID" dirty="0"/>
              <a:t>.</a:t>
            </a:r>
          </a:p>
          <a:p>
            <a:pPr lvl="1"/>
            <a:endParaRPr lang="en-ID" dirty="0"/>
          </a:p>
          <a:p>
            <a:pPr lvl="1"/>
            <a:r>
              <a:rPr lang="en-ID" dirty="0"/>
              <a:t>Abstraction </a:t>
            </a:r>
            <a:r>
              <a:rPr lang="en-ID" dirty="0" err="1"/>
              <a:t>adalah</a:t>
            </a:r>
            <a:r>
              <a:rPr lang="en-ID" dirty="0"/>
              <a:t> pilar </a:t>
            </a:r>
            <a:r>
              <a:rPr lang="en-ID" dirty="0" err="1"/>
              <a:t>penting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OOP yang </a:t>
            </a:r>
            <a:r>
              <a:rPr lang="en-ID" dirty="0" err="1"/>
              <a:t>menyembunyikan</a:t>
            </a:r>
            <a:r>
              <a:rPr lang="en-ID" dirty="0"/>
              <a:t> detail </a:t>
            </a:r>
            <a:r>
              <a:rPr lang="en-ID" dirty="0" err="1"/>
              <a:t>implementasi</a:t>
            </a:r>
            <a:r>
              <a:rPr lang="en-ID" dirty="0"/>
              <a:t> dan </a:t>
            </a:r>
            <a:r>
              <a:rPr lang="en-ID" dirty="0" err="1"/>
              <a:t>hanya</a:t>
            </a:r>
            <a:r>
              <a:rPr lang="en-ID" dirty="0"/>
              <a:t> </a:t>
            </a:r>
            <a:r>
              <a:rPr lang="en-ID" dirty="0" err="1"/>
              <a:t>menampilkan</a:t>
            </a:r>
            <a:r>
              <a:rPr lang="en-ID" dirty="0"/>
              <a:t> </a:t>
            </a:r>
            <a:r>
              <a:rPr lang="en-ID" dirty="0" err="1"/>
              <a:t>fungsionalitas</a:t>
            </a:r>
            <a:r>
              <a:rPr lang="en-ID" dirty="0"/>
              <a:t> </a:t>
            </a:r>
            <a:r>
              <a:rPr lang="en-ID" dirty="0" err="1"/>
              <a:t>utama</a:t>
            </a:r>
            <a:r>
              <a:rPr lang="en-ID" dirty="0"/>
              <a:t> </a:t>
            </a:r>
            <a:r>
              <a:rPr lang="en-ID" dirty="0" err="1"/>
              <a:t>kepada</a:t>
            </a:r>
            <a:r>
              <a:rPr lang="en-ID" dirty="0"/>
              <a:t> </a:t>
            </a:r>
            <a:r>
              <a:rPr lang="en-ID" dirty="0" err="1"/>
              <a:t>pengguna</a:t>
            </a:r>
            <a:r>
              <a:rPr lang="en-ID" dirty="0"/>
              <a:t>. </a:t>
            </a:r>
            <a:r>
              <a:rPr lang="en-ID" dirty="0" err="1"/>
              <a:t>Ini</a:t>
            </a:r>
            <a:r>
              <a:rPr lang="en-ID" dirty="0"/>
              <a:t>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menyederhanakan</a:t>
            </a:r>
            <a:r>
              <a:rPr lang="en-ID" dirty="0"/>
              <a:t> </a:t>
            </a:r>
            <a:r>
              <a:rPr lang="en-ID" dirty="0" err="1"/>
              <a:t>kode</a:t>
            </a:r>
            <a:r>
              <a:rPr lang="en-ID" dirty="0"/>
              <a:t> dan </a:t>
            </a:r>
            <a:r>
              <a:rPr lang="en-ID" dirty="0" err="1"/>
              <a:t>membuatnya</a:t>
            </a:r>
            <a:r>
              <a:rPr lang="en-ID" dirty="0"/>
              <a:t> </a:t>
            </a:r>
            <a:r>
              <a:rPr lang="en-ID" dirty="0" err="1"/>
              <a:t>lebih</a:t>
            </a:r>
            <a:r>
              <a:rPr lang="en-ID" dirty="0"/>
              <a:t> </a:t>
            </a:r>
            <a:r>
              <a:rPr lang="en-ID" dirty="0" err="1"/>
              <a:t>mudah</a:t>
            </a:r>
            <a:r>
              <a:rPr lang="en-ID" dirty="0"/>
              <a:t> </a:t>
            </a:r>
            <a:r>
              <a:rPr lang="en-ID" dirty="0" err="1"/>
              <a:t>dipahami</a:t>
            </a:r>
            <a:r>
              <a:rPr lang="en-ID" dirty="0"/>
              <a:t> dan </a:t>
            </a:r>
            <a:r>
              <a:rPr lang="en-ID" dirty="0" err="1"/>
              <a:t>dikelola</a:t>
            </a:r>
            <a:r>
              <a:rPr lang="en-ID" dirty="0"/>
              <a:t>.</a:t>
            </a:r>
          </a:p>
          <a:p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549FEC-87AB-9332-A068-D800F35F6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3F7209-D8D3-E6AA-6F4C-24357A66A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406B6-AF6B-28C1-63FB-2E625DE67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22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1A8DA-2847-2B95-960B-AE69AD93C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A2C190-B5C0-F5B3-1566-0633B2C43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938FCB-C3CB-10D7-C0AA-1B5120514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EBEA1-F676-0CBA-4E3B-E9C756CF6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848AF7-435B-74ED-FCB0-7317491CE4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9E5D6D-42E7-0024-D8E2-EB938A1E6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37035"/>
            <a:ext cx="4134062" cy="222261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981180F-3FAC-6DCE-1D89-67EED18518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2695283"/>
            <a:ext cx="5150115" cy="186064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7BCCC6-1606-E24C-73DC-1C9E180ED6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564" y="237035"/>
            <a:ext cx="4546834" cy="203210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FF80FE5-7652-0D49-5934-E725CA13B5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3151" y="2928801"/>
            <a:ext cx="3111660" cy="889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90093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9246F-FEAC-D9B7-1645-338B2F4A2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Hewan.java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D7BEB-C8DA-7C6E-E690-C8CFB77D0AB2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60239C-62D9-2EF3-C1EB-C59B9518AA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261396-8C09-A315-2D06-EE5EC52CA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5B8567-68B4-03FB-AB50-A1FC681D3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DE4C1EA-B313-E622-2DF8-F2C2CBE580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7" y="2133529"/>
            <a:ext cx="6548177" cy="3897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3167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7B1621-6023-D829-F655-2281AACFA7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Kucing.java</a:t>
            </a:r>
            <a:endParaRPr lang="en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D24897-B15D-D22B-84BA-59F13B1A7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DA4C127-9FA1-02F1-6407-B2A6D25E6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D80969-C09D-C96E-6D27-BBA40BA51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1EDACB-7BA3-E6C6-C145-CEEF4E17BD6E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D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639B59-C1F7-3DBE-6321-C27F141B5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9842"/>
            <a:ext cx="10487121" cy="501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95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7F6E-F6C5-FBFF-9352-2BEB70256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Burung.java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7C8-69A0-E304-E093-0FA3653D01F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33539A-407D-8301-89C5-2E05BB8C1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2/2/20XX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66C0E-E3E7-D221-5915-736AD8512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EDBCC-2AB8-2735-174B-724D636E8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5057A4-1C1B-62E3-D2A4-38D45C3BBE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30388"/>
            <a:ext cx="8870226" cy="50276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2223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BF3C9-CE6F-6B88-9EEF-B9D37A539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class</a:t>
            </a:r>
            <a:endParaRPr lang="en-ID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C9DDB2-9665-4910-757D-F4573835E108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AE3997-55E1-F31F-557F-C7F51BC5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2/2/20XX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6EF141-CF3A-A789-297E-DB8759B5F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6951B6-0872-C6D3-0DA5-8A8EEA27FC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A71338-8BA2-4C79-A6C5-5A8E30081D0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941BC8B-1067-FEB8-E6C1-7DFAA5E880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787" y="1839842"/>
            <a:ext cx="6287979" cy="494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952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>
            <a:extLst>
              <a:ext uri="{FF2B5EF4-FFF2-40B4-BE49-F238E27FC236}">
                <a16:creationId xmlns:a16="http://schemas.microsoft.com/office/drawing/2014/main" id="{A4798C7F-C8CA-4799-BF37-3AB4642CDB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7F0794B-55D3-4D2D-BDE7-4688ED321E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E4C795B-1813-4CC6-B03F-8DD130BEAA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0F4C04D-5CD8-446B-BE3D-257172E6E4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DDC802E-606F-4F39-84B6-90DF0FE544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C5B0C75-0136-4A39-9AB6-0F02C45278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5ED2B52-3D40-46DE-8B54-99A407157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8BCEC75-1B6B-45B2-8041-8D933FCF6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2FC789-056A-43CC-807E-4262CDC3E0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8C32FD3-76B0-40E7-89F2-E9C523210A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B82E9447-8362-426C-840A-B6F2231F7B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F141DC8-83CE-4C21-A5BA-E2FFF3D866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512A697C-ECBC-40A9-AC69-BF96A34B91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2E988AF-5EFB-43D3-B93F-6E4F41A2C9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B312C1B-AAE2-4A6D-ACC7-ABAA75D428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7B96146-61DA-44D6-A9DF-6DB41FCF2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B33F93D-4439-46EE-97C4-9CECAAFDCF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914B275-A3D7-4BA4-B8CB-E7657100F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D26EF3B-FBE7-4D57-8E01-553F50734A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CC1E671-BA54-4B31-9A2E-8F50BC57A2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836A704-3624-4ABF-9A67-0F52C2F3EF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FDC385D-BA34-481F-A991-A776E0B193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F1EF033A-D8FB-416B-AE51-4E098A27D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7C17B48-F458-4E9B-9331-56FCDC5B6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7E44A4B-D453-46F0-A83D-AF0B33D5C5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346BEA9F-314B-440D-AE8D-21E1252EC5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15EAFD0-4869-4612-ACDE-ABC703104E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A0F26706-7F23-4FF0-9CAF-F3C4F47C1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C0195A72-345A-4E88-8D71-14DB3D1B60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0DBF51A6-A3BC-49FE-BB01-E899281177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A78DF911-744C-419B-83DC-39F270BBF4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0" name="Freeform: Shape 169">
            <a:extLst>
              <a:ext uri="{FF2B5EF4-FFF2-40B4-BE49-F238E27FC236}">
                <a16:creationId xmlns:a16="http://schemas.microsoft.com/office/drawing/2014/main" id="{216BB147-20D5-4D93-BDA5-1BC614D6A4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5">
              <a:lumMod val="75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1" name="Freeform: Shape 170">
            <a:extLst>
              <a:ext uri="{FF2B5EF4-FFF2-40B4-BE49-F238E27FC236}">
                <a16:creationId xmlns:a16="http://schemas.microsoft.com/office/drawing/2014/main" id="{0A253F60-DE40-4508-A37A-61331DF1D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79728" y="0"/>
            <a:ext cx="4209224" cy="1650549"/>
          </a:xfrm>
          <a:custGeom>
            <a:avLst/>
            <a:gdLst>
              <a:gd name="connsiteX0" fmla="*/ 0 w 4209224"/>
              <a:gd name="connsiteY0" fmla="*/ 0 h 1650549"/>
              <a:gd name="connsiteX1" fmla="*/ 846445 w 4209224"/>
              <a:gd name="connsiteY1" fmla="*/ 0 h 1650549"/>
              <a:gd name="connsiteX2" fmla="*/ 912542 w 4209224"/>
              <a:gd name="connsiteY2" fmla="*/ 108799 h 1650549"/>
              <a:gd name="connsiteX3" fmla="*/ 2362195 w 4209224"/>
              <a:gd name="connsiteY3" fmla="*/ 879573 h 1650549"/>
              <a:gd name="connsiteX4" fmla="*/ 3811848 w 4209224"/>
              <a:gd name="connsiteY4" fmla="*/ 108799 h 1650549"/>
              <a:gd name="connsiteX5" fmla="*/ 3877945 w 4209224"/>
              <a:gd name="connsiteY5" fmla="*/ 0 h 1650549"/>
              <a:gd name="connsiteX6" fmla="*/ 4209224 w 4209224"/>
              <a:gd name="connsiteY6" fmla="*/ 0 h 1650549"/>
              <a:gd name="connsiteX7" fmla="*/ 4209224 w 4209224"/>
              <a:gd name="connsiteY7" fmla="*/ 840421 h 1650549"/>
              <a:gd name="connsiteX8" fmla="*/ 4143538 w 4209224"/>
              <a:gd name="connsiteY8" fmla="*/ 912693 h 1650549"/>
              <a:gd name="connsiteX9" fmla="*/ 2362196 w 4209224"/>
              <a:gd name="connsiteY9" fmla="*/ 1650549 h 1650549"/>
              <a:gd name="connsiteX10" fmla="*/ 40969 w 4209224"/>
              <a:gd name="connsiteY10" fmla="*/ 111937 h 1650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09224" h="1650549">
                <a:moveTo>
                  <a:pt x="0" y="0"/>
                </a:moveTo>
                <a:lnTo>
                  <a:pt x="846445" y="0"/>
                </a:lnTo>
                <a:lnTo>
                  <a:pt x="912542" y="108799"/>
                </a:lnTo>
                <a:cubicBezTo>
                  <a:pt x="1226710" y="573829"/>
                  <a:pt x="1758748" y="879573"/>
                  <a:pt x="2362195" y="879573"/>
                </a:cubicBezTo>
                <a:cubicBezTo>
                  <a:pt x="2965642" y="879573"/>
                  <a:pt x="3497680" y="573829"/>
                  <a:pt x="3811848" y="108799"/>
                </a:cubicBezTo>
                <a:lnTo>
                  <a:pt x="3877945" y="0"/>
                </a:lnTo>
                <a:lnTo>
                  <a:pt x="4209224" y="0"/>
                </a:lnTo>
                <a:lnTo>
                  <a:pt x="4209224" y="840421"/>
                </a:lnTo>
                <a:lnTo>
                  <a:pt x="4143538" y="912693"/>
                </a:lnTo>
                <a:cubicBezTo>
                  <a:pt x="3687653" y="1368578"/>
                  <a:pt x="3057854" y="1650549"/>
                  <a:pt x="2362196" y="1650549"/>
                </a:cubicBezTo>
                <a:cubicBezTo>
                  <a:pt x="1318710" y="1650549"/>
                  <a:pt x="423404" y="1016115"/>
                  <a:pt x="40969" y="111937"/>
                </a:cubicBezTo>
                <a:close/>
              </a:path>
            </a:pathLst>
          </a:custGeom>
          <a:solidFill>
            <a:schemeClr val="accent5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BBF3378-C49E-4B97-A883-6393FBF18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7162F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A3D4001-286E-4CB2-B293-3058BDDC8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F81F6D9A-C297-4D43-A56B-E097477E91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BBD5299F-3CBD-431D-A276-1F6EBDE639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0579A460-D36C-4808-99FD-224968EC8D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4FACC58E-31A5-41E4-BCE1-9A0FF26F19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3EE866F-1BA5-4009-983D-0A270F265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1E7DADAE-DB0C-47E3-AE16-C7B09A326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EAB89127-DBEE-47FB-951F-C4FEBC41E9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368F6061-E9B4-4C8B-B421-CB81EF3715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id="{54F431D3-EEE6-4416-BA2B-7B8942561C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id="{C3A1230D-F162-470F-B26A-44F48789F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1128856B-8BFD-40E1-993B-93F4DDEEC0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AD4C0C2-878C-4A6F-998A-CDDC31ACD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7EE0349E-7D03-4F4E-BCAA-D6BAC3E05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FD4A5BD7-7EA2-4F4A-A88B-240C62605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5DE89C9-D993-4FE5-9E60-4816CB1A6F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>
              <a:extLst>
                <a:ext uri="{FF2B5EF4-FFF2-40B4-BE49-F238E27FC236}">
                  <a16:creationId xmlns:a16="http://schemas.microsoft.com/office/drawing/2014/main" id="{3574CA6C-639F-41A6-AED3-15C0E0E1B6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B3864BFB-5F88-4311-A2A0-12D067F91E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09B3E436-97A2-4763-9E55-2C470DF17D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8462A8CC-9918-4941-9B4A-36FB3F8531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>
              <a:extLst>
                <a:ext uri="{FF2B5EF4-FFF2-40B4-BE49-F238E27FC236}">
                  <a16:creationId xmlns:a16="http://schemas.microsoft.com/office/drawing/2014/main" id="{B0671973-544E-4370-8DB9-174DAB82F9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id="{B5505BD9-45DD-4763-90CB-FB9DB06615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>
              <a:extLst>
                <a:ext uri="{FF2B5EF4-FFF2-40B4-BE49-F238E27FC236}">
                  <a16:creationId xmlns:a16="http://schemas.microsoft.com/office/drawing/2014/main" id="{3022B701-1894-49C5-A67C-6B8377C7C5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90501CD9-45DC-4009-A410-08DB27A874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00BD35CA-BF52-4F44-B789-E3B98042D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25AED4B0-30B1-4E36-86A4-42C2A9181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A1A0260-34D8-4474-8C33-ED80F83092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FDCCA183-C630-4855-8BD6-0E4EEE59F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843E8B9F-C809-423A-ADAA-80CE5C0711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621EBC9-CEB1-4BA5-82D6-9944A3C123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3" name="Freeform: Shape 172">
            <a:extLst>
              <a:ext uri="{FF2B5EF4-FFF2-40B4-BE49-F238E27FC236}">
                <a16:creationId xmlns:a16="http://schemas.microsoft.com/office/drawing/2014/main" id="{EB68BB96-3C54-47CE-A559-16FC5968E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6214" y="5014716"/>
            <a:ext cx="2800124" cy="1843284"/>
          </a:xfrm>
          <a:custGeom>
            <a:avLst/>
            <a:gdLst>
              <a:gd name="connsiteX0" fmla="*/ 375358 w 2800124"/>
              <a:gd name="connsiteY0" fmla="*/ 0 h 1843284"/>
              <a:gd name="connsiteX1" fmla="*/ 2781298 w 2800124"/>
              <a:gd name="connsiteY1" fmla="*/ 1770066 h 1843284"/>
              <a:gd name="connsiteX2" fmla="*/ 2800124 w 2800124"/>
              <a:gd name="connsiteY2" fmla="*/ 1843284 h 1843284"/>
              <a:gd name="connsiteX3" fmla="*/ 1987869 w 2800124"/>
              <a:gd name="connsiteY3" fmla="*/ 1843284 h 1843284"/>
              <a:gd name="connsiteX4" fmla="*/ 1986195 w 2800124"/>
              <a:gd name="connsiteY4" fmla="*/ 1838711 h 1843284"/>
              <a:gd name="connsiteX5" fmla="*/ 375357 w 2800124"/>
              <a:gd name="connsiteY5" fmla="*/ 770976 h 1843284"/>
              <a:gd name="connsiteX6" fmla="*/ 23030 w 2800124"/>
              <a:gd name="connsiteY6" fmla="*/ 806494 h 1843284"/>
              <a:gd name="connsiteX7" fmla="*/ 0 w 2800124"/>
              <a:gd name="connsiteY7" fmla="*/ 812415 h 1843284"/>
              <a:gd name="connsiteX8" fmla="*/ 0 w 2800124"/>
              <a:gd name="connsiteY8" fmla="*/ 30983 h 1843284"/>
              <a:gd name="connsiteX9" fmla="*/ 117785 w 2800124"/>
              <a:gd name="connsiteY9" fmla="*/ 13007 h 1843284"/>
              <a:gd name="connsiteX10" fmla="*/ 375358 w 2800124"/>
              <a:gd name="connsiteY10" fmla="*/ 0 h 1843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800124" h="1843284">
                <a:moveTo>
                  <a:pt x="375358" y="0"/>
                </a:moveTo>
                <a:cubicBezTo>
                  <a:pt x="1505802" y="0"/>
                  <a:pt x="2462339" y="744579"/>
                  <a:pt x="2781298" y="1770066"/>
                </a:cubicBezTo>
                <a:lnTo>
                  <a:pt x="2800124" y="1843284"/>
                </a:lnTo>
                <a:lnTo>
                  <a:pt x="1987869" y="1843284"/>
                </a:lnTo>
                <a:lnTo>
                  <a:pt x="1986195" y="1838711"/>
                </a:lnTo>
                <a:cubicBezTo>
                  <a:pt x="1720801" y="1211248"/>
                  <a:pt x="1099494" y="770976"/>
                  <a:pt x="375357" y="770976"/>
                </a:cubicBezTo>
                <a:cubicBezTo>
                  <a:pt x="254668" y="770976"/>
                  <a:pt x="136835" y="783206"/>
                  <a:pt x="23030" y="806494"/>
                </a:cubicBezTo>
                <a:lnTo>
                  <a:pt x="0" y="812415"/>
                </a:lnTo>
                <a:lnTo>
                  <a:pt x="0" y="30983"/>
                </a:lnTo>
                <a:lnTo>
                  <a:pt x="117785" y="13007"/>
                </a:lnTo>
                <a:cubicBezTo>
                  <a:pt x="202473" y="4406"/>
                  <a:pt x="288401" y="0"/>
                  <a:pt x="375358" y="0"/>
                </a:cubicBezTo>
                <a:close/>
              </a:path>
            </a:pathLst>
          </a:cu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BDDD9304-3AB6-4BE9-833E-9C1B3EC42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C7756000-2285-4D38-AD2B-91F47CF8B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F7A36A8-4BBE-49D8-94DA-606561AC09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961EE45E-0342-4F26-8CD3-85CDDF7E5A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89C5DC0E-03C0-4CEB-AD10-3A3C999948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2E1CE081-E685-46D4-BAF7-54C65BD823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5486C88F-30DD-46C8-9B05-F885D4EB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290BAD11-B30B-49DE-A566-E21BCDDCFA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31F821CC-6C37-4415-8DA6-EF6B42D876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C9ECD1FB-7FE8-477E-8E90-648AE4E932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81C9DD8-7FF3-44E6-9887-1CE07DBD95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654D87AF-08CE-4125-AF4B-8C8A9D340B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F3C9C908-1A58-4E28-969E-48E9BA61BB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3530AEF7-35DB-44E3-93EB-B3F0FBA9E5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108D15E-72F2-45D7-9050-8322CB1F8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CC764F43-FB23-49CB-B2CA-ACFBFB412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64C60457-68FC-4E1F-9ABB-E79094AEB1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22C915FB-0611-4283-8EC1-88510A69FC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3CF80AC6-E542-456F-BEE8-E9CF46AC21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9EC6EED6-01FF-4941-A4AB-224D26EE11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F8D16FF7-D5D7-4A97-BB5E-A069EF13A4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D703DF22-27D8-481B-95B5-A4A7A62066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1F7256DA-C9DD-498F-A3B4-789819FE4C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EBEBA9FF-8036-4656-B1F1-87953464DC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575DABD2-EA79-4547-AFC6-53720AB60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3060E1B5-52C7-4314-98B0-3AE8A0B630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033D416E-D8B5-4097-B7F0-1BA0357D36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A5862DFC-3406-4DC9-AA41-0CE64748A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3C908427-368C-4792-A5E5-313F77FF28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8CB189E-908B-495D-B023-05D3D2C1B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ln w="19050">
              <a:solidFill>
                <a:schemeClr val="accent2">
                  <a:alpha val="2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 useBgFill="1">
        <p:nvSpPr>
          <p:cNvPr id="174" name="Rectangle 173">
            <a:extLst>
              <a:ext uri="{FF2B5EF4-FFF2-40B4-BE49-F238E27FC236}">
                <a16:creationId xmlns:a16="http://schemas.microsoft.com/office/drawing/2014/main" id="{A173122F-D466-4F08-90FA-0038F7AC2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4A929113-1368-4B1B-9C6F-140F47CBF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176" name="Right Triangle 175">
            <a:extLst>
              <a:ext uri="{FF2B5EF4-FFF2-40B4-BE49-F238E27FC236}">
                <a16:creationId xmlns:a16="http://schemas.microsoft.com/office/drawing/2014/main" id="{C24346C5-B1C8-4C83-846B-122A3B4B2F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3500000">
            <a:off x="-265270" y="1555699"/>
            <a:ext cx="568289" cy="568289"/>
          </a:xfrm>
          <a:prstGeom prst="rtTriangle">
            <a:avLst/>
          </a:prstGeom>
          <a:solidFill>
            <a:schemeClr val="accent5">
              <a:lumMod val="50000"/>
              <a:alpha val="1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Freeform: Shape 176">
            <a:extLst>
              <a:ext uri="{FF2B5EF4-FFF2-40B4-BE49-F238E27FC236}">
                <a16:creationId xmlns:a16="http://schemas.microsoft.com/office/drawing/2014/main" id="{0B6C48B2-8296-4312-8901-93BB7735D1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252" y="4554328"/>
            <a:ext cx="12178450" cy="2303672"/>
          </a:xfrm>
          <a:custGeom>
            <a:avLst/>
            <a:gdLst>
              <a:gd name="connsiteX0" fmla="*/ 8951169 w 12178450"/>
              <a:gd name="connsiteY0" fmla="*/ 32 h 2001622"/>
              <a:gd name="connsiteX1" fmla="*/ 11653845 w 12178450"/>
              <a:gd name="connsiteY1" fmla="*/ 209874 h 2001622"/>
              <a:gd name="connsiteX2" fmla="*/ 12178450 w 12178450"/>
              <a:gd name="connsiteY2" fmla="*/ 286723 h 2001622"/>
              <a:gd name="connsiteX3" fmla="*/ 12178450 w 12178450"/>
              <a:gd name="connsiteY3" fmla="*/ 2001622 h 2001622"/>
              <a:gd name="connsiteX4" fmla="*/ 0 w 12178450"/>
              <a:gd name="connsiteY4" fmla="*/ 2001622 h 2001622"/>
              <a:gd name="connsiteX5" fmla="*/ 0 w 12178450"/>
              <a:gd name="connsiteY5" fmla="*/ 1010979 h 2001622"/>
              <a:gd name="connsiteX6" fmla="*/ 8951169 w 12178450"/>
              <a:gd name="connsiteY6" fmla="*/ 32 h 20016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78450" h="2001622">
                <a:moveTo>
                  <a:pt x="8951169" y="32"/>
                </a:moveTo>
                <a:cubicBezTo>
                  <a:pt x="9704520" y="1593"/>
                  <a:pt x="10578586" y="62133"/>
                  <a:pt x="11653845" y="209874"/>
                </a:cubicBezTo>
                <a:lnTo>
                  <a:pt x="12178450" y="286723"/>
                </a:lnTo>
                <a:lnTo>
                  <a:pt x="12178450" y="2001622"/>
                </a:lnTo>
                <a:lnTo>
                  <a:pt x="0" y="2001622"/>
                </a:lnTo>
                <a:lnTo>
                  <a:pt x="0" y="1010979"/>
                </a:lnTo>
                <a:cubicBezTo>
                  <a:pt x="4768989" y="1010979"/>
                  <a:pt x="5812206" y="-6472"/>
                  <a:pt x="8951169" y="32"/>
                </a:cubicBezTo>
                <a:close/>
              </a:path>
            </a:pathLst>
          </a:custGeom>
          <a:solidFill>
            <a:schemeClr val="accent5">
              <a:lumMod val="50000"/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90F28F7A-4F2F-4C1B-AF1C-A6E7C79532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6214" y="-1"/>
            <a:ext cx="12214827" cy="6858000"/>
            <a:chOff x="-6214" y="-1"/>
            <a:chExt cx="12214827" cy="6858000"/>
          </a:xfrm>
        </p:grpSpPr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23CC870-B5E9-475F-A625-9E862A6295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-6214" y="6686283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42A6B08C-017D-4B4D-95EC-4BB83C5541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4599402-E1B8-4E3B-A56D-68606FC1E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9325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B720C48A-E9A0-4B85-A954-39375E099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9252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B0E26956-FF2A-412E-ACC4-29CCD02599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9196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B31E652-49AC-4108-85B8-75122A48A5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9140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DC1DB29F-0624-4035-B188-640616D5DE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9084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1D27221C-2427-4C99-89DC-1A38A54058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9028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2DBF1D76-8076-4BAE-B627-F1861C9E08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18971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8E930E41-FC2F-4319-9C28-32C278430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618915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0936C1B-0C10-464B-85C8-345095AAB3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188594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6" name="Straight Connector 135">
              <a:extLst>
                <a:ext uri="{FF2B5EF4-FFF2-40B4-BE49-F238E27FC236}">
                  <a16:creationId xmlns:a16="http://schemas.microsoft.com/office/drawing/2014/main" id="{DB90EC61-FD0C-434A-9D1B-A20035C214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8188032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A5F5CC56-1FDA-4D3E-9C6E-8E996026C3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187470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272B8FB2-B735-480F-9A88-48AADB2227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0186908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85B46C1B-4FC4-4E24-AC43-07940BE1E6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118634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C34915AF-0AE3-4EDD-8681-4C3F2C592B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2185786" y="-1"/>
              <a:ext cx="0" cy="685800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5C35A3F3-714E-4F69-9BDF-8ED284EF29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717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2" name="Straight Connector 141">
              <a:extLst>
                <a:ext uri="{FF2B5EF4-FFF2-40B4-BE49-F238E27FC236}">
                  <a16:creationId xmlns:a16="http://schemas.microsoft.com/office/drawing/2014/main" id="{03D561AC-B0B1-47EB-BE05-209F5612B7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72890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D3508E52-4FD9-4E6D-AFEA-69A88ED26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28609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C69DDE76-16F7-472F-B6D7-84AE8FFF31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184328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B2D87BEF-8844-4A3E-B130-B7D26740CC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40047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BB381129-2089-4EAA-AE6C-2BAA96BC8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295766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5B69BF7A-FA63-4706-8066-DF15018E66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351485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8" name="Straight Connector 147">
              <a:extLst>
                <a:ext uri="{FF2B5EF4-FFF2-40B4-BE49-F238E27FC236}">
                  <a16:creationId xmlns:a16="http://schemas.microsoft.com/office/drawing/2014/main" id="{6A3ECB71-0CCD-403F-B14B-ABC48D78CD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07204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D9095BBA-0FE1-49E5-89F7-22125BAF87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462923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B55351D8-6F27-4B82-968B-581B177CB4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18642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351025A5-EB5A-4057-A85E-69AF0E6BE6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5743616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5030318B-EEB9-4D92-BC50-D11510989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0" y="6857999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53" name="Straight Connector 152">
              <a:extLst>
                <a:ext uri="{FF2B5EF4-FFF2-40B4-BE49-F238E27FC236}">
                  <a16:creationId xmlns:a16="http://schemas.microsoft.com/office/drawing/2014/main" id="{417FC0E3-7CC7-4188-BC7A-7E8FB5564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6613" y="6248400"/>
              <a:ext cx="12192000" cy="0"/>
            </a:xfrm>
            <a:prstGeom prst="line">
              <a:avLst/>
            </a:prstGeom>
            <a:solidFill>
              <a:schemeClr val="accent5">
                <a:lumMod val="50000"/>
                <a:alpha val="17000"/>
              </a:schemeClr>
            </a:solidFill>
            <a:ln>
              <a:solidFill>
                <a:schemeClr val="accent2">
                  <a:alpha val="1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E403162-ACF7-BCDB-B409-BC7373DCC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3142" y="168275"/>
            <a:ext cx="6542916" cy="25749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>
                <a:solidFill>
                  <a:srgbClr val="FFFFFF"/>
                </a:solidFill>
              </a:rPr>
              <a:t>Output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ED6C92F-C9F7-468D-9203-72009C46970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3"/>
          <a:stretch>
            <a:fillRect/>
          </a:stretch>
        </p:blipFill>
        <p:spPr>
          <a:xfrm>
            <a:off x="1847757" y="2954226"/>
            <a:ext cx="8653380" cy="3293981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D9EE80-3DD4-ACB1-1B31-46DE99A2D59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cap="all">
                <a:solidFill>
                  <a:srgbClr val="FFFFFF"/>
                </a:solidFill>
              </a:rPr>
              <a:t>2/2/20XX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A76B7-7F08-A900-E310-312CDBE0FD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197096" y="6319838"/>
            <a:ext cx="398278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spc="150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16645-A945-3EA5-36D9-5315313A16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11A71338-8BA2-4C79-A6C5-5A8E30081D0C}" type="slidenum">
              <a:rPr lang="en-US" cap="all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 cap="al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0836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Title 53">
            <a:extLst>
              <a:ext uri="{FF2B5EF4-FFF2-40B4-BE49-F238E27FC236}">
                <a16:creationId xmlns:a16="http://schemas.microsoft.com/office/drawing/2014/main" id="{DBE49DF2-C4C7-4EC0-BF95-00C033956E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604" y="689389"/>
            <a:ext cx="5465225" cy="263745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39D912AE-424A-49C1-ACDE-5F01791140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3142" y="3602038"/>
            <a:ext cx="5414255" cy="1560594"/>
          </a:xfrm>
        </p:spPr>
        <p:txBody>
          <a:bodyPr/>
          <a:lstStyle/>
          <a:p>
            <a:r>
              <a:rPr lang="en-US" dirty="0"/>
              <a:t>Presenter Name</a:t>
            </a:r>
          </a:p>
          <a:p>
            <a:r>
              <a:rPr lang="en-US" dirty="0"/>
              <a:t>Email</a:t>
            </a:r>
          </a:p>
          <a:p>
            <a:r>
              <a:rPr lang="en-US" dirty="0"/>
              <a:t>Website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D4122A-7E05-408B-9546-A9E085CE81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7200" y="6324600"/>
            <a:ext cx="2560220" cy="365125"/>
          </a:xfrm>
        </p:spPr>
        <p:txBody>
          <a:bodyPr/>
          <a:lstStyle/>
          <a:p>
            <a:r>
              <a:rPr lang="en-US" dirty="0"/>
              <a:t>2/2/20XX</a:t>
            </a:r>
          </a:p>
        </p:txBody>
      </p:sp>
      <p:pic>
        <p:nvPicPr>
          <p:cNvPr id="23" name="Picture Placeholder 22" descr="Person Writing at a desk ">
            <a:extLst>
              <a:ext uri="{FF2B5EF4-FFF2-40B4-BE49-F238E27FC236}">
                <a16:creationId xmlns:a16="http://schemas.microsoft.com/office/drawing/2014/main" id="{AFE73D3A-07DF-48F7-99A6-5D29F73D85C9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96630" y="443884"/>
            <a:ext cx="5909831" cy="5879389"/>
          </a:xfr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988CDF-2A2A-4F8C-9ACC-3EDFAB456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00861" y="6319838"/>
            <a:ext cx="3982781" cy="365125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44C1BF-C224-4BC2-B070-F631007AA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90806" y="6324600"/>
            <a:ext cx="799078" cy="365125"/>
          </a:xfrm>
        </p:spPr>
        <p:txBody>
          <a:bodyPr/>
          <a:lstStyle/>
          <a:p>
            <a:fld id="{11A71338-8BA2-4C79-A6C5-5A8E30081D0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3651384"/>
      </p:ext>
    </p:extLst>
  </p:cSld>
  <p:clrMapOvr>
    <a:masterClrMapping/>
  </p:clrMapOvr>
</p:sld>
</file>

<file path=ppt/theme/theme1.xml><?xml version="1.0" encoding="utf-8"?>
<a:theme xmlns:a="http://schemas.openxmlformats.org/drawingml/2006/main" name="SineVTI">
  <a:themeElements>
    <a:clrScheme name="Custom 51">
      <a:dk1>
        <a:sysClr val="windowText" lastClr="000000"/>
      </a:dk1>
      <a:lt1>
        <a:sysClr val="window" lastClr="FFFFFF"/>
      </a:lt1>
      <a:dk2>
        <a:srgbClr val="12154E"/>
      </a:dk2>
      <a:lt2>
        <a:srgbClr val="EEEEEE"/>
      </a:lt2>
      <a:accent1>
        <a:srgbClr val="FD8686"/>
      </a:accent1>
      <a:accent2>
        <a:srgbClr val="B495C2"/>
      </a:accent2>
      <a:accent3>
        <a:srgbClr val="8F99BB"/>
      </a:accent3>
      <a:accent4>
        <a:srgbClr val="A3A3C1"/>
      </a:accent4>
      <a:accent5>
        <a:srgbClr val="7162FE"/>
      </a:accent5>
      <a:accent6>
        <a:srgbClr val="1EBE9B"/>
      </a:accent6>
      <a:hlink>
        <a:srgbClr val="EF08F7"/>
      </a:hlink>
      <a:folHlink>
        <a:srgbClr val="8477FE"/>
      </a:folHlink>
    </a:clrScheme>
    <a:fontScheme name="Custom 49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ineVTI" id="{8435B2A2-1BD5-4C05-93E5-3C5388B709E3}" vid="{0D704B13-63FE-4848-A298-6B7359B956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38316A4-DB9D-4B40-83D1-0433996D54B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F49FD94B-CF2B-4485-954E-6805E96E51F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E5C9C91-7BEA-497B-8B74-808BB086450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Sine design</Template>
  <TotalTime>41</TotalTime>
  <Words>469</Words>
  <Application>Microsoft Office PowerPoint</Application>
  <PresentationFormat>Widescreen</PresentationFormat>
  <Paragraphs>77</Paragraphs>
  <Slides>9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Posterama</vt:lpstr>
      <vt:lpstr>SineVTI</vt:lpstr>
      <vt:lpstr> Abstraction  dalam Java </vt:lpstr>
      <vt:lpstr>Abstraction</vt:lpstr>
      <vt:lpstr>PowerPoint Presentation</vt:lpstr>
      <vt:lpstr>Hewan.java</vt:lpstr>
      <vt:lpstr>Kucing.java</vt:lpstr>
      <vt:lpstr>Burung.java</vt:lpstr>
      <vt:lpstr>Main class</vt:lpstr>
      <vt:lpstr>Output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BASWORO ARDI PRAMONO</dc:creator>
  <cp:lastModifiedBy>BASWORO ARDI PRAMONO</cp:lastModifiedBy>
  <cp:revision>17</cp:revision>
  <dcterms:created xsi:type="dcterms:W3CDTF">2024-12-08T03:33:38Z</dcterms:created>
  <dcterms:modified xsi:type="dcterms:W3CDTF">2024-12-08T04:14:40Z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