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48" autoAdjust="0"/>
  </p:normalViewPr>
  <p:slideViewPr>
    <p:cSldViewPr snapToGrid="0">
      <p:cViewPr varScale="1">
        <p:scale>
          <a:sx n="54" d="100"/>
          <a:sy n="54" d="100"/>
        </p:scale>
        <p:origin x="114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  <a:p>
            <a:r>
              <a:rPr lang="en-ID" dirty="0"/>
              <a:t>package javaapplication1;</a:t>
            </a:r>
          </a:p>
          <a:p>
            <a:r>
              <a:rPr lang="en-ID" dirty="0"/>
              <a:t>//@ basworo </a:t>
            </a:r>
            <a:r>
              <a:rPr lang="en-ID" dirty="0" err="1"/>
              <a:t>ardi</a:t>
            </a:r>
            <a:r>
              <a:rPr lang="en-ID" dirty="0"/>
              <a:t> </a:t>
            </a:r>
            <a:r>
              <a:rPr lang="en-ID" dirty="0" err="1"/>
              <a:t>pramono</a:t>
            </a:r>
            <a:endParaRPr lang="en-ID" dirty="0"/>
          </a:p>
          <a:p>
            <a:endParaRPr lang="en-ID" dirty="0"/>
          </a:p>
          <a:p>
            <a:r>
              <a:rPr lang="en-ID" dirty="0"/>
              <a:t>public class JavaApplication1 {</a:t>
            </a:r>
          </a:p>
          <a:p>
            <a:endParaRPr lang="en-ID" dirty="0"/>
          </a:p>
          <a:p>
            <a:r>
              <a:rPr lang="en-ID" dirty="0"/>
              <a:t> </a:t>
            </a:r>
          </a:p>
          <a:p>
            <a:r>
              <a:rPr lang="en-ID" dirty="0"/>
              <a:t>    public static void main(String[] </a:t>
            </a:r>
            <a:r>
              <a:rPr lang="en-ID" dirty="0" err="1"/>
              <a:t>args</a:t>
            </a:r>
            <a:r>
              <a:rPr lang="en-ID" dirty="0"/>
              <a:t>) {</a:t>
            </a:r>
          </a:p>
          <a:p>
            <a:r>
              <a:rPr lang="en-ID" dirty="0"/>
              <a:t>     </a:t>
            </a:r>
          </a:p>
          <a:p>
            <a:r>
              <a:rPr lang="en-ID" dirty="0"/>
              <a:t>        //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pembagian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nol</a:t>
            </a:r>
            <a:endParaRPr lang="en-ID" dirty="0"/>
          </a:p>
          <a:p>
            <a:r>
              <a:rPr lang="en-ID" dirty="0"/>
              <a:t>        int a = 7;</a:t>
            </a:r>
          </a:p>
          <a:p>
            <a:r>
              <a:rPr lang="en-ID" dirty="0"/>
              <a:t>        int b = 0;</a:t>
            </a:r>
          </a:p>
          <a:p>
            <a:r>
              <a:rPr lang="en-ID" dirty="0"/>
              <a:t>        </a:t>
            </a:r>
          </a:p>
          <a:p>
            <a:r>
              <a:rPr lang="en-ID" dirty="0"/>
              <a:t>        //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error</a:t>
            </a:r>
          </a:p>
          <a:p>
            <a:r>
              <a:rPr lang="en-ID" dirty="0"/>
              <a:t>        int result = a / b; </a:t>
            </a:r>
          </a:p>
          <a:p>
            <a:r>
              <a:rPr lang="en-ID" dirty="0"/>
              <a:t>        // Baris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dijalankan</a:t>
            </a:r>
            <a:endParaRPr lang="en-ID" dirty="0"/>
          </a:p>
          <a:p>
            <a:r>
              <a:rPr lang="en-ID" dirty="0"/>
              <a:t>        </a:t>
            </a:r>
            <a:r>
              <a:rPr lang="en-ID" dirty="0" err="1"/>
              <a:t>System.out.println</a:t>
            </a:r>
            <a:r>
              <a:rPr lang="en-ID" dirty="0"/>
              <a:t>("Hasil: " + result); </a:t>
            </a:r>
          </a:p>
          <a:p>
            <a:r>
              <a:rPr lang="en-ID" dirty="0"/>
              <a:t>    }</a:t>
            </a:r>
          </a:p>
          <a:p>
            <a:r>
              <a:rPr lang="en-ID" dirty="0"/>
              <a:t>    </a:t>
            </a:r>
          </a:p>
          <a:p>
            <a:r>
              <a:rPr lang="en-ID" dirty="0"/>
              <a:t>}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8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Try catch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Basworo </a:t>
            </a:r>
            <a:r>
              <a:rPr lang="en-US" dirty="0" err="1">
                <a:solidFill>
                  <a:srgbClr val="7CEBFF"/>
                </a:solidFill>
              </a:rPr>
              <a:t>ardi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pramono</a:t>
            </a:r>
            <a:endParaRPr lang="en-US" dirty="0">
              <a:solidFill>
                <a:srgbClr val="7CEBFF"/>
              </a:solidFill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DEE1-B6CE-B35F-3FE0-01DA6EFD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400" y="702156"/>
            <a:ext cx="4376408" cy="1013800"/>
          </a:xfrm>
        </p:spPr>
        <p:txBody>
          <a:bodyPr/>
          <a:lstStyle/>
          <a:p>
            <a:r>
              <a:rPr lang="en-US" dirty="0" err="1"/>
              <a:t>Tanpa</a:t>
            </a:r>
            <a:r>
              <a:rPr lang="en-US" dirty="0"/>
              <a:t> try Catch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A4B7-912D-E84D-9EA4-7CD3C6980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EEC12-B258-5467-B1F4-9B6001E7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365"/>
            <a:ext cx="7234400" cy="6353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D8F6FB-032A-65CA-EC06-8BF0DE74B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916" y="5621060"/>
            <a:ext cx="6706526" cy="123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6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1618-0C13-ED1B-53F3-ECABA478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Dengan Try catch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DBF9-9BA9-8A49-51D7-608AFDE4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B2FB2-0574-899A-3F42-03EFE4831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96" y="1715956"/>
            <a:ext cx="8083837" cy="4989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497E1A-B19F-FFD5-A469-31D47AA10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219" y="5570504"/>
            <a:ext cx="4869194" cy="117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8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DA8F-10E3-2AAB-BA5B-1D0D9706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F2B4-AE21-66E4-87E0-517623FA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9E3B8-28C3-FD6A-2F89-D13FFB22F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3" y="246186"/>
            <a:ext cx="8552642" cy="4895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73B5C-D0A2-2A9E-EEE3-4726A4CC5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2" y="5142045"/>
            <a:ext cx="9272968" cy="147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A590-5FDD-1CBE-3CDB-93D03E45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A91AD-8CCA-5975-E79D-CB1E6527C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70FFD-E347-B4E1-23D3-0F1BEFAD5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4" y="328409"/>
            <a:ext cx="9325513" cy="6269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26BA5-0AA1-3DE8-F1A3-75473C49A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388" y="5368404"/>
            <a:ext cx="5933577" cy="194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0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19</TotalTime>
  <Words>97</Words>
  <Application>Microsoft Office PowerPoint</Application>
  <PresentationFormat>Widescreen</PresentationFormat>
  <Paragraphs>28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Custom</vt:lpstr>
      <vt:lpstr>Try catch</vt:lpstr>
      <vt:lpstr>Tanpa try Catch</vt:lpstr>
      <vt:lpstr>Dengan Try catch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BASWORO ARDI PRAMONO</dc:creator>
  <cp:lastModifiedBy>BASWORO ARDI PRAMONO</cp:lastModifiedBy>
  <cp:revision>5</cp:revision>
  <dcterms:created xsi:type="dcterms:W3CDTF">2024-11-18T07:26:12Z</dcterms:created>
  <dcterms:modified xsi:type="dcterms:W3CDTF">2024-11-18T07:46:02Z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