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爱的发顺丰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爱的发顺丰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爱的发顺丰</dc:title>
  <dc:creator>何永继</dc:creator>
  <cp:lastModifiedBy>何永继</cp:lastModifiedBy>
  <cp:revision>1</cp:revision>
  <dcterms:created xsi:type="dcterms:W3CDTF">2016-07-12T13:33:38Z</dcterms:created>
  <dcterms:modified xsi:type="dcterms:W3CDTF">2016-07-12T13:33:49Z</dcterms:modified>
</cp:coreProperties>
</file>