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3688-8A53-4DDD-8860-E41BA1E09703}" type="datetimeFigureOut">
              <a:rPr lang="en-ID" smtClean="0"/>
              <a:t>26/10/2022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B09F-11AC-42DE-AB06-A90BEE58AC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731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3688-8A53-4DDD-8860-E41BA1E09703}" type="datetimeFigureOut">
              <a:rPr lang="en-ID" smtClean="0"/>
              <a:t>26/10/2022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B09F-11AC-42DE-AB06-A90BEE58AC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311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3688-8A53-4DDD-8860-E41BA1E09703}" type="datetimeFigureOut">
              <a:rPr lang="en-ID" smtClean="0"/>
              <a:t>26/10/2022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B09F-11AC-42DE-AB06-A90BEE58AC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2086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3688-8A53-4DDD-8860-E41BA1E09703}" type="datetimeFigureOut">
              <a:rPr lang="en-ID" smtClean="0"/>
              <a:t>26/10/2022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B09F-11AC-42DE-AB06-A90BEE58ACB2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4488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3688-8A53-4DDD-8860-E41BA1E09703}" type="datetimeFigureOut">
              <a:rPr lang="en-ID" smtClean="0"/>
              <a:t>26/10/2022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B09F-11AC-42DE-AB06-A90BEE58AC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2730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3688-8A53-4DDD-8860-E41BA1E09703}" type="datetimeFigureOut">
              <a:rPr lang="en-ID" smtClean="0"/>
              <a:t>26/10/2022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B09F-11AC-42DE-AB06-A90BEE58AC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900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3688-8A53-4DDD-8860-E41BA1E09703}" type="datetimeFigureOut">
              <a:rPr lang="en-ID" smtClean="0"/>
              <a:t>26/10/2022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B09F-11AC-42DE-AB06-A90BEE58AC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8881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3688-8A53-4DDD-8860-E41BA1E09703}" type="datetimeFigureOut">
              <a:rPr lang="en-ID" smtClean="0"/>
              <a:t>26/10/2022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B09F-11AC-42DE-AB06-A90BEE58AC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6014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3688-8A53-4DDD-8860-E41BA1E09703}" type="datetimeFigureOut">
              <a:rPr lang="en-ID" smtClean="0"/>
              <a:t>26/10/2022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B09F-11AC-42DE-AB06-A90BEE58AC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289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3688-8A53-4DDD-8860-E41BA1E09703}" type="datetimeFigureOut">
              <a:rPr lang="en-ID" smtClean="0"/>
              <a:t>26/10/2022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B09F-11AC-42DE-AB06-A90BEE58AC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748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3688-8A53-4DDD-8860-E41BA1E09703}" type="datetimeFigureOut">
              <a:rPr lang="en-ID" smtClean="0"/>
              <a:t>26/10/2022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B09F-11AC-42DE-AB06-A90BEE58AC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782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3688-8A53-4DDD-8860-E41BA1E09703}" type="datetimeFigureOut">
              <a:rPr lang="en-ID" smtClean="0"/>
              <a:t>26/10/2022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B09F-11AC-42DE-AB06-A90BEE58AC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455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3688-8A53-4DDD-8860-E41BA1E09703}" type="datetimeFigureOut">
              <a:rPr lang="en-ID" smtClean="0"/>
              <a:t>26/10/2022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B09F-11AC-42DE-AB06-A90BEE58AC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714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3688-8A53-4DDD-8860-E41BA1E09703}" type="datetimeFigureOut">
              <a:rPr lang="en-ID" smtClean="0"/>
              <a:t>26/10/2022</a:t>
            </a:fld>
            <a:endParaRPr lang="en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B09F-11AC-42DE-AB06-A90BEE58AC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526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3688-8A53-4DDD-8860-E41BA1E09703}" type="datetimeFigureOut">
              <a:rPr lang="en-ID" smtClean="0"/>
              <a:t>26/10/2022</a:t>
            </a:fld>
            <a:endParaRPr lang="en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B09F-11AC-42DE-AB06-A90BEE58AC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502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3688-8A53-4DDD-8860-E41BA1E09703}" type="datetimeFigureOut">
              <a:rPr lang="en-ID" smtClean="0"/>
              <a:t>26/10/2022</a:t>
            </a:fld>
            <a:endParaRPr lang="en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B09F-11AC-42DE-AB06-A90BEE58AC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359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3688-8A53-4DDD-8860-E41BA1E09703}" type="datetimeFigureOut">
              <a:rPr lang="en-ID" smtClean="0"/>
              <a:t>26/10/2022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B09F-11AC-42DE-AB06-A90BEE58AC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578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473688-8A53-4DDD-8860-E41BA1E09703}" type="datetimeFigureOut">
              <a:rPr lang="en-ID" smtClean="0"/>
              <a:t>26/10/2022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DB09F-11AC-42DE-AB06-A90BEE58AC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2097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835C-01FD-4ED5-AB9A-61BEEAAC1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Rest-</a:t>
            </a:r>
            <a:r>
              <a:rPr lang="en-US" dirty="0" err="1"/>
              <a:t>ful</a:t>
            </a:r>
            <a:r>
              <a:rPr lang="en-US" dirty="0"/>
              <a:t> API Text cleansing Program 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823C1-3042-4A57-928D-86C5F706D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Binar</a:t>
            </a:r>
            <a:r>
              <a:rPr lang="en-US" dirty="0"/>
              <a:t> Gold Challenge</a:t>
            </a:r>
          </a:p>
          <a:p>
            <a:r>
              <a:rPr lang="en-US" dirty="0"/>
              <a:t>Risky Okta </a:t>
            </a:r>
            <a:r>
              <a:rPr lang="en-US" dirty="0" err="1"/>
              <a:t>Dwi</a:t>
            </a:r>
            <a:r>
              <a:rPr lang="en-US" dirty="0"/>
              <a:t> Putra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539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9D55-BB4B-4F6C-B8EB-BAABB431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098350"/>
          </a:xfrm>
        </p:spPr>
        <p:txBody>
          <a:bodyPr/>
          <a:lstStyle/>
          <a:p>
            <a:r>
              <a:rPr lang="en-US" dirty="0"/>
              <a:t>Intro</a:t>
            </a:r>
            <a:br>
              <a:rPr lang="en-US" dirty="0"/>
            </a:br>
            <a:br>
              <a:rPr lang="en-US" dirty="0"/>
            </a:b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system database dan </a:t>
            </a:r>
            <a:r>
              <a:rPr lang="en-US" sz="2800" dirty="0" err="1"/>
              <a:t>sarana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memasukan</a:t>
            </a:r>
            <a:r>
              <a:rPr lang="en-US" sz="2800" dirty="0"/>
              <a:t> database </a:t>
            </a:r>
            <a:r>
              <a:rPr lang="en-US" sz="2800" dirty="0" err="1"/>
              <a:t>kedalam</a:t>
            </a:r>
            <a:br>
              <a:rPr lang="en-US" sz="2800" dirty="0"/>
            </a:b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akhir</a:t>
            </a:r>
            <a:r>
              <a:rPr lang="en-US" sz="2800" dirty="0"/>
              <a:t> </a:t>
            </a:r>
            <a:r>
              <a:rPr lang="en-US" sz="2800" dirty="0" err="1"/>
              <a:t>berupa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: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257F8-9A11-4FD1-9EFA-A592A7BEF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101483"/>
            <a:ext cx="8946541" cy="2146916"/>
          </a:xfrm>
        </p:spPr>
        <p:txBody>
          <a:bodyPr/>
          <a:lstStyle/>
          <a:p>
            <a:r>
              <a:rPr lang="en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API yang bisa menerima input user </a:t>
            </a:r>
          </a:p>
          <a:p>
            <a:r>
              <a:rPr lang="en" dirty="0">
                <a:solidFill>
                  <a:schemeClr val="dk1"/>
                </a:solidFill>
                <a:latin typeface="Montserrat"/>
                <a:sym typeface="Montserrat"/>
              </a:rPr>
              <a:t>2. Text yang diterima akan dikirimkan ke database untuk di cleansing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3956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30A9-ADAB-4164-AD9E-DF3FF2D7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Challenge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3C9B-D94E-4138-B3CB-C5CE7ABF0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pembuatan</a:t>
            </a:r>
            <a:r>
              <a:rPr lang="en-US" dirty="0"/>
              <a:t> database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</a:t>
            </a:r>
          </a:p>
          <a:p>
            <a:r>
              <a:rPr lang="en-US" dirty="0"/>
              <a:t>2. </a:t>
            </a:r>
            <a:r>
              <a:rPr lang="en-US" dirty="0" err="1"/>
              <a:t>pembuatan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cleansing data</a:t>
            </a:r>
          </a:p>
          <a:p>
            <a:r>
              <a:rPr lang="en-US" dirty="0"/>
              <a:t>3. </a:t>
            </a:r>
            <a:r>
              <a:rPr lang="en-US" dirty="0" err="1"/>
              <a:t>prmbuatan</a:t>
            </a:r>
            <a:r>
              <a:rPr lang="en-US" dirty="0"/>
              <a:t> RESTful API</a:t>
            </a:r>
          </a:p>
          <a:p>
            <a:r>
              <a:rPr lang="en-US" dirty="0"/>
              <a:t>4. </a:t>
            </a:r>
            <a:r>
              <a:rPr lang="en-US" dirty="0" err="1"/>
              <a:t>Dokumentasi</a:t>
            </a:r>
            <a:r>
              <a:rPr lang="en-US" dirty="0"/>
              <a:t> API</a:t>
            </a:r>
          </a:p>
          <a:p>
            <a:r>
              <a:rPr lang="en-US" dirty="0"/>
              <a:t>5. </a:t>
            </a:r>
            <a:r>
              <a:rPr lang="en-US" dirty="0" err="1"/>
              <a:t>Menjalankan</a:t>
            </a:r>
            <a:r>
              <a:rPr lang="en-US" dirty="0"/>
              <a:t> API</a:t>
            </a:r>
          </a:p>
          <a:p>
            <a:r>
              <a:rPr lang="en-US" dirty="0"/>
              <a:t>6. API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5369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E7A8-9B7C-4310-A5C3-09323FCC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	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B9F4-A11F-4DEE-8442-9F58BF57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Python 3</a:t>
            </a:r>
          </a:p>
          <a:p>
            <a:r>
              <a:rPr lang="en-US" dirty="0"/>
              <a:t>2. Pandas</a:t>
            </a:r>
          </a:p>
          <a:p>
            <a:r>
              <a:rPr lang="en-US" dirty="0"/>
              <a:t>3. </a:t>
            </a:r>
            <a:r>
              <a:rPr lang="en-US" dirty="0" err="1"/>
              <a:t>RegEx</a:t>
            </a:r>
            <a:endParaRPr lang="en-US" dirty="0"/>
          </a:p>
          <a:p>
            <a:r>
              <a:rPr lang="en-US" dirty="0"/>
              <a:t>4. Flask</a:t>
            </a:r>
          </a:p>
          <a:p>
            <a:r>
              <a:rPr lang="en-US" dirty="0"/>
              <a:t>5. SQLite3</a:t>
            </a:r>
          </a:p>
          <a:p>
            <a:r>
              <a:rPr lang="en-US" dirty="0"/>
              <a:t>6. Swagger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2444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E190-E143-4E8D-9317-5694F2D7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- </a:t>
            </a:r>
            <a:r>
              <a:rPr lang="en-US" sz="2000" dirty="0" err="1"/>
              <a:t>menyimpan</a:t>
            </a:r>
            <a:r>
              <a:rPr lang="en-US" sz="2000" dirty="0"/>
              <a:t> data</a:t>
            </a:r>
            <a:br>
              <a:rPr lang="en-US" sz="2000" dirty="0"/>
            </a:br>
            <a:r>
              <a:rPr lang="en-US" sz="2000" dirty="0"/>
              <a:t>- </a:t>
            </a:r>
            <a:r>
              <a:rPr lang="en-US" sz="2000" dirty="0" err="1"/>
              <a:t>menggunakan</a:t>
            </a:r>
            <a:r>
              <a:rPr lang="en-US" sz="2000" dirty="0"/>
              <a:t> SQLite3</a:t>
            </a:r>
            <a:endParaRPr lang="en-ID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C8A977-8E2D-4534-B629-8942D779D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74" y="1954983"/>
            <a:ext cx="7670307" cy="4195762"/>
          </a:xfrm>
        </p:spPr>
      </p:pic>
    </p:spTree>
    <p:extLst>
      <p:ext uri="{BB962C8B-B14F-4D97-AF65-F5344CB8AC3E}">
        <p14:creationId xmlns:p14="http://schemas.microsoft.com/office/powerpoint/2010/main" val="342529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02EF-87FF-4A1D-A528-0AD049C3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- </a:t>
            </a:r>
            <a:r>
              <a:rPr lang="en-US" sz="2000" dirty="0" err="1"/>
              <a:t>menggunakan</a:t>
            </a:r>
            <a:r>
              <a:rPr lang="en-US" sz="2000" dirty="0"/>
              <a:t> Library </a:t>
            </a:r>
            <a:r>
              <a:rPr lang="en-US" sz="2000" dirty="0" err="1"/>
              <a:t>RegEx</a:t>
            </a:r>
            <a:br>
              <a:rPr lang="en-US" sz="2000" dirty="0"/>
            </a:br>
            <a:r>
              <a:rPr lang="en-US" sz="2000" dirty="0"/>
              <a:t>- </a:t>
            </a:r>
            <a:r>
              <a:rPr lang="en-US" sz="2000" dirty="0" err="1"/>
              <a:t>menghapus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br>
              <a:rPr lang="en-US" sz="2000" dirty="0"/>
            </a:br>
            <a:r>
              <a:rPr lang="en-US" sz="2000" dirty="0"/>
              <a:t>- </a:t>
            </a:r>
            <a:r>
              <a:rPr lang="en-US" sz="2000" dirty="0" err="1"/>
              <a:t>normalisasi</a:t>
            </a:r>
            <a:r>
              <a:rPr lang="en-US" sz="2000" dirty="0"/>
              <a:t> kata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Stopwords</a:t>
            </a:r>
            <a:endParaRPr lang="en-ID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FBB765-3E01-47BD-86FC-BA4EBC576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464" y="525678"/>
            <a:ext cx="3525164" cy="4195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781FA0-2951-4589-94BF-B9ED0836B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842" y="4280225"/>
            <a:ext cx="4124969" cy="228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9610-CD70-4748-8944-EA03CB3A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794D1-F182-4012-9AE0-EF60E33F6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REST-</a:t>
            </a:r>
            <a:r>
              <a:rPr lang="en-US" dirty="0" err="1"/>
              <a:t>ful</a:t>
            </a:r>
            <a:r>
              <a:rPr lang="en-US" dirty="0"/>
              <a:t> API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di cleansing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output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.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4C01E-DAF9-4880-9D84-6C3BE43B5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3198919"/>
            <a:ext cx="6494560" cy="30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29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</TotalTime>
  <Words>157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Montserrat</vt:lpstr>
      <vt:lpstr>Wingdings 3</vt:lpstr>
      <vt:lpstr>Ion</vt:lpstr>
      <vt:lpstr>Rest-ful API Text cleansing Program </vt:lpstr>
      <vt:lpstr>Intro  kita perlu system database dan sarana untuk memasukan database kedalam hasil akhir berupa berikut:</vt:lpstr>
      <vt:lpstr>ROADMAP Challenge</vt:lpstr>
      <vt:lpstr>TOOLS </vt:lpstr>
      <vt:lpstr>Databases  - menyimpan data - menggunakan SQLite3</vt:lpstr>
      <vt:lpstr>Data Cleaning  - menggunakan Library RegEx - menghapus karakter yang tidak perlu - normalisasi kata dengan Stopwords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Rest-ful API Text cleansing Program</dc:title>
  <dc:creator>risky okta</dc:creator>
  <cp:lastModifiedBy>risky okta</cp:lastModifiedBy>
  <cp:revision>6</cp:revision>
  <dcterms:created xsi:type="dcterms:W3CDTF">2022-10-26T14:34:20Z</dcterms:created>
  <dcterms:modified xsi:type="dcterms:W3CDTF">2022-10-26T16:15:42Z</dcterms:modified>
</cp:coreProperties>
</file>