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1" autoAdjust="0"/>
    <p:restoredTop sz="77536" autoAdjust="0"/>
  </p:normalViewPr>
  <p:slideViewPr>
    <p:cSldViewPr snapToGrid="0">
      <p:cViewPr varScale="1">
        <p:scale>
          <a:sx n="58" d="100"/>
          <a:sy n="58" d="100"/>
        </p:scale>
        <p:origin x="9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2931-4084-479D-8769-28FA34DEF2A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E760-7865-4868-8FBB-C23C757E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FE760-7865-4868-8FBB-C23C757E5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FFE9-36E5-4839-9B9D-90F281E027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78C0-322D-43FC-9B87-F844E5F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Session dan Cookies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4691"/>
            <a:ext cx="10515600" cy="22045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Solusi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yaitu</a:t>
            </a:r>
            <a:r>
              <a:rPr lang="en-US" sz="4400" b="1" dirty="0"/>
              <a:t> </a:t>
            </a:r>
            <a:r>
              <a:rPr lang="en-US" sz="4400" b="1" dirty="0" err="1"/>
              <a:t>menggunakan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FF0000"/>
                </a:solidFill>
              </a:rPr>
              <a:t>GET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method</a:t>
            </a:r>
            <a:r>
              <a:rPr lang="en-US" sz="4400" b="1" dirty="0"/>
              <a:t> </a:t>
            </a:r>
            <a:r>
              <a:rPr lang="en-US" sz="4400" b="1" dirty="0" err="1"/>
              <a:t>atau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FF0000"/>
                </a:solidFill>
              </a:rPr>
              <a:t>SESSION</a:t>
            </a:r>
            <a:r>
              <a:rPr lang="en-US" sz="4400" b="1" dirty="0"/>
              <a:t>. 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8137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Get Method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7" y="1357313"/>
            <a:ext cx="6216120" cy="30716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1" y="3845188"/>
            <a:ext cx="4886854" cy="27321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333" y="5211254"/>
            <a:ext cx="6011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NB: </a:t>
            </a:r>
            <a:r>
              <a:rPr lang="en-US" sz="2400" b="1" dirty="0" err="1" smtClean="0"/>
              <a:t>cara</a:t>
            </a:r>
            <a:r>
              <a:rPr lang="en-US" sz="2400" b="1" dirty="0" smtClean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terdapat</a:t>
            </a:r>
            <a:r>
              <a:rPr lang="en-US" sz="2400" b="1" dirty="0" smtClean="0"/>
              <a:t> </a:t>
            </a:r>
            <a:r>
              <a:rPr lang="en-US" sz="2400" b="1" dirty="0" err="1"/>
              <a:t>kelemahan</a:t>
            </a:r>
            <a:r>
              <a:rPr lang="en-US" sz="2400" b="1" dirty="0"/>
              <a:t> </a:t>
            </a:r>
            <a:r>
              <a:rPr lang="en-US" sz="2400" b="1" dirty="0" err="1"/>
              <a:t>yaitu</a:t>
            </a:r>
            <a:r>
              <a:rPr lang="en-US" sz="2400" b="1" dirty="0"/>
              <a:t> </a:t>
            </a:r>
            <a:r>
              <a:rPr lang="en-US" sz="2400" b="1" dirty="0" err="1"/>
              <a:t>ditampilkannya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input </a:t>
            </a:r>
            <a:r>
              <a:rPr lang="en-US" sz="2400" b="1" dirty="0" err="1"/>
              <a:t>sebagai</a:t>
            </a:r>
            <a:r>
              <a:rPr lang="en-US" sz="2400" b="1" dirty="0"/>
              <a:t> parameter </a:t>
            </a:r>
            <a:r>
              <a:rPr lang="en-US" sz="2400" b="1" dirty="0" err="1"/>
              <a:t>dalam</a:t>
            </a:r>
            <a:r>
              <a:rPr lang="en-US" sz="2400" b="1" dirty="0"/>
              <a:t> URL link. </a:t>
            </a:r>
          </a:p>
        </p:txBody>
      </p:sp>
    </p:spTree>
    <p:extLst>
      <p:ext uri="{BB962C8B-B14F-4D97-AF65-F5344CB8AC3E}">
        <p14:creationId xmlns:p14="http://schemas.microsoft.com/office/powerpoint/2010/main" val="315923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049867"/>
            <a:ext cx="10862733" cy="4771496"/>
          </a:xfrm>
        </p:spPr>
        <p:txBody>
          <a:bodyPr>
            <a:noAutofit/>
          </a:bodyPr>
          <a:lstStyle/>
          <a:p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SESSION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script. Beda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ebelum</a:t>
            </a:r>
            <a:r>
              <a:rPr lang="en-US" dirty="0" smtClean="0"/>
              <a:t>  </a:t>
            </a:r>
            <a:r>
              <a:rPr lang="en-US" dirty="0" err="1"/>
              <a:t>mulai</a:t>
            </a:r>
            <a:r>
              <a:rPr lang="en-US" dirty="0"/>
              <a:t>  </a:t>
            </a:r>
            <a:r>
              <a:rPr lang="en-US" dirty="0" err="1"/>
              <a:t>menyimpan</a:t>
            </a:r>
            <a:r>
              <a:rPr lang="en-US" dirty="0"/>
              <a:t>,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mengaktifkan</a:t>
            </a:r>
            <a:r>
              <a:rPr lang="en-US" dirty="0"/>
              <a:t>  SESSION  </a:t>
            </a:r>
            <a:r>
              <a:rPr lang="en-US" dirty="0" err="1"/>
              <a:t>nya</a:t>
            </a:r>
            <a:r>
              <a:rPr lang="en-US" dirty="0"/>
              <a:t>  </a:t>
            </a:r>
            <a:r>
              <a:rPr lang="en-US" dirty="0" err="1"/>
              <a:t>terlebih</a:t>
            </a:r>
            <a:r>
              <a:rPr lang="en-US" dirty="0"/>
              <a:t> 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b="1" dirty="0" err="1" smtClean="0"/>
              <a:t>session_start</a:t>
            </a:r>
            <a:r>
              <a:rPr lang="en-US" b="1" dirty="0"/>
              <a:t>(); 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/>
              <a:t>SESSION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barulah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SESSION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SESSION </a:t>
            </a:r>
          </a:p>
          <a:p>
            <a:pPr marL="0" indent="0" algn="ctr">
              <a:buNone/>
            </a:pPr>
            <a:r>
              <a:rPr lang="en-US" b="1" dirty="0" smtClean="0"/>
              <a:t>$_</a:t>
            </a:r>
            <a:r>
              <a:rPr lang="en-US" b="1" dirty="0"/>
              <a:t>SESSION['</a:t>
            </a:r>
            <a:r>
              <a:rPr lang="en-US" b="1" dirty="0" err="1"/>
              <a:t>namaSession</a:t>
            </a:r>
            <a:r>
              <a:rPr lang="en-US" b="1" dirty="0"/>
              <a:t>'] = value; 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disimpan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SESSION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 </a:t>
            </a:r>
            <a:r>
              <a:rPr lang="en-US" dirty="0" err="1"/>
              <a:t>bilangan</a:t>
            </a:r>
            <a:r>
              <a:rPr lang="en-US" dirty="0"/>
              <a:t>,  array, 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/>
              <a:t>string.</a:t>
            </a:r>
          </a:p>
        </p:txBody>
      </p:sp>
    </p:spTree>
    <p:extLst>
      <p:ext uri="{BB962C8B-B14F-4D97-AF65-F5344CB8AC3E}">
        <p14:creationId xmlns:p14="http://schemas.microsoft.com/office/powerpoint/2010/main" val="37618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4" y="1155171"/>
            <a:ext cx="5540375" cy="52001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6" y="1019705"/>
            <a:ext cx="7018337" cy="5258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5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digunakan untuk menyimpan informasi pengguna secara semi permanen</a:t>
            </a:r>
          </a:p>
          <a:p>
            <a:r>
              <a:rPr lang="en-US" dirty="0" smtClean="0"/>
              <a:t>Session memiliki batas waktu tertentu</a:t>
            </a:r>
          </a:p>
          <a:p>
            <a:r>
              <a:rPr lang="en-US" dirty="0" smtClean="0"/>
              <a:t>Session berada pada server dan tidak dapat diakses langsung oleh klien</a:t>
            </a:r>
          </a:p>
          <a:p>
            <a:r>
              <a:rPr lang="en-US" dirty="0" smtClean="0"/>
              <a:t>Manfaat session</a:t>
            </a:r>
          </a:p>
          <a:p>
            <a:pPr lvl="1"/>
            <a:r>
              <a:rPr lang="en-US" dirty="0" err="1" smtClean="0"/>
              <a:t>Autentifikasi</a:t>
            </a:r>
            <a:r>
              <a:rPr lang="en-US" dirty="0" smtClean="0"/>
              <a:t> login pengguna </a:t>
            </a:r>
          </a:p>
          <a:p>
            <a:pPr lvl="1"/>
            <a:r>
              <a:rPr lang="en-US" dirty="0" smtClean="0"/>
              <a:t>Pengiriman informasi antar halaman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Setiap pendeklarasian session </a:t>
            </a:r>
            <a:r>
              <a:rPr lang="en-US" dirty="0" smtClean="0">
                <a:solidFill>
                  <a:srgbClr val="FF0000"/>
                </a:solidFill>
              </a:rPr>
              <a:t>harus</a:t>
            </a:r>
            <a:r>
              <a:rPr lang="en-US" dirty="0" smtClean="0"/>
              <a:t> diawali dengan fungsi </a:t>
            </a:r>
            <a:r>
              <a:rPr lang="en-US" dirty="0" err="1" smtClean="0"/>
              <a:t>session_start</a:t>
            </a:r>
            <a:r>
              <a:rPr lang="en-US" dirty="0" smtClean="0"/>
              <a:t>() sebelum script HTML</a:t>
            </a:r>
          </a:p>
          <a:p>
            <a:r>
              <a:rPr lang="en-US" dirty="0" smtClean="0"/>
              <a:t>Session disimpan dalam suatu variabel super global $_SESSION yang bertipe array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indeks_session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nilai_session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Sistem </a:t>
            </a:r>
            <a:r>
              <a:rPr lang="en-US" dirty="0" err="1" smtClean="0"/>
              <a:t>pengindeksan</a:t>
            </a:r>
            <a:r>
              <a:rPr lang="en-US" dirty="0" smtClean="0"/>
              <a:t> session bersifat </a:t>
            </a:r>
            <a:r>
              <a:rPr lang="en-US" dirty="0" smtClean="0">
                <a:solidFill>
                  <a:srgbClr val="FF0000"/>
                </a:solidFill>
              </a:rPr>
              <a:t>case sensitive</a:t>
            </a:r>
            <a:endParaRPr lang="en-US" dirty="0" smtClean="0"/>
          </a:p>
          <a:p>
            <a:r>
              <a:rPr lang="en-US" dirty="0" smtClean="0"/>
              <a:t>Session dapat diubah dengan mendefinisikan ulang nilai pada indeks tersebut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5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Session-</a:t>
            </a:r>
            <a:r>
              <a:rPr lang="en-US" b="1" dirty="0" err="1" smtClean="0"/>
              <a:t>Contoh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945" y="1837645"/>
            <a:ext cx="101421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session_unset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Digunakan untuk menghapuskan semua variabel pada $_SESSION</a:t>
            </a:r>
          </a:p>
          <a:p>
            <a:pPr lvl="1"/>
            <a:r>
              <a:rPr lang="en-US" dirty="0" smtClean="0"/>
              <a:t>Sama dengan mendefinisikan $_SESSION = array()</a:t>
            </a:r>
          </a:p>
          <a:p>
            <a:r>
              <a:rPr lang="en-US" dirty="0" err="1" smtClean="0"/>
              <a:t>session_destroy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Digunakan untuk memberhentikan session</a:t>
            </a:r>
          </a:p>
          <a:p>
            <a:r>
              <a:rPr lang="en-US" dirty="0" err="1" smtClean="0"/>
              <a:t>session_id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Digunakan untuk men-generate sebuah id unik ketika pengguna melakukan login</a:t>
            </a:r>
          </a:p>
          <a:p>
            <a:r>
              <a:rPr lang="en-US" dirty="0" err="1" smtClean="0"/>
              <a:t>session_name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Digunakan untuk mendefinisikan variabel session dengan default PHPSESSID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session_register</a:t>
            </a:r>
            <a:r>
              <a:rPr lang="en-US" dirty="0" smtClean="0"/>
              <a:t>(), </a:t>
            </a:r>
            <a:r>
              <a:rPr lang="en-US" dirty="0" err="1" smtClean="0"/>
              <a:t>session_unregister</a:t>
            </a:r>
            <a:r>
              <a:rPr lang="en-US" dirty="0" smtClean="0"/>
              <a:t>(), </a:t>
            </a:r>
            <a:r>
              <a:rPr lang="en-US" dirty="0" err="1" smtClean="0"/>
              <a:t>session_is_registered</a:t>
            </a:r>
            <a:r>
              <a:rPr lang="en-US" dirty="0" smtClean="0"/>
              <a:t>() telah dihapuskan pada PHP 5.4.0</a:t>
            </a:r>
          </a:p>
          <a:p>
            <a:r>
              <a:rPr lang="en-US" dirty="0" smtClean="0"/>
              <a:t>Setiap session akan berakhir secara otomatis jika halaman berpindah alamat server lain atau browser ditutup</a:t>
            </a:r>
          </a:p>
          <a:p>
            <a:r>
              <a:rPr lang="en-US" dirty="0" smtClean="0"/>
              <a:t>Untuk menghapus salah satu isi dari $_SESSION, gunakan fungsi unset()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unset($_SESSION[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indeks_session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r>
              <a:rPr lang="en-US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7155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merupakan salah satu konsep penyimpanan informasi pengguna</a:t>
            </a:r>
          </a:p>
          <a:p>
            <a:r>
              <a:rPr lang="en-US" dirty="0" smtClean="0"/>
              <a:t>Cookies diletakkan pada client</a:t>
            </a:r>
          </a:p>
          <a:p>
            <a:r>
              <a:rPr lang="en-US" dirty="0" smtClean="0"/>
              <a:t>Cookies </a:t>
            </a:r>
            <a:r>
              <a:rPr lang="en-US" dirty="0" smtClean="0">
                <a:solidFill>
                  <a:srgbClr val="FF0000"/>
                </a:solidFill>
              </a:rPr>
              <a:t>tidak disarankan </a:t>
            </a:r>
            <a:r>
              <a:rPr lang="en-US" dirty="0" smtClean="0"/>
              <a:t>untuk digunakan dalam menyimpan informasi pengguna (username, password)</a:t>
            </a:r>
          </a:p>
          <a:p>
            <a:r>
              <a:rPr lang="en-US" dirty="0" smtClean="0"/>
              <a:t>Ketika cookies tidak diaktifkan, maka setiap halaman yang memerlukan cookies tidak akan berjalan dengan baik</a:t>
            </a:r>
          </a:p>
          <a:p>
            <a:r>
              <a:rPr lang="en-US" dirty="0" smtClean="0"/>
              <a:t>Contoh penggunaan cookies adalah shopping cart pada e-commerce</a:t>
            </a:r>
          </a:p>
        </p:txBody>
      </p:sp>
    </p:spTree>
    <p:extLst>
      <p:ext uri="{BB962C8B-B14F-4D97-AF65-F5344CB8AC3E}">
        <p14:creationId xmlns:p14="http://schemas.microsoft.com/office/powerpoint/2010/main" val="196504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Sintaks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nama_cookie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nilai_cookie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batas waktu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path, domain, secure,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Cookies disimpan dalam variabel $_COOKIE</a:t>
            </a:r>
          </a:p>
          <a:p>
            <a:r>
              <a:rPr lang="en-US" dirty="0" smtClean="0"/>
              <a:t>Untuk menghapus sebuah cookie, gunakan fungsi unset atau definisikan kembali cookie dengan string kosong dan expired date yang lebih awal</a:t>
            </a:r>
          </a:p>
        </p:txBody>
      </p:sp>
    </p:spTree>
    <p:extLst>
      <p:ext uri="{BB962C8B-B14F-4D97-AF65-F5344CB8AC3E}">
        <p14:creationId xmlns:p14="http://schemas.microsoft.com/office/powerpoint/2010/main" val="390321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906" y="1690688"/>
            <a:ext cx="8126187" cy="49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3654" y="2661558"/>
            <a:ext cx="8744692" cy="2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81" y="1770321"/>
            <a:ext cx="8790038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767" y="4970721"/>
            <a:ext cx="8456465" cy="11887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5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8" y="1371600"/>
            <a:ext cx="8813203" cy="53035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93" y="1690688"/>
            <a:ext cx="9267013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91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cookies&amp;session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1" y="3016779"/>
            <a:ext cx="9491661" cy="31638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smtClean="0"/>
              <a:t>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881314"/>
            <a:ext cx="6048375" cy="3677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7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telah</a:t>
            </a:r>
            <a:r>
              <a:rPr lang="en-US" dirty="0"/>
              <a:t>  </a:t>
            </a:r>
            <a:r>
              <a:rPr lang="en-US" dirty="0" err="1"/>
              <a:t>memasukkan</a:t>
            </a:r>
            <a:r>
              <a:rPr lang="en-US" dirty="0"/>
              <a:t>  </a:t>
            </a:r>
            <a:r>
              <a:rPr lang="en-US" dirty="0" err="1"/>
              <a:t>dua</a:t>
            </a:r>
            <a:r>
              <a:rPr lang="en-US" dirty="0"/>
              <a:t>  </a:t>
            </a:r>
            <a:r>
              <a:rPr lang="en-US" dirty="0" err="1"/>
              <a:t>buah</a:t>
            </a:r>
            <a:r>
              <a:rPr lang="en-US" dirty="0"/>
              <a:t>  </a:t>
            </a:r>
            <a:r>
              <a:rPr lang="en-US" dirty="0" err="1"/>
              <a:t>bilangan</a:t>
            </a:r>
            <a:r>
              <a:rPr lang="en-US" dirty="0"/>
              <a:t>  </a:t>
            </a:r>
            <a:r>
              <a:rPr lang="en-US" dirty="0" err="1"/>
              <a:t>melalui</a:t>
            </a:r>
            <a:r>
              <a:rPr lang="en-US" dirty="0"/>
              <a:t>  form, 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mensubmitnya</a:t>
            </a:r>
            <a:r>
              <a:rPr lang="en-US" dirty="0" smtClean="0"/>
              <a:t> 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script  </a:t>
            </a:r>
            <a:r>
              <a:rPr lang="en-US" dirty="0" err="1"/>
              <a:t>submit.php</a:t>
            </a:r>
            <a:r>
              <a:rPr lang="en-US" dirty="0"/>
              <a:t> 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memunculkan</a:t>
            </a:r>
            <a:r>
              <a:rPr lang="en-US" dirty="0"/>
              <a:t> 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.  </a:t>
            </a:r>
          </a:p>
          <a:p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submit.php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pula link </a:t>
            </a:r>
            <a:r>
              <a:rPr lang="en-US" dirty="0" err="1"/>
              <a:t>menuju</a:t>
            </a:r>
            <a:r>
              <a:rPr lang="en-US" dirty="0"/>
              <a:t> script </a:t>
            </a:r>
            <a:r>
              <a:rPr lang="en-US" dirty="0" err="1"/>
              <a:t>lanjut.php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script </a:t>
            </a:r>
            <a:r>
              <a:rPr lang="en-US" dirty="0" err="1"/>
              <a:t>lanjut.php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07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41" y="2027501"/>
            <a:ext cx="8653342" cy="40515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3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41" y="2027501"/>
            <a:ext cx="8653342" cy="40515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7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4508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link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lanjut.php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di </a:t>
            </a:r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terbaca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.  Dan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terbaca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script </a:t>
            </a:r>
            <a:r>
              <a:rPr lang="en-US" dirty="0" err="1" smtClean="0"/>
              <a:t>submit.php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submit.php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</a:t>
            </a:r>
            <a:r>
              <a:rPr lang="en-US" b="1" dirty="0" err="1"/>
              <a:t>dan</a:t>
            </a:r>
            <a:r>
              <a:rPr lang="en-US" b="1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6" y="2181225"/>
            <a:ext cx="10515600" cy="22045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FF0000"/>
                </a:solidFill>
              </a:rPr>
              <a:t>Bagaimana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supaya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dalam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lanjut.php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kedua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bilangan</a:t>
            </a:r>
            <a:r>
              <a:rPr lang="en-US" sz="4400" b="1" dirty="0" smtClean="0">
                <a:solidFill>
                  <a:srgbClr val="FF0000"/>
                </a:solidFill>
              </a:rPr>
              <a:t> yang </a:t>
            </a:r>
            <a:r>
              <a:rPr lang="en-US" sz="4400" b="1" dirty="0" err="1" smtClean="0">
                <a:solidFill>
                  <a:srgbClr val="FF0000"/>
                </a:solidFill>
              </a:rPr>
              <a:t>diinputkan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masih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bisa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dibaca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nilainya</a:t>
            </a:r>
            <a:r>
              <a:rPr lang="en-US" sz="4400" b="1" dirty="0" smtClean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8614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556</Words>
  <Application>Microsoft Office PowerPoint</Application>
  <PresentationFormat>Widescreen</PresentationFormat>
  <Paragraphs>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Session dan Cookies</vt:lpstr>
      <vt:lpstr>Outline</vt:lpstr>
      <vt:lpstr>Session dan Cookies</vt:lpstr>
      <vt:lpstr>Session dan Cookies</vt:lpstr>
      <vt:lpstr>Session dan Cookies</vt:lpstr>
      <vt:lpstr>Session dan Cookies</vt:lpstr>
      <vt:lpstr>Session dan Cookies</vt:lpstr>
      <vt:lpstr>Session dan Cookies</vt:lpstr>
      <vt:lpstr>Session dan Cookies</vt:lpstr>
      <vt:lpstr>Session dan Cookies</vt:lpstr>
      <vt:lpstr>Get Method</vt:lpstr>
      <vt:lpstr>Session</vt:lpstr>
      <vt:lpstr>Session</vt:lpstr>
      <vt:lpstr>Session</vt:lpstr>
      <vt:lpstr>Session</vt:lpstr>
      <vt:lpstr>Session</vt:lpstr>
      <vt:lpstr>Session-Contoh</vt:lpstr>
      <vt:lpstr>Session</vt:lpstr>
      <vt:lpstr>Session</vt:lpstr>
      <vt:lpstr>Cookies</vt:lpstr>
      <vt:lpstr>Cookies</vt:lpstr>
      <vt:lpstr>Cookies</vt:lpstr>
      <vt:lpstr>Cookies</vt:lpstr>
      <vt:lpstr>Cookies</vt:lpstr>
      <vt:lpstr>Cookies</vt:lpstr>
      <vt:lpstr>Cookies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dan Cookies</dc:title>
  <dc:creator>user</dc:creator>
  <cp:lastModifiedBy>syafiandini</cp:lastModifiedBy>
  <cp:revision>34</cp:revision>
  <dcterms:created xsi:type="dcterms:W3CDTF">2016-10-16T12:31:20Z</dcterms:created>
  <dcterms:modified xsi:type="dcterms:W3CDTF">2016-10-18T00:11:00Z</dcterms:modified>
</cp:coreProperties>
</file>