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DE6C-A506-07C7-0F3A-66F7F1FA4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16EC2-F63E-874D-1EAD-0DB4603A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45C6-3826-B7E3-0FAE-105F35A1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5799-C99A-60B6-7A80-5A5181C4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4E3E-E0C5-C129-A567-E8E024C3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D91C-412E-B110-88D7-1AEB934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A1C4-B62F-5BED-5BA9-CBF5FA31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2DFC-4340-4CBF-7557-48B95AB4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F37A-0426-2761-9E19-62EE12E4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6056-9776-86AE-B7B6-70B076B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1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378C9-5824-457A-6C99-C41F11D81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7CD2-272B-57CB-03DA-91A816580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28F5-9DEA-4C1A-4160-91AC72A7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DAA7-B809-9647-46CA-19807557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9E95-81CA-348F-2F4B-2FDC83EA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6102-C0B0-6CFF-D97F-D19A4891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8CB5-CE98-CF72-0368-5476FBCA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16FD-B0BE-2737-734A-483A2A5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1C82-9876-A4BA-757E-C5ED28AC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BBBB-01A4-5ED8-3B84-EA7CE3E9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3DE-22F5-78F4-E692-21C711E6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BE1D6-7BD7-6020-C56E-B0C7D8ED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681F-FD5D-F955-EF28-07BF615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95A6-CC94-F93C-CD35-3C61931D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C658-C250-EEC6-3DA4-7F54BAE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1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D301-469D-52DA-C769-F844BBA9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7E78-8D7E-8B94-9742-E04C3D742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1A164-C265-42C0-2381-95DF816A7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F87BE-B595-8DBE-6424-2787ABFE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E854-9861-820D-1E8F-A7982D77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EBB0C-AD93-9C51-0923-854E302D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084D-27F2-8E6A-96EA-2273082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B42F-C2CD-047F-2508-910726DD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8A0D-372E-7863-7482-E6C55005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A473E-D3B3-204F-265D-616963546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754B-2A0C-5A71-79E7-730EBCE67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0A275-6006-D1C1-3E73-A5D93ED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7FA5E-F97D-68AC-2EA4-89C3FA73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F5E56-8B14-C9EC-3100-DBB406C7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EAF1-7BDB-48B3-ACC8-A58DF5A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A8853-FC89-2C80-849E-A6B108F9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B6545-7999-4E73-DEE1-EDFFEA47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955E-0D9E-8196-849D-B7EAB00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5B323-3265-C8C8-F721-6DBEB1A0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FF58B-7B97-6512-C654-9FAD8AAA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ED07-936B-880D-1307-B5B8EBE6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A6A-E39F-D121-9FA2-82A4AC24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866A-8128-71F9-55C0-948BA50C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BF27-1A6F-3591-9B28-A403CC2A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F400-2004-5A5F-AE6D-7593C07D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FF46F-F368-17B2-447E-DBB3D482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4218-365A-BE44-16AE-162E11BE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D01E-0EDD-3AC0-B794-51C35618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AA4E-39B5-25A3-D04A-C511E3C0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9AF76-A5CB-811E-E650-E02FB49C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6878-D615-ACB7-5A28-55715575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299A-F5B8-6826-99FE-050540E8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7B6C-1DE9-34E2-FE6A-8D8122A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0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9131F-AE0E-1C0E-57FA-D3F30897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4438-4211-8AF9-6A4D-09496E5E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221E-AF10-1128-6553-13A32D9A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06A5-3418-4B8C-A635-7BEAD8BEB167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2650-7BBA-843D-44AA-13EF773B2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8A3D-3C0F-A918-1A1D-A774E576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9891-63FE-4D02-82A3-D6287890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F5E7B-9928-7C4C-99B8-FA196230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518"/>
            <a:ext cx="12192000" cy="58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1D4EA-3939-BBD8-940F-A354DA66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426"/>
            <a:ext cx="12192000" cy="62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FC6EE-5E50-0C82-A499-4C4A3BD0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251138"/>
            <a:ext cx="11348720" cy="61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9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Uday Risodkar</dc:creator>
  <cp:lastModifiedBy>Shreyas Uday Risodkar</cp:lastModifiedBy>
  <cp:revision>4</cp:revision>
  <dcterms:created xsi:type="dcterms:W3CDTF">2023-06-20T11:03:21Z</dcterms:created>
  <dcterms:modified xsi:type="dcterms:W3CDTF">2023-06-20T11:21:03Z</dcterms:modified>
</cp:coreProperties>
</file>