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EB65-61A3-4F2D-BC94-A5283FD68D7A}" type="datetimeFigureOut">
              <a:rPr lang="en-US" smtClean="0"/>
              <a:t>2017-08-03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B0E7-68B8-4334-97C5-65CF89DB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4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520" y="0"/>
            <a:ext cx="9242960" cy="6858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+mn-lt"/>
              </a:rPr>
              <a:t>+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21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latin typeface="+mn-lt"/>
              </a:rPr>
              <a:t>We will now record your brain signal while you lie still and relax.</a:t>
            </a:r>
          </a:p>
        </p:txBody>
      </p:sp>
    </p:spTree>
    <p:extLst>
      <p:ext uri="{BB962C8B-B14F-4D97-AF65-F5344CB8AC3E}">
        <p14:creationId xmlns:p14="http://schemas.microsoft.com/office/powerpoint/2010/main" val="14702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+mn-lt"/>
              </a:rPr>
              <a:t>Please keep your eyes open and fixated on the cross on the center of the screen. 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r>
              <a:rPr lang="en-US" sz="3600" dirty="0" smtClean="0">
                <a:latin typeface="+mn-lt"/>
              </a:rPr>
              <a:t>During </a:t>
            </a:r>
            <a:r>
              <a:rPr lang="en-US" sz="3600" dirty="0">
                <a:latin typeface="+mn-lt"/>
              </a:rPr>
              <a:t>this period simply lie still and relax and we will record for 8 minutes.</a:t>
            </a:r>
          </a:p>
        </p:txBody>
      </p:sp>
    </p:spTree>
    <p:extLst>
      <p:ext uri="{BB962C8B-B14F-4D97-AF65-F5344CB8AC3E}">
        <p14:creationId xmlns:p14="http://schemas.microsoft.com/office/powerpoint/2010/main" val="377066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6E6E6E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000" dirty="0" smtClean="0">
                <a:latin typeface="+mn-lt"/>
              </a:rPr>
              <a:t>Get ready to begin.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5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37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+</vt:lpstr>
      <vt:lpstr>PowerPoint Presentation</vt:lpstr>
      <vt:lpstr>Please keep your eyes open and fixated on the cross on the center of the screen.   During this period simply lie still and relax and we will record for 8 minutes.</vt:lpstr>
      <vt:lpstr>Get ready to begin.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Outdoor places</dc:title>
  <dc:creator>Mesfin, Semeon R</dc:creator>
  <cp:lastModifiedBy>Mesfin, Semeon R</cp:lastModifiedBy>
  <cp:revision>15</cp:revision>
  <dcterms:created xsi:type="dcterms:W3CDTF">2017-06-14T17:56:32Z</dcterms:created>
  <dcterms:modified xsi:type="dcterms:W3CDTF">2017-08-03T18:18:55Z</dcterms:modified>
</cp:coreProperties>
</file>