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9" r:id="rId4"/>
    <p:sldId id="270" r:id="rId5"/>
    <p:sldId id="272" r:id="rId6"/>
    <p:sldId id="276" r:id="rId7"/>
    <p:sldId id="271" r:id="rId8"/>
    <p:sldId id="264" r:id="rId9"/>
    <p:sldId id="277" r:id="rId10"/>
    <p:sldId id="266" r:id="rId11"/>
    <p:sldId id="273" r:id="rId12"/>
    <p:sldId id="265" r:id="rId13"/>
    <p:sldId id="268"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26" y="17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91EB65-61A3-4F2D-BC94-A5283FD68D7A}" type="datetimeFigureOut">
              <a:rPr lang="en-US" smtClean="0"/>
              <a:t>2017-08-16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126294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1EB65-61A3-4F2D-BC94-A5283FD68D7A}" type="datetimeFigureOut">
              <a:rPr lang="en-US" smtClean="0"/>
              <a:t>2017-08-16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99855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1EB65-61A3-4F2D-BC94-A5283FD68D7A}" type="datetimeFigureOut">
              <a:rPr lang="en-US" smtClean="0"/>
              <a:t>2017-08-16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78974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1EB65-61A3-4F2D-BC94-A5283FD68D7A}" type="datetimeFigureOut">
              <a:rPr lang="en-US" smtClean="0"/>
              <a:t>2017-08-16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387135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91EB65-61A3-4F2D-BC94-A5283FD68D7A}" type="datetimeFigureOut">
              <a:rPr lang="en-US" smtClean="0"/>
              <a:t>2017-08-16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251780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91EB65-61A3-4F2D-BC94-A5283FD68D7A}" type="datetimeFigureOut">
              <a:rPr lang="en-US" smtClean="0"/>
              <a:t>2017-08-16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258028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91EB65-61A3-4F2D-BC94-A5283FD68D7A}" type="datetimeFigureOut">
              <a:rPr lang="en-US" smtClean="0"/>
              <a:t>2017-08-16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307811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1EB65-61A3-4F2D-BC94-A5283FD68D7A}" type="datetimeFigureOut">
              <a:rPr lang="en-US" smtClean="0"/>
              <a:t>2017-08-16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3275488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1EB65-61A3-4F2D-BC94-A5283FD68D7A}" type="datetimeFigureOut">
              <a:rPr lang="en-US" smtClean="0"/>
              <a:t>2017-08-16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47730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1EB65-61A3-4F2D-BC94-A5283FD68D7A}" type="datetimeFigureOut">
              <a:rPr lang="en-US" smtClean="0"/>
              <a:t>2017-08-16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121999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91EB65-61A3-4F2D-BC94-A5283FD68D7A}" type="datetimeFigureOut">
              <a:rPr lang="en-US" smtClean="0"/>
              <a:t>2017-08-16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9B0E7-68B8-4334-97C5-65CF89DB7DA6}" type="slidenum">
              <a:rPr lang="en-US" smtClean="0"/>
              <a:t>‹#›</a:t>
            </a:fld>
            <a:endParaRPr lang="en-US"/>
          </a:p>
        </p:txBody>
      </p:sp>
    </p:spTree>
    <p:extLst>
      <p:ext uri="{BB962C8B-B14F-4D97-AF65-F5344CB8AC3E}">
        <p14:creationId xmlns:p14="http://schemas.microsoft.com/office/powerpoint/2010/main" val="323153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1EB65-61A3-4F2D-BC94-A5283FD68D7A}" type="datetimeFigureOut">
              <a:rPr lang="en-US" smtClean="0"/>
              <a:t>2017-08-16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9B0E7-68B8-4334-97C5-65CF89DB7DA6}" type="slidenum">
              <a:rPr lang="en-US" smtClean="0"/>
              <a:t>‹#›</a:t>
            </a:fld>
            <a:endParaRPr lang="en-US"/>
          </a:p>
        </p:txBody>
      </p:sp>
    </p:spTree>
    <p:extLst>
      <p:ext uri="{BB962C8B-B14F-4D97-AF65-F5344CB8AC3E}">
        <p14:creationId xmlns:p14="http://schemas.microsoft.com/office/powerpoint/2010/main" val="734245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282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r>
              <a:rPr lang="en-US" sz="2400" dirty="0" smtClean="0">
                <a:latin typeface="+mn-lt"/>
              </a:rPr>
              <a:t>Finished.</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Thank you!</a:t>
            </a:r>
            <a:endParaRPr lang="en-US" sz="2400" dirty="0">
              <a:latin typeface="+mn-lt"/>
            </a:endParaRPr>
          </a:p>
        </p:txBody>
      </p:sp>
    </p:spTree>
    <p:extLst>
      <p:ext uri="{BB962C8B-B14F-4D97-AF65-F5344CB8AC3E}">
        <p14:creationId xmlns:p14="http://schemas.microsoft.com/office/powerpoint/2010/main" val="2343875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r>
              <a:rPr lang="en-US" sz="4000" dirty="0" smtClean="0">
                <a:latin typeface="+mn-lt"/>
              </a:rPr>
              <a:t>Male faces</a:t>
            </a:r>
            <a:endParaRPr lang="en-US" sz="4000" dirty="0">
              <a:latin typeface="+mn-lt"/>
            </a:endParaRPr>
          </a:p>
        </p:txBody>
      </p:sp>
    </p:spTree>
    <p:extLst>
      <p:ext uri="{BB962C8B-B14F-4D97-AF65-F5344CB8AC3E}">
        <p14:creationId xmlns:p14="http://schemas.microsoft.com/office/powerpoint/2010/main" val="151073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r>
              <a:rPr lang="en-US" sz="4000" dirty="0" smtClean="0">
                <a:latin typeface="+mn-lt"/>
              </a:rPr>
              <a:t>Female Faces</a:t>
            </a:r>
            <a:endParaRPr lang="en-US" sz="4000" dirty="0">
              <a:latin typeface="+mn-lt"/>
            </a:endParaRPr>
          </a:p>
        </p:txBody>
      </p:sp>
    </p:spTree>
    <p:extLst>
      <p:ext uri="{BB962C8B-B14F-4D97-AF65-F5344CB8AC3E}">
        <p14:creationId xmlns:p14="http://schemas.microsoft.com/office/powerpoint/2010/main" val="382896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r>
              <a:rPr lang="en-US" sz="4000" dirty="0" smtClean="0">
                <a:latin typeface="+mn-lt"/>
              </a:rPr>
              <a:t>Indoor places</a:t>
            </a:r>
            <a:endParaRPr lang="en-US" sz="4000" dirty="0">
              <a:latin typeface="+mn-lt"/>
            </a:endParaRPr>
          </a:p>
        </p:txBody>
      </p:sp>
    </p:spTree>
    <p:extLst>
      <p:ext uri="{BB962C8B-B14F-4D97-AF65-F5344CB8AC3E}">
        <p14:creationId xmlns:p14="http://schemas.microsoft.com/office/powerpoint/2010/main" val="158988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r>
              <a:rPr lang="en-US" sz="4000" smtClean="0">
                <a:latin typeface="+mn-lt"/>
              </a:rPr>
              <a:t>Outdoor places</a:t>
            </a:r>
            <a:endParaRPr lang="en-US" sz="4000" dirty="0">
              <a:latin typeface="+mn-lt"/>
            </a:endParaRPr>
          </a:p>
        </p:txBody>
      </p:sp>
    </p:spTree>
    <p:extLst>
      <p:ext uri="{BB962C8B-B14F-4D97-AF65-F5344CB8AC3E}">
        <p14:creationId xmlns:p14="http://schemas.microsoft.com/office/powerpoint/2010/main" val="414444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r>
              <a:rPr lang="en-US" sz="4000" dirty="0" smtClean="0">
                <a:latin typeface="+mn-lt"/>
              </a:rPr>
              <a:t>+</a:t>
            </a:r>
            <a:endParaRPr lang="en-US" sz="4000" dirty="0">
              <a:latin typeface="+mn-lt"/>
            </a:endParaRPr>
          </a:p>
        </p:txBody>
      </p:sp>
    </p:spTree>
    <p:extLst>
      <p:ext uri="{BB962C8B-B14F-4D97-AF65-F5344CB8AC3E}">
        <p14:creationId xmlns:p14="http://schemas.microsoft.com/office/powerpoint/2010/main" val="27721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pPr>
              <a:lnSpc>
                <a:spcPct val="150000"/>
              </a:lnSpc>
            </a:pPr>
            <a:r>
              <a:rPr lang="en-US" sz="2400" dirty="0" smtClean="0">
                <a:latin typeface="+mn-lt"/>
              </a:rPr>
              <a:t>Welcome!</a:t>
            </a:r>
            <a:br>
              <a:rPr lang="en-US" sz="2400" dirty="0" smtClean="0">
                <a:latin typeface="+mn-lt"/>
              </a:rPr>
            </a:br>
            <a:r>
              <a:rPr lang="en-US" sz="2400" dirty="0">
                <a:latin typeface="+mn-lt"/>
              </a:rPr>
              <a:t/>
            </a:r>
            <a:br>
              <a:rPr lang="en-US" sz="2400" dirty="0">
                <a:latin typeface="+mn-lt"/>
              </a:rPr>
            </a:br>
            <a:r>
              <a:rPr lang="en-US" sz="2400" dirty="0" smtClean="0">
                <a:latin typeface="+mn-lt"/>
              </a:rPr>
              <a:t>In this experiment you will be shown a series of images of overlapping faces and places. You will respond to certain images.</a:t>
            </a:r>
            <a:br>
              <a:rPr lang="en-US" sz="2400" dirty="0" smtClean="0">
                <a:latin typeface="+mn-lt"/>
              </a:rPr>
            </a:br>
            <a:r>
              <a:rPr lang="en-US" sz="2400" dirty="0">
                <a:latin typeface="+mn-lt"/>
              </a:rPr>
              <a:t/>
            </a:r>
            <a:br>
              <a:rPr lang="en-US" sz="2400" dirty="0">
                <a:latin typeface="+mn-lt"/>
              </a:rPr>
            </a:br>
            <a:r>
              <a:rPr lang="en-US" sz="2400" dirty="0" smtClean="0">
                <a:latin typeface="+mn-lt"/>
              </a:rPr>
              <a:t>Before each series of images, you will be given a prompt indicating which images to respond to.</a:t>
            </a:r>
            <a:br>
              <a:rPr lang="en-US" sz="2400" dirty="0" smtClean="0">
                <a:latin typeface="+mn-lt"/>
              </a:rPr>
            </a:br>
            <a:r>
              <a:rPr lang="en-US" sz="2400" dirty="0">
                <a:latin typeface="+mn-lt"/>
              </a:rPr>
              <a:t/>
            </a:r>
            <a:br>
              <a:rPr lang="en-US" sz="2400" dirty="0">
                <a:latin typeface="+mn-lt"/>
              </a:rPr>
            </a:br>
            <a:r>
              <a:rPr lang="en-US" sz="2400" dirty="0" smtClean="0">
                <a:latin typeface="+mn-lt"/>
              </a:rPr>
              <a:t>Press the ‘1’ key to continue.</a:t>
            </a:r>
            <a:endParaRPr lang="en-US" sz="2400" dirty="0">
              <a:latin typeface="+mn-lt"/>
            </a:endParaRPr>
          </a:p>
        </p:txBody>
      </p:sp>
    </p:spTree>
    <p:extLst>
      <p:ext uri="{BB962C8B-B14F-4D97-AF65-F5344CB8AC3E}">
        <p14:creationId xmlns:p14="http://schemas.microsoft.com/office/powerpoint/2010/main" val="121903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pPr>
              <a:lnSpc>
                <a:spcPct val="150000"/>
              </a:lnSpc>
            </a:pPr>
            <a:r>
              <a:rPr lang="en-US" sz="2400" dirty="0" smtClean="0">
                <a:latin typeface="+mn-lt"/>
              </a:rPr>
              <a:t>For example, if the prompt says, “Male faces,” you should push </a:t>
            </a:r>
            <a:r>
              <a:rPr lang="en-US" sz="2400" dirty="0">
                <a:latin typeface="+mn-lt"/>
              </a:rPr>
              <a:t>the left hand button with your index finger </a:t>
            </a:r>
            <a:r>
              <a:rPr lang="en-US" sz="2400" dirty="0" smtClean="0">
                <a:latin typeface="+mn-lt"/>
              </a:rPr>
              <a:t>whenever you </a:t>
            </a:r>
            <a:r>
              <a:rPr lang="en-US" sz="2400" dirty="0">
                <a:latin typeface="+mn-lt"/>
              </a:rPr>
              <a:t>see </a:t>
            </a:r>
            <a:r>
              <a:rPr lang="en-US" sz="2400" dirty="0" smtClean="0">
                <a:latin typeface="+mn-lt"/>
              </a:rPr>
              <a:t>a male face, </a:t>
            </a:r>
            <a:br>
              <a:rPr lang="en-US" sz="2400" dirty="0" smtClean="0">
                <a:latin typeface="+mn-lt"/>
              </a:rPr>
            </a:br>
            <a:r>
              <a:rPr lang="en-US" sz="2400" dirty="0" smtClean="0">
                <a:latin typeface="+mn-lt"/>
              </a:rPr>
              <a:t>and WITHHOLD </a:t>
            </a:r>
            <a:r>
              <a:rPr lang="en-US" sz="2400" dirty="0">
                <a:latin typeface="+mn-lt"/>
              </a:rPr>
              <a:t>a response when you see a </a:t>
            </a:r>
            <a:r>
              <a:rPr lang="en-US" sz="2400" dirty="0" smtClean="0">
                <a:latin typeface="+mn-lt"/>
              </a:rPr>
              <a:t>female face.</a:t>
            </a:r>
            <a:br>
              <a:rPr lang="en-US" sz="2400" dirty="0" smtClean="0">
                <a:latin typeface="+mn-lt"/>
              </a:rPr>
            </a:br>
            <a:r>
              <a:rPr lang="en-US" sz="2400" dirty="0">
                <a:latin typeface="+mn-lt"/>
              </a:rPr>
              <a:t>You should ignore the place.</a:t>
            </a: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If </a:t>
            </a:r>
            <a:r>
              <a:rPr lang="en-US" sz="2400" dirty="0">
                <a:latin typeface="+mn-lt"/>
              </a:rPr>
              <a:t>the prompt says, </a:t>
            </a:r>
            <a:r>
              <a:rPr lang="en-US" sz="2400" dirty="0" smtClean="0">
                <a:latin typeface="+mn-lt"/>
              </a:rPr>
              <a:t>“Female </a:t>
            </a:r>
            <a:r>
              <a:rPr lang="en-US" sz="2400" dirty="0">
                <a:latin typeface="+mn-lt"/>
              </a:rPr>
              <a:t>faces,” you should push the left hand button with your index finger whenever you see a </a:t>
            </a:r>
            <a:r>
              <a:rPr lang="en-US" sz="2400" dirty="0" smtClean="0">
                <a:latin typeface="+mn-lt"/>
              </a:rPr>
              <a:t>female face</a:t>
            </a:r>
            <a:r>
              <a:rPr lang="en-US" sz="2400" dirty="0">
                <a:latin typeface="+mn-lt"/>
              </a:rPr>
              <a:t>, </a:t>
            </a:r>
            <a:br>
              <a:rPr lang="en-US" sz="2400" dirty="0">
                <a:latin typeface="+mn-lt"/>
              </a:rPr>
            </a:br>
            <a:r>
              <a:rPr lang="en-US" sz="2400" dirty="0">
                <a:latin typeface="+mn-lt"/>
              </a:rPr>
              <a:t>and WITHHOLD a response when you see a </a:t>
            </a:r>
            <a:r>
              <a:rPr lang="en-US" sz="2400" dirty="0" smtClean="0">
                <a:latin typeface="+mn-lt"/>
              </a:rPr>
              <a:t>male </a:t>
            </a:r>
            <a:r>
              <a:rPr lang="en-US" sz="2400" dirty="0">
                <a:latin typeface="+mn-lt"/>
              </a:rPr>
              <a:t>face.</a:t>
            </a:r>
            <a:br>
              <a:rPr lang="en-US" sz="2400" dirty="0">
                <a:latin typeface="+mn-lt"/>
              </a:rPr>
            </a:br>
            <a:r>
              <a:rPr lang="en-US" sz="2400" dirty="0">
                <a:latin typeface="+mn-lt"/>
              </a:rPr>
              <a:t>You should ignore the place.</a:t>
            </a:r>
            <a:r>
              <a:rPr lang="en-US" sz="2400" dirty="0" smtClean="0">
                <a:latin typeface="+mn-lt"/>
              </a:rPr>
              <a:t/>
            </a:r>
            <a:br>
              <a:rPr lang="en-US" sz="2400" dirty="0" smtClean="0">
                <a:latin typeface="+mn-lt"/>
              </a:rPr>
            </a:br>
            <a:r>
              <a:rPr lang="en-US" sz="2400" dirty="0" smtClean="0">
                <a:latin typeface="+mn-lt"/>
              </a:rPr>
              <a:t/>
            </a:r>
            <a:br>
              <a:rPr lang="en-US" sz="2400" dirty="0" smtClean="0">
                <a:latin typeface="+mn-lt"/>
              </a:rPr>
            </a:br>
            <a:r>
              <a:rPr lang="en-US" sz="2400" dirty="0">
                <a:latin typeface="+mn-lt"/>
              </a:rPr>
              <a:t>Press the ‘1’ key to continue.</a:t>
            </a:r>
          </a:p>
        </p:txBody>
      </p:sp>
    </p:spTree>
    <p:extLst>
      <p:ext uri="{BB962C8B-B14F-4D97-AF65-F5344CB8AC3E}">
        <p14:creationId xmlns:p14="http://schemas.microsoft.com/office/powerpoint/2010/main" val="51986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pPr>
              <a:lnSpc>
                <a:spcPct val="150000"/>
              </a:lnSpc>
            </a:pPr>
            <a:r>
              <a:rPr lang="en-US" sz="2400" dirty="0" smtClean="0">
                <a:latin typeface="+mn-lt"/>
              </a:rPr>
              <a:t>If </a:t>
            </a:r>
            <a:r>
              <a:rPr lang="en-US" sz="2400" dirty="0">
                <a:latin typeface="+mn-lt"/>
              </a:rPr>
              <a:t>the prompt says, </a:t>
            </a:r>
            <a:r>
              <a:rPr lang="en-US" sz="2400" dirty="0" smtClean="0">
                <a:latin typeface="+mn-lt"/>
              </a:rPr>
              <a:t>“Outdoor place,” </a:t>
            </a:r>
            <a:r>
              <a:rPr lang="en-US" sz="2400" dirty="0">
                <a:latin typeface="+mn-lt"/>
              </a:rPr>
              <a:t>you should push the left hand button with your index finger whenever you see </a:t>
            </a:r>
            <a:r>
              <a:rPr lang="en-US" sz="2400" dirty="0" smtClean="0">
                <a:latin typeface="+mn-lt"/>
              </a:rPr>
              <a:t>an outdoor place, </a:t>
            </a:r>
            <a:r>
              <a:rPr lang="en-US" sz="2400" dirty="0">
                <a:latin typeface="+mn-lt"/>
              </a:rPr>
              <a:t/>
            </a:r>
            <a:br>
              <a:rPr lang="en-US" sz="2400" dirty="0">
                <a:latin typeface="+mn-lt"/>
              </a:rPr>
            </a:br>
            <a:r>
              <a:rPr lang="en-US" sz="2400" dirty="0">
                <a:latin typeface="+mn-lt"/>
              </a:rPr>
              <a:t>and WITHHOLD a response when you see a </a:t>
            </a:r>
            <a:r>
              <a:rPr lang="en-US" sz="2400" dirty="0" smtClean="0">
                <a:latin typeface="+mn-lt"/>
              </a:rPr>
              <a:t>indoor place.</a:t>
            </a:r>
            <a:r>
              <a:rPr lang="en-US" sz="2400" dirty="0">
                <a:latin typeface="+mn-lt"/>
              </a:rPr>
              <a:t/>
            </a:r>
            <a:br>
              <a:rPr lang="en-US" sz="2400" dirty="0">
                <a:latin typeface="+mn-lt"/>
              </a:rPr>
            </a:br>
            <a:r>
              <a:rPr lang="en-US" sz="2400" dirty="0">
                <a:latin typeface="+mn-lt"/>
              </a:rPr>
              <a:t>You should ignore the </a:t>
            </a:r>
            <a:r>
              <a:rPr lang="en-US" sz="2400" dirty="0" smtClean="0">
                <a:latin typeface="+mn-lt"/>
              </a:rPr>
              <a:t>face.</a:t>
            </a:r>
            <a:r>
              <a:rPr lang="en-US" sz="2400" dirty="0">
                <a:latin typeface="+mn-lt"/>
              </a:rPr>
              <a:t/>
            </a:r>
            <a:br>
              <a:rPr lang="en-US" sz="2400" dirty="0">
                <a:latin typeface="+mn-lt"/>
              </a:rPr>
            </a:br>
            <a:r>
              <a:rPr lang="en-US" sz="2400" dirty="0">
                <a:latin typeface="+mn-lt"/>
              </a:rPr>
              <a:t/>
            </a:r>
            <a:br>
              <a:rPr lang="en-US" sz="2400" dirty="0">
                <a:latin typeface="+mn-lt"/>
              </a:rPr>
            </a:br>
            <a:r>
              <a:rPr lang="en-US" sz="2400" dirty="0" smtClean="0">
                <a:latin typeface="+mn-lt"/>
              </a:rPr>
              <a:t>If </a:t>
            </a:r>
            <a:r>
              <a:rPr lang="en-US" sz="2400" dirty="0">
                <a:latin typeface="+mn-lt"/>
              </a:rPr>
              <a:t>the prompt says, </a:t>
            </a:r>
            <a:r>
              <a:rPr lang="en-US" sz="2400" dirty="0" smtClean="0">
                <a:latin typeface="+mn-lt"/>
              </a:rPr>
              <a:t>“Indoor place</a:t>
            </a:r>
            <a:r>
              <a:rPr lang="en-US" sz="2400" dirty="0">
                <a:latin typeface="+mn-lt"/>
              </a:rPr>
              <a:t>,” you should push the left hand button with your index finger whenever you see an </a:t>
            </a:r>
            <a:r>
              <a:rPr lang="en-US" sz="2400" dirty="0" smtClean="0">
                <a:latin typeface="+mn-lt"/>
              </a:rPr>
              <a:t>indoor place</a:t>
            </a:r>
            <a:r>
              <a:rPr lang="en-US" sz="2400" dirty="0">
                <a:latin typeface="+mn-lt"/>
              </a:rPr>
              <a:t>, </a:t>
            </a:r>
            <a:br>
              <a:rPr lang="en-US" sz="2400" dirty="0">
                <a:latin typeface="+mn-lt"/>
              </a:rPr>
            </a:br>
            <a:r>
              <a:rPr lang="en-US" sz="2400" dirty="0">
                <a:latin typeface="+mn-lt"/>
              </a:rPr>
              <a:t>and WITHHOLD a response when you see a </a:t>
            </a:r>
            <a:r>
              <a:rPr lang="en-US" sz="2400" dirty="0" smtClean="0">
                <a:latin typeface="+mn-lt"/>
              </a:rPr>
              <a:t>outdoor place</a:t>
            </a:r>
            <a:r>
              <a:rPr lang="en-US" sz="2400" dirty="0">
                <a:latin typeface="+mn-lt"/>
              </a:rPr>
              <a:t>.</a:t>
            </a:r>
            <a:br>
              <a:rPr lang="en-US" sz="2400" dirty="0">
                <a:latin typeface="+mn-lt"/>
              </a:rPr>
            </a:br>
            <a:r>
              <a:rPr lang="en-US" sz="2400" dirty="0">
                <a:latin typeface="+mn-lt"/>
              </a:rPr>
              <a:t>You should ignore the face.</a:t>
            </a:r>
            <a:br>
              <a:rPr lang="en-US" sz="2400" dirty="0">
                <a:latin typeface="+mn-lt"/>
              </a:rPr>
            </a:br>
            <a:r>
              <a:rPr lang="en-US" sz="2400" dirty="0">
                <a:latin typeface="+mn-lt"/>
              </a:rPr>
              <a:t/>
            </a:r>
            <a:br>
              <a:rPr lang="en-US" sz="2400" dirty="0">
                <a:latin typeface="+mn-lt"/>
              </a:rPr>
            </a:br>
            <a:r>
              <a:rPr lang="en-US" sz="2400" dirty="0">
                <a:latin typeface="+mn-lt"/>
              </a:rPr>
              <a:t>Press the ‘1’ key to continue.</a:t>
            </a:r>
          </a:p>
        </p:txBody>
      </p:sp>
    </p:spTree>
    <p:extLst>
      <p:ext uri="{BB962C8B-B14F-4D97-AF65-F5344CB8AC3E}">
        <p14:creationId xmlns:p14="http://schemas.microsoft.com/office/powerpoint/2010/main" val="128651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19" y="0"/>
            <a:ext cx="9242961" cy="6858000"/>
          </a:xfrm>
        </p:spPr>
        <p:txBody>
          <a:bodyPr anchor="ctr">
            <a:normAutofit/>
          </a:bodyPr>
          <a:lstStyle/>
          <a:p>
            <a:pPr>
              <a:lnSpc>
                <a:spcPct val="150000"/>
              </a:lnSpc>
            </a:pPr>
            <a:r>
              <a:rPr lang="en-US" sz="2400" dirty="0" smtClean="0">
                <a:latin typeface="+mn-lt"/>
              </a:rPr>
              <a:t>The images will appear very quickly, so respond as quickly and as accurately as you can.</a:t>
            </a:r>
            <a:br>
              <a:rPr lang="en-US" sz="2400" dirty="0" smtClean="0">
                <a:latin typeface="+mn-lt"/>
              </a:rPr>
            </a:br>
            <a:r>
              <a:rPr lang="en-US" sz="2400" dirty="0" smtClean="0">
                <a:latin typeface="+mn-lt"/>
              </a:rPr>
              <a:t>If you have any questions, please ask the experimenter now.</a:t>
            </a:r>
            <a:br>
              <a:rPr lang="en-US" sz="2400" dirty="0" smtClean="0">
                <a:latin typeface="+mn-lt"/>
              </a:rPr>
            </a:br>
            <a:r>
              <a:rPr lang="en-US" sz="2400" dirty="0" smtClean="0">
                <a:latin typeface="+mn-lt"/>
              </a:rPr>
              <a:t/>
            </a:r>
            <a:br>
              <a:rPr lang="en-US" sz="2400" dirty="0" smtClean="0">
                <a:latin typeface="+mn-lt"/>
              </a:rPr>
            </a:br>
            <a:r>
              <a:rPr lang="en-US" sz="2400" dirty="0" smtClean="0">
                <a:latin typeface="+mn-lt"/>
              </a:rPr>
              <a:t>Press </a:t>
            </a:r>
            <a:r>
              <a:rPr lang="en-US" sz="2400" dirty="0">
                <a:latin typeface="+mn-lt"/>
              </a:rPr>
              <a:t>the ‘1’ key to </a:t>
            </a:r>
            <a:r>
              <a:rPr lang="en-US" sz="2400" dirty="0" smtClean="0">
                <a:latin typeface="+mn-lt"/>
              </a:rPr>
              <a:t>begin the practice session.</a:t>
            </a:r>
            <a:endParaRPr lang="en-US" sz="2400" dirty="0">
              <a:latin typeface="+mn-lt"/>
            </a:endParaRPr>
          </a:p>
        </p:txBody>
      </p:sp>
    </p:spTree>
    <p:extLst>
      <p:ext uri="{BB962C8B-B14F-4D97-AF65-F5344CB8AC3E}">
        <p14:creationId xmlns:p14="http://schemas.microsoft.com/office/powerpoint/2010/main" val="377066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r>
              <a:rPr lang="en-US" sz="2400" dirty="0" smtClean="0">
                <a:latin typeface="+mn-lt"/>
              </a:rPr>
              <a:t>That’s the end of practice.</a:t>
            </a:r>
            <a:br>
              <a:rPr lang="en-US" sz="2400" dirty="0" smtClean="0">
                <a:latin typeface="+mn-lt"/>
              </a:rPr>
            </a:br>
            <a:r>
              <a:rPr lang="en-US" sz="2400" dirty="0">
                <a:latin typeface="+mn-lt"/>
              </a:rPr>
              <a:t/>
            </a:r>
            <a:br>
              <a:rPr lang="en-US" sz="2400" dirty="0">
                <a:latin typeface="+mn-lt"/>
              </a:rPr>
            </a:br>
            <a:r>
              <a:rPr lang="en-US" sz="2400" dirty="0">
                <a:latin typeface="+mn-lt"/>
              </a:rPr>
              <a:t>Press the ‘1’ key </a:t>
            </a:r>
            <a:r>
              <a:rPr lang="en-US" sz="2400" dirty="0" smtClean="0">
                <a:latin typeface="+mn-lt"/>
              </a:rPr>
              <a:t>to begin the experiment.</a:t>
            </a:r>
            <a:endParaRPr lang="en-US" sz="2400" dirty="0">
              <a:latin typeface="+mn-lt"/>
            </a:endParaRPr>
          </a:p>
        </p:txBody>
      </p:sp>
    </p:spTree>
    <p:extLst>
      <p:ext uri="{BB962C8B-B14F-4D97-AF65-F5344CB8AC3E}">
        <p14:creationId xmlns:p14="http://schemas.microsoft.com/office/powerpoint/2010/main" val="86302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r>
              <a:rPr lang="en-US" sz="2400" dirty="0" smtClean="0">
                <a:latin typeface="+mn-lt"/>
              </a:rPr>
              <a:t>You’ve finished the current session. Feel free to take a short break.</a:t>
            </a:r>
            <a:br>
              <a:rPr lang="en-US" sz="2400" dirty="0" smtClean="0">
                <a:latin typeface="+mn-lt"/>
              </a:rPr>
            </a:br>
            <a:r>
              <a:rPr lang="en-US" sz="2400" dirty="0">
                <a:latin typeface="+mn-lt"/>
              </a:rPr>
              <a:t/>
            </a:r>
            <a:br>
              <a:rPr lang="en-US" sz="2400" dirty="0">
                <a:latin typeface="+mn-lt"/>
              </a:rPr>
            </a:br>
            <a:r>
              <a:rPr lang="en-US" sz="2400" dirty="0" smtClean="0">
                <a:latin typeface="+mn-lt"/>
              </a:rPr>
              <a:t>Once you’re ready, press </a:t>
            </a:r>
            <a:r>
              <a:rPr lang="en-US" sz="2400" dirty="0">
                <a:latin typeface="+mn-lt"/>
              </a:rPr>
              <a:t>the ‘1’ key </a:t>
            </a:r>
            <a:r>
              <a:rPr lang="en-US" sz="2400" dirty="0" smtClean="0">
                <a:latin typeface="+mn-lt"/>
              </a:rPr>
              <a:t>to continue to the next session.</a:t>
            </a:r>
            <a:endParaRPr lang="en-US" sz="2400" dirty="0">
              <a:latin typeface="+mn-lt"/>
            </a:endParaRPr>
          </a:p>
        </p:txBody>
      </p:sp>
    </p:spTree>
    <p:extLst>
      <p:ext uri="{BB962C8B-B14F-4D97-AF65-F5344CB8AC3E}">
        <p14:creationId xmlns:p14="http://schemas.microsoft.com/office/powerpoint/2010/main" val="98637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74520" y="0"/>
            <a:ext cx="9242960" cy="6858000"/>
          </a:xfrm>
        </p:spPr>
        <p:txBody>
          <a:bodyPr anchor="ctr">
            <a:normAutofit/>
          </a:bodyPr>
          <a:lstStyle/>
          <a:p>
            <a:r>
              <a:rPr lang="en-US" sz="4000" dirty="0" smtClean="0">
                <a:latin typeface="+mn-lt"/>
              </a:rPr>
              <a:t>Get </a:t>
            </a:r>
            <a:r>
              <a:rPr lang="en-US" sz="4000" smtClean="0">
                <a:latin typeface="+mn-lt"/>
              </a:rPr>
              <a:t>ready to begin.</a:t>
            </a:r>
            <a:endParaRPr lang="en-US" sz="4000" dirty="0">
              <a:latin typeface="+mn-lt"/>
            </a:endParaRPr>
          </a:p>
        </p:txBody>
      </p:sp>
    </p:spTree>
    <p:extLst>
      <p:ext uri="{BB962C8B-B14F-4D97-AF65-F5344CB8AC3E}">
        <p14:creationId xmlns:p14="http://schemas.microsoft.com/office/powerpoint/2010/main" val="1706535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4086</TotalTime>
  <Words>113</Words>
  <Application>Microsoft Office PowerPoint</Application>
  <PresentationFormat>Widescreen</PresentationFormat>
  <Paragraphs>13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vt:lpstr>
      <vt:lpstr>Welcome!  In this experiment you will be shown a series of images of overlapping faces and places. You will respond to certain images.  Before each series of images, you will be given a prompt indicating which images to respond to.  Press the ‘1’ key to continue.</vt:lpstr>
      <vt:lpstr>For example, if the prompt says, “Male faces,” you should push the left hand button with your index finger whenever you see a male face,  and WITHHOLD a response when you see a female face. You should ignore the place.  If the prompt says, “Female faces,” you should push the left hand button with your index finger whenever you see a female face,  and WITHHOLD a response when you see a male face. You should ignore the place.  Press the ‘1’ key to continue.</vt:lpstr>
      <vt:lpstr>If the prompt says, “Outdoor place,” you should push the left hand button with your index finger whenever you see an outdoor place,  and WITHHOLD a response when you see a indoor place. You should ignore the face.  If the prompt says, “Indoor place,” you should push the left hand button with your index finger whenever you see an indoor place,  and WITHHOLD a response when you see a outdoor place. You should ignore the face.  Press the ‘1’ key to continue.</vt:lpstr>
      <vt:lpstr>The images will appear very quickly, so respond as quickly and as accurately as you can. If you have any questions, please ask the experimenter now.  Press the ‘1’ key to begin the practice session.</vt:lpstr>
      <vt:lpstr>That’s the end of practice.  Press the ‘1’ key to begin the experiment.</vt:lpstr>
      <vt:lpstr>You’ve finished the current session. Feel free to take a short break.  Once you’re ready, press the ‘1’ key to continue to the next session.</vt:lpstr>
      <vt:lpstr>Get ready to begin.</vt:lpstr>
      <vt:lpstr>Finished.  Thank you!</vt:lpstr>
      <vt:lpstr>Male faces</vt:lpstr>
      <vt:lpstr>Female Faces</vt:lpstr>
      <vt:lpstr>Indoor places</vt:lpstr>
      <vt:lpstr>Outdoor places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Outdoor places</dc:title>
  <dc:creator>Mesfin, Semeon R</dc:creator>
  <cp:lastModifiedBy>Mesfin, Semeon R</cp:lastModifiedBy>
  <cp:revision>14</cp:revision>
  <dcterms:created xsi:type="dcterms:W3CDTF">2017-06-14T17:56:32Z</dcterms:created>
  <dcterms:modified xsi:type="dcterms:W3CDTF">2017-08-16T15:30:06Z</dcterms:modified>
</cp:coreProperties>
</file>