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2DE4-CBF0-493A-8FA5-2A2096A100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8DC8-C4B0-4B67-AB6C-37553C4E3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240" y="1596224"/>
            <a:ext cx="1318260" cy="15388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0" dirty="0" smtClean="0"/>
              <a:t>**</a:t>
            </a:r>
            <a:endParaRPr lang="en-US" sz="10000" dirty="0"/>
          </a:p>
        </p:txBody>
      </p:sp>
      <p:sp>
        <p:nvSpPr>
          <p:cNvPr id="5" name="TextBox 4"/>
          <p:cNvSpPr txBox="1"/>
          <p:nvPr/>
        </p:nvSpPr>
        <p:spPr>
          <a:xfrm>
            <a:off x="5412740" y="1596224"/>
            <a:ext cx="1318260" cy="15388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0" dirty="0" smtClean="0"/>
              <a:t>*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29175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Mesfin, Semeon R</dc:creator>
  <cp:lastModifiedBy>Mesfin, Semeon R</cp:lastModifiedBy>
  <cp:revision>2</cp:revision>
  <dcterms:created xsi:type="dcterms:W3CDTF">2017-03-16T16:49:39Z</dcterms:created>
  <dcterms:modified xsi:type="dcterms:W3CDTF">2017-03-16T16:54:43Z</dcterms:modified>
</cp:coreProperties>
</file>