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4" r:id="rId1"/>
  </p:sldMasterIdLst>
  <p:notesMasterIdLst>
    <p:notesMasterId r:id="rId3"/>
  </p:notesMasterIdLst>
  <p:handoutMasterIdLst>
    <p:handoutMasterId r:id="rId4"/>
  </p:handoutMasterIdLst>
  <p:sldIdLst>
    <p:sldId id="299" r:id="rId2"/>
  </p:sldIdLst>
  <p:sldSz cx="9144000" cy="6858000" type="letter"/>
  <p:notesSz cx="6858000" cy="9144000"/>
  <p:defaultTextStyle>
    <a:defPPr>
      <a:defRPr lang="fi-FI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FFFFFF"/>
    <a:srgbClr val="F7F7F7"/>
    <a:srgbClr val="CCCCCC"/>
    <a:srgbClr val="999999"/>
    <a:srgbClr val="666666"/>
    <a:srgbClr val="333333"/>
    <a:srgbClr val="017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6" autoAdjust="0"/>
    <p:restoredTop sz="82614" autoAdjust="0"/>
  </p:normalViewPr>
  <p:slideViewPr>
    <p:cSldViewPr>
      <p:cViewPr varScale="1">
        <p:scale>
          <a:sx n="86" d="100"/>
          <a:sy n="86" d="100"/>
        </p:scale>
        <p:origin x="91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1942C29-1D58-4010-A914-C748E4802FE2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99597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 smtClean="0"/>
              <a:t>Muokkaa tekstin perustyylejä napsauttamalla</a:t>
            </a:r>
          </a:p>
          <a:p>
            <a:pPr lvl="1"/>
            <a:r>
              <a:rPr lang="fi-FI" noProof="0" smtClean="0"/>
              <a:t>toinen taso</a:t>
            </a:r>
          </a:p>
          <a:p>
            <a:pPr lvl="2"/>
            <a:r>
              <a:rPr lang="fi-FI" noProof="0" smtClean="0"/>
              <a:t>kolmas taso</a:t>
            </a:r>
          </a:p>
          <a:p>
            <a:pPr lvl="3"/>
            <a:r>
              <a:rPr lang="fi-FI" noProof="0" smtClean="0"/>
              <a:t>neljäs taso</a:t>
            </a:r>
          </a:p>
          <a:p>
            <a:pPr lvl="4"/>
            <a:r>
              <a:rPr lang="fi-FI" noProof="0" smtClean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F3298A2-10CB-438D-8691-3888244E0C9B}" type="slidenum">
              <a:rPr lang="fi-FI" altLang="zh-CN"/>
              <a:pPr>
                <a:defRPr/>
              </a:pPr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362935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937250"/>
            <a:ext cx="24479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wx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038" y="5507038"/>
            <a:ext cx="1350962" cy="135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25882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5" name="Picture 7" descr="图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8088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未标题-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5286375" y="6380163"/>
            <a:ext cx="2592388" cy="955675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eaLnBrk="1" hangingPunct="1"/>
            <a:r>
              <a:rPr lang="en-US" altLang="zh-CN" sz="1600">
                <a:latin typeface="Arial" panose="020B0604020202020204" pitchFamily="34" charset="0"/>
              </a:rPr>
              <a:t>www.bjsxt.com</a:t>
            </a:r>
          </a:p>
          <a:p>
            <a:pPr algn="r" eaLnBrk="1" hangingPunct="1"/>
            <a:r>
              <a:rPr lang="en-US" altLang="zh-CN" sz="1600">
                <a:latin typeface="Arial" panose="020B0604020202020204" pitchFamily="34" charset="0"/>
              </a:rPr>
              <a:t>400-009-1906 </a:t>
            </a:r>
          </a:p>
          <a:p>
            <a:pPr eaLnBrk="1" hangingPunct="1">
              <a:spcBef>
                <a:spcPct val="50000"/>
              </a:spcBef>
            </a:pPr>
            <a:endParaRPr lang="zh-CN" altLang="en-US" sz="1600">
              <a:latin typeface="Arial" panose="020B0604020202020204" pitchFamily="34" charset="0"/>
            </a:endParaRPr>
          </a:p>
        </p:txBody>
      </p:sp>
      <p:pic>
        <p:nvPicPr>
          <p:cNvPr id="8" name="Picture 7" descr="wx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5643563"/>
            <a:ext cx="1214437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36499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20000"/>
              </a:spcBef>
              <a:buFont typeface="Arial" charset="0"/>
              <a:buNone/>
              <a:defRPr sz="1400"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r>
              <a:rPr lang="en-GB" altLang="zh-CN"/>
              <a:t>www.globalintelligence.com – </a:t>
            </a:r>
            <a:r>
              <a:rPr lang="en-GB" altLang="zh-CN">
                <a:solidFill>
                  <a:schemeClr val="bg2"/>
                </a:solidFill>
              </a:rPr>
              <a:t>page </a:t>
            </a:r>
            <a:fld id="{B0308D10-A494-43FD-95B0-154402E25F40}" type="slidenum">
              <a:rPr lang="en-GB" altLang="zh-CN">
                <a:solidFill>
                  <a:schemeClr val="bg2"/>
                </a:solidFill>
              </a:rPr>
              <a:pPr>
                <a:defRPr/>
              </a:pPr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9050" y="1916113"/>
            <a:ext cx="8369374" cy="1227137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如何写简历</a:t>
            </a:r>
            <a:endParaRPr lang="en-US" altLang="zh-CN" sz="44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924175"/>
            <a:ext cx="6400800" cy="2016125"/>
          </a:xfrm>
        </p:spPr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 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讲师：夏中云</a:t>
            </a:r>
            <a:endParaRPr lang="en-US" altLang="zh-CN" dirty="0" smtClean="0"/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5072063" y="6003925"/>
            <a:ext cx="2252662" cy="854075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www.bjsxt.com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400-009-1906</a:t>
            </a:r>
            <a:r>
              <a:rPr lang="en-US" altLang="zh-CN" sz="1400">
                <a:latin typeface="Trebuchet MS" panose="020B0603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新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ppt新模板</Template>
  <TotalTime>1890</TotalTime>
  <Words>6</Words>
  <Application>Microsoft Office PowerPoint</Application>
  <PresentationFormat>信纸(8.5x11 英寸)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微软雅黑</vt:lpstr>
      <vt:lpstr>Arial</vt:lpstr>
      <vt:lpstr>Trebuchet MS</vt:lpstr>
      <vt:lpstr>ppt新模板</vt:lpstr>
      <vt:lpstr>如何写简历</vt:lpstr>
    </vt:vector>
  </TitlesOfParts>
  <Company>Global Intelligence Alliance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wendao</cp:lastModifiedBy>
  <cp:revision>315</cp:revision>
  <dcterms:created xsi:type="dcterms:W3CDTF">2007-09-26T12:04:45Z</dcterms:created>
  <dcterms:modified xsi:type="dcterms:W3CDTF">2016-05-20T09:46:20Z</dcterms:modified>
</cp:coreProperties>
</file>