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84" r:id="rId2"/>
    <p:sldId id="285" r:id="rId3"/>
    <p:sldId id="287" r:id="rId4"/>
    <p:sldId id="292" r:id="rId5"/>
    <p:sldId id="293" r:id="rId6"/>
    <p:sldId id="294" r:id="rId7"/>
    <p:sldId id="286" r:id="rId8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10"/>
    </p:embeddedFont>
    <p:embeddedFont>
      <p:font typeface="나눔명조" panose="020B0600000101010101" charset="-127"/>
      <p:regular r:id="rId11"/>
      <p:bold r:id="rId12"/>
    </p:embeddedFont>
    <p:embeddedFont>
      <p:font typeface="나눔고딕" panose="020B0600000101010101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5" d="100"/>
          <a:sy n="115" d="100"/>
        </p:scale>
        <p:origin x="1680" y="108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ko-KR" sz="40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4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</a:t>
            </a:r>
            <a:r>
              <a:rPr lang="ko-KR" altLang="en-US" sz="40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</a:t>
            </a:r>
            <a:r>
              <a:rPr lang="en-US" altLang="ko-KR" sz="40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거짓말 달리기</a:t>
            </a:r>
            <a:r>
              <a: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(5</a:t>
            </a:r>
            <a:r>
              <a:rPr lang="ko-KR" altLang="en-US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게임</a:t>
            </a:r>
            <a:r>
              <a:rPr lang="en-US" altLang="ko-KR" sz="20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40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3528" y="2010111"/>
            <a:ext cx="66602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소개</a:t>
            </a:r>
            <a:endParaRPr lang="en-US" altLang="ko-KR" sz="2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장점</a:t>
            </a:r>
            <a:endParaRPr lang="en-US" altLang="ko-KR" sz="2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단점</a:t>
            </a:r>
            <a:endParaRPr lang="en-US" altLang="ko-KR" sz="2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개선안</a:t>
            </a:r>
            <a:endParaRPr lang="en-US" altLang="ko-KR" sz="2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32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148478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동물을 주사위를 굴려 나온 숫자만큼</a:t>
            </a:r>
            <a:endParaRPr lang="en-US" altLang="ko-KR" sz="24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이동시켜 도착 지점에 골인 시키는 게임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먼저 도착한 동물의 순위에 따라 점수를 획득</a:t>
            </a:r>
            <a:endParaRPr lang="en-US" altLang="ko-KR" sz="24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 종료 후 가장 많은 점수를 획득한 사람이 승리</a:t>
            </a:r>
            <a:endParaRPr lang="en-US" altLang="ko-KR" sz="24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컨텐츠로는 주사위에 거짓말 표시가 있어</a:t>
            </a:r>
            <a:endParaRPr lang="en-US" altLang="ko-KR" sz="24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거짓말 추리시스템이 추가되어 있음</a:t>
            </a:r>
            <a:endParaRPr lang="en-US" altLang="ko-KR" sz="24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소개</a:t>
            </a:r>
            <a:endParaRPr lang="ko-KR" altLang="en-US" sz="32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684" y="1772816"/>
            <a:ext cx="84987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캐릭터가 귀엽다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심리전 요소가 있어서 재미있다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일반적인 주사위 게임처럼 본인의 말을 움직이는 것이 아닌 상대방 말도 움직일 수 있어 새롭다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 플레이어와 눈치로 협업 플레이가 가능한 점이 있다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게임의 방식이 이해하기 쉬운 편이다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24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장점</a:t>
            </a:r>
            <a:endParaRPr lang="ko-KR" altLang="en-US" sz="32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5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단점</a:t>
            </a:r>
            <a:endParaRPr lang="ko-KR" altLang="en-US" sz="32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83" y="1844824"/>
            <a:ext cx="864280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매뉴얼에 애매한 부분이 있어 게임 진행 중 막히는 부분이 있다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컨텐츠인 거짓말 플레이가 강요되어 플레이가 제한된다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의심 토큰의 개수가 적어 후반에 재미가 급감한다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주사위의 확인이 너무 번거롭다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2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684" y="1844824"/>
            <a:ext cx="84987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의심 토큰 개수를 증가 시킨다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주사위는 주사위 카드를 만들어 뽑는 방식으로 변경한다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숫자 일 경우에도 거짓말이 가능하게 한다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맵 길이를 늘이고 주사위의 마이너스를 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까지 증가시킨다</a:t>
            </a:r>
            <a:r>
              <a:rPr lang="en-US" altLang="ko-KR" sz="24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24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spc="-15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개선안</a:t>
            </a:r>
            <a:endParaRPr lang="ko-KR" altLang="en-US" sz="32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5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r>
              <a:rPr lang="en-US" altLang="ko-KR" sz="4000" spc="-1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4000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164</Words>
  <Application>Microsoft Office PowerPoint</Application>
  <PresentationFormat>화면 슬라이드 쇼(4:3)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배달의민족 도현</vt:lpstr>
      <vt:lpstr>Arial</vt:lpstr>
      <vt:lpstr>Wingdings</vt:lpstr>
      <vt:lpstr>나눔명조</vt:lpstr>
      <vt:lpstr>나눔고딕</vt:lpstr>
      <vt:lpstr>맑은 고딕</vt:lpstr>
      <vt:lpstr>Office 테마</vt:lpstr>
      <vt:lpstr>3조 발표 거짓말 달리기(5조 게임)</vt:lpstr>
      <vt:lpstr>목차</vt:lpstr>
      <vt:lpstr>게임 소개</vt:lpstr>
      <vt:lpstr>게임 장점</vt:lpstr>
      <vt:lpstr>게임 단점</vt:lpstr>
      <vt:lpstr>게임 개선안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wtime</cp:lastModifiedBy>
  <cp:revision>21</cp:revision>
  <dcterms:created xsi:type="dcterms:W3CDTF">2011-08-23T09:33:59Z</dcterms:created>
  <dcterms:modified xsi:type="dcterms:W3CDTF">2018-10-12T08:00:00Z</dcterms:modified>
</cp:coreProperties>
</file>