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89" r:id="rId5"/>
    <p:sldId id="305" r:id="rId6"/>
    <p:sldId id="306" r:id="rId7"/>
    <p:sldId id="307" r:id="rId8"/>
    <p:sldId id="29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60"/>
  </p:normalViewPr>
  <p:slideViewPr>
    <p:cSldViewPr showGuides="1">
      <p:cViewPr varScale="1">
        <p:scale>
          <a:sx n="144" d="100"/>
          <a:sy n="144" d="100"/>
        </p:scale>
        <p:origin x="720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2" y="-816206"/>
            <a:ext cx="6047494" cy="547618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4155926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Team </a:t>
            </a:r>
            <a:r>
              <a:rPr lang="en-US" altLang="ko-KR" dirty="0" err="1" smtClean="0"/>
              <a:t>MIXmum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04281"/>
            <a:ext cx="9143998" cy="540000"/>
          </a:xfrm>
        </p:spPr>
        <p:txBody>
          <a:bodyPr/>
          <a:lstStyle/>
          <a:p>
            <a:r>
              <a:rPr lang="en-US" altLang="ko-KR" dirty="0" smtClean="0"/>
              <a:t>Stop!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000" y="267494"/>
            <a:ext cx="7560000" cy="7765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장점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702092"/>
            <a:chOff x="515169" y="2020164"/>
            <a:chExt cx="2585081" cy="170209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상어라는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소재와 리셋 될 수 있다는 점에서 긴장감을 유발시켜 게임의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몰입도를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높였다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계속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상대의 거짓말에 대해 생각해야하므로 게임이 끝날 때까지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재미있었음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김민경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상어의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위치를 속여서 상대방의 움직임을 제한한다는 방식이 참신했다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플레이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시간이 적당했다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홍철의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332760"/>
            <a:chOff x="515169" y="2020164"/>
            <a:chExt cx="2585081" cy="1332760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몰입도가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높다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전략적으로 게임을 진행 하기 때문에 경우의 수가 다양하여 자유도가 높다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구성품의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구성이 잘 되어 있음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업데이트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유저 의견 반영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)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잘됨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장인천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332760"/>
            <a:chOff x="3316274" y="2010639"/>
            <a:chExt cx="2585081" cy="1332760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룰이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어렵지 않아서 금방 익숙해질 수 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플레이어의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성향에 따라서 매 게임마다 새로운 분위기의 게임으로 바뀔 수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윤장용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sp>
        <p:nvSpPr>
          <p:cNvPr id="28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1175967" y="468887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000" y="267494"/>
            <a:ext cx="7560000" cy="7765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단점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148094"/>
            <a:chOff x="515169" y="2020164"/>
            <a:chExt cx="2585081" cy="1148094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섬과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섬 사이에 상어가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위치해있어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거리에 따른 위험도로 룰이 헷갈리는 경우가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있었음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김민경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독주하는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플레이어를 견제할 방법이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부족하다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홍철의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702092"/>
            <a:chOff x="515169" y="2020164"/>
            <a:chExt cx="2585081" cy="170209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플레이어의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성향에 따라 게임 플레이가 지연되거나 단순화 될 수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(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매턴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개씩 이동을 하거나 심리전에 약한 플레이어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마지막 부분에 상어가 없어서 바로 들어가는 점이 긴장감이 약간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떨어진다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장인천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702092"/>
            <a:chOff x="3316274" y="2010639"/>
            <a:chExt cx="2585081" cy="1702092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턴 휴식을 할 경우 게임이 끝나는 경우가 생겨 후반에 무리수를 두기에 리스크가 너무 크다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이동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루트가 단순하여 모든 유저의 말이 나와있는 경우 길이 막혀 부득이하게 턴이 넘어가는 상황이 발생한다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윤장용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sp>
        <p:nvSpPr>
          <p:cNvPr id="15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 flipV="1">
            <a:off x="1175967" y="49677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000" y="267494"/>
            <a:ext cx="7560000" cy="7765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개선안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사이즈를 늘리면 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재밌게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할 수 있을 것 같다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(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좁아서 플레이어들이 계속 겹침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하단부분에 상어가 없어서 추가시켜야 마지막까지 긴장하면서 게임할 수 있을 듯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김민경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148094"/>
            <a:chOff x="3316274" y="2010639"/>
            <a:chExt cx="2585081" cy="1148094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더 많은 상어를 배치할 수 있다면 더 긴장감 있는 플레이가 가능할 것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같다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홍철의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148094"/>
            <a:chOff x="515169" y="2020164"/>
            <a:chExt cx="2585081" cy="1148094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하단 부분에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상어지역을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추가하였으면 좋겠다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맵에서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상어 지역이 명확하게 구분이 되어 있으면 좋겠다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장인천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148094"/>
            <a:chOff x="3316274" y="2010639"/>
            <a:chExt cx="2585081" cy="1148094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중앙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섬에서 이동 루트가 조금 더 생기면 좋을 것 같다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섬의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수가 각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라인마다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하나 정도 더 있으면 좋을 것 같다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중앙 섬도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윤장용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1176909" y="48248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000" y="267494"/>
            <a:ext cx="7560000" cy="77653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느낀점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702092"/>
            <a:chOff x="515169" y="2020164"/>
            <a:chExt cx="2585081" cy="170209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배팅했다가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계속 리셋이 되는 바람에 보수적으로 진행해야만 이기는 게임이 되는 것 같아 룰 수정이 있으면 더 좋을 것 같다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그럼에도 계속 플레이어들이 역전되는 반전스토리들이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재미있었다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김민경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148094"/>
            <a:chOff x="3316274" y="2010639"/>
            <a:chExt cx="2585081" cy="1148094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공개된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상어 카드나 다른 사람들의 주장을 통해 상어의 위치를 추리하는 것이 재미있었다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홍철의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702092"/>
            <a:chOff x="515169" y="2020164"/>
            <a:chExt cx="2585081" cy="170209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정적인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분위기인 사람보다는 목소리가 크고 심리적인 부분을 잘 이용하는 사람이 게임을 리드하는 부분이 있고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게임을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하다 보니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몰입감이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 높아져 시간 가는 줄 모르는 즐거운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게임이었습니다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장인천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332760"/>
            <a:chOff x="3316274" y="2010639"/>
            <a:chExt cx="2585081" cy="1332760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거짓말 숙련도의 차이가 나는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사람들보다는 어느정도 레벨이 비슷한 멤버를 구성하면 의도 상하고 재미있게 할 수 있는 게임인 것 같다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Arial" pitchFamily="34" charset="0"/>
                </a:rPr>
                <a:t>윤장용</a:t>
              </a:r>
              <a:endParaRPr lang="ko-KR" altLang="en-US" sz="12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1242995" y="467353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28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4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STOP! </a:t>
            </a: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너무 재미있었어요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~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370</Words>
  <Application>Microsoft Office PowerPoint</Application>
  <PresentationFormat>화면 슬라이드 쇼(16:9)</PresentationFormat>
  <Paragraphs>50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HY중고딕</vt:lpstr>
      <vt:lpstr>맑은 고딕</vt:lpstr>
      <vt:lpstr>Arial</vt:lpstr>
      <vt:lpstr>Cover and End Slide Master</vt:lpstr>
      <vt:lpstr>Contents Slide Master</vt:lpstr>
      <vt:lpstr>Section Break Slide Master</vt:lpstr>
      <vt:lpstr>Stop! Review</vt:lpstr>
      <vt:lpstr>장점</vt:lpstr>
      <vt:lpstr>단점</vt:lpstr>
      <vt:lpstr>개선안</vt:lpstr>
      <vt:lpstr>느낀점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wtime</cp:lastModifiedBy>
  <cp:revision>125</cp:revision>
  <dcterms:created xsi:type="dcterms:W3CDTF">2016-11-07T07:00:36Z</dcterms:created>
  <dcterms:modified xsi:type="dcterms:W3CDTF">2018-10-12T08:16:10Z</dcterms:modified>
</cp:coreProperties>
</file>