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57" r:id="rId5"/>
    <p:sldId id="259" r:id="rId6"/>
    <p:sldId id="265" r:id="rId7"/>
    <p:sldId id="261" r:id="rId8"/>
    <p:sldId id="262" r:id="rId9"/>
    <p:sldId id="266" r:id="rId10"/>
    <p:sldId id="267" r:id="rId11"/>
    <p:sldId id="263" r:id="rId12"/>
    <p:sldId id="271" r:id="rId13"/>
    <p:sldId id="270" r:id="rId14"/>
    <p:sldId id="268" r:id="rId15"/>
    <p:sldId id="269" r:id="rId16"/>
    <p:sldId id="272" r:id="rId17"/>
    <p:sldId id="264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A57"/>
    <a:srgbClr val="FFC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4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2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7B01-B0C7-447D-B841-E558421FAD5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0A0F-6636-491C-9538-4DEFF3C21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53804" y="2485621"/>
            <a:ext cx="51516" cy="7340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85017" y="2485621"/>
            <a:ext cx="51516" cy="7340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09419" y="2575772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Rattenfanger</a:t>
            </a:r>
            <a:r>
              <a:rPr lang="en-US" altLang="ko-KR" sz="28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– with pipe</a:t>
            </a:r>
            <a:endParaRPr lang="ko-KR" altLang="en-US" sz="2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83661" y="3098992"/>
            <a:ext cx="42243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6938" y="3219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김중진</a:t>
            </a:r>
            <a:endParaRPr lang="ko-KR" altLang="en-US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3954" y="626986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v. 20170217</a:t>
            </a:r>
            <a:endParaRPr lang="ko-KR" altLang="en-US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5159167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디자인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1" y="1946645"/>
            <a:ext cx="3264274" cy="2908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01" y="1946645"/>
            <a:ext cx="3614465" cy="289363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045265" y="3261683"/>
            <a:ext cx="746975" cy="2786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8953" y="5686330"/>
            <a:ext cx="715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간략화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디자인한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RPG MAKER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통해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자세하게 구현하고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스토리의 분위기를 연출했습니다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8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8717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89" y="2246468"/>
            <a:ext cx="4889108" cy="3890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484" y="3452870"/>
            <a:ext cx="3409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 중심의 게임으로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대화의 내용을 주 이벤트로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설정하여 이야기를 전개합니다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300" y="27635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8717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263" y="547460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0" y="1946646"/>
            <a:ext cx="3619578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1" y="1946646"/>
            <a:ext cx="3619577" cy="28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7869" y="5382275"/>
            <a:ext cx="633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맵에서는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이벤트에 따라 찾아야 하는 물건이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직접 플레이하며 찾아내야 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8717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484" y="3452870"/>
            <a:ext cx="3480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스토리를 이해하기 쉽게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대화 중간중간 설명화된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이미지를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제작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사용하였습니다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300" y="27635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82" y="2257969"/>
            <a:ext cx="4860199" cy="38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5538992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8824" y="608016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 플레이에 몰입할 수 있도록 간단한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퀘스트를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만들었습니다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558343"/>
            <a:ext cx="4750112" cy="3800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57" y="3108507"/>
            <a:ext cx="3962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①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npc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통해 강가에 구멍을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만듭니다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57" y="4077523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②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필요한 재료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나무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모아옵니다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3002" y="20292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113" y="2531155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목표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쥐가 다닐 수로 만들기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5712960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9" y="1566034"/>
            <a:ext cx="5008427" cy="39850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3002" y="20292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237" y="2526642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목표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쥐가 지나간 길 따라가기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473" y="3160693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쥐가 하얀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이펙트를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생성하며 지나갑니다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472" y="391724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이펙트를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따라 쥐가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있는 곳까지 이동합니다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296" y="6133170"/>
            <a:ext cx="82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*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이펙트는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밟으면 없어지며 쥐가 지나간 길이 아닌 경우 처음으로 돌아갑니다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1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5712960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002" y="20292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</a:t>
            </a:r>
            <a:r>
              <a:rPr lang="en-US" altLang="ko-KR" dirty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en-US" altLang="ko-KR" dirty="0" smtClean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262" y="250057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목표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퀴즈 맞추기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639" y="3109814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 중 퀴즈를 통해 내용을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진행해야 하는 부분이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1" y="1544852"/>
            <a:ext cx="4936955" cy="39282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639" y="3963537"/>
            <a:ext cx="3541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스토리와 관련 있는 쥐에 대한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퀴즈이며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10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문제중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문제이상을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맞춰야 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296" y="6133170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* 7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문제 이상 맞추지 못할 경우 처음부터 퀴즈를 풀어야 합니다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3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7431" y="4261997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63150" y="5924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소감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11" y="1534661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RPG MAKER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이용한다는 것 자체가 큰 스케일을 요구하는 것이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아니었기 때문에 쉽게 생각하고 시작했었다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하지만 욕심 때문인지 시나리오 또는 이벤트에 대한 욕심이 많이 생겼고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그에 따라 많은 시간이 요구되었다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내 생각에 완벽한 게임을 만들고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싶었고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플레이하는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사람에게도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만족스런 작품이 되길 바랬지만 많이 부족하다고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느낀다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311" y="4861313"/>
            <a:ext cx="6256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이제 시작이기에 다음 개발에는 이번 개발로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느꼈던 부족함을 메울 수 있도록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더욱 노력하고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도구 또는 기획 능력을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올리는데에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중점을 두려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2749" y="609553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김중진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5161" y="1325614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880" y="60530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영상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71234"/>
            <a:ext cx="6632620" cy="18030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8039" y="85000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시작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917" y="1373227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318" y="471444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소감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523766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영상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248" y="195851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장르 선정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2500" y="152352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이유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082" y="239350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일정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1558" y="191025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&amp;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2620" y="232210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디자인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3681" y="268140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개발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4520485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시작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이유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2" y="1384790"/>
            <a:ext cx="3855076" cy="28913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978" y="2252063"/>
            <a:ext cx="3738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산업이 점점 발달함에 따라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직접 게임을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접할 수 있는 기회가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많이 늘어나게 되었습니다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651" y="5084770"/>
            <a:ext cx="8315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어린 아이부터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높은 연령층 까지 쉽게 즐길 수 있고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게임을 통해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더 신비로운 경험을 할 수 있는 기회를 제공해 주고 싶었습니다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그러기 위한 첫 발걸음으로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RPG MAKER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이용해 게임을 제작해보았습니다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3786389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시작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3574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장르 선정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6085" y="229243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어</a:t>
            </a:r>
            <a:r>
              <a:rPr lang="ko-KR" altLang="en-US" sz="20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드벤처</a:t>
            </a:r>
            <a:endParaRPr lang="ko-KR" altLang="en-US" sz="20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2135" y="171074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퀴</a:t>
            </a:r>
            <a:r>
              <a:rPr lang="ko-KR" altLang="en-US" sz="20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즈</a:t>
            </a:r>
            <a:endParaRPr lang="ko-KR" altLang="en-US" sz="20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8624" y="281393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</a:t>
            </a:r>
            <a:r>
              <a:rPr lang="ko-KR" altLang="en-US" sz="20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토리</a:t>
            </a:r>
            <a:endParaRPr lang="ko-KR" altLang="en-US" sz="20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5697" y="4403955"/>
            <a:ext cx="53399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장르 선정에 있어서 짧은 개발 기간을 고려 하였고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최종적으로 스토리를 중심으로 한 게임으로 결정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곳곳에 플레이어가 해결해야 하는 퀴즈 형식의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퀘스트를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이용하였습니다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4943" y="21432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퀘스트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5156" y="33250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동화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9400188">
            <a:off x="5039809" y="2053240"/>
            <a:ext cx="746975" cy="2786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250764">
            <a:off x="5041500" y="2721896"/>
            <a:ext cx="746975" cy="2786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9985" y="1520169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시작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일정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880" y="2217105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sz="1400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구상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8464" y="2735645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C82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en-US" altLang="ko-KR" sz="1400" dirty="0" smtClean="0">
                <a:solidFill>
                  <a:srgbClr val="C5AA57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5AA57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스토리 </a:t>
            </a:r>
            <a:r>
              <a:rPr lang="ko-KR" altLang="en-US" sz="1400" dirty="0" smtClean="0">
                <a:solidFill>
                  <a:srgbClr val="FFC82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구상</a:t>
            </a:r>
            <a:endParaRPr lang="ko-KR" altLang="en-US" sz="1400" dirty="0">
              <a:solidFill>
                <a:srgbClr val="FFC82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5527" y="323031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3.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 기획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6603" y="36990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4. </a:t>
            </a:r>
            <a:r>
              <a:rPr lang="ko-KR" altLang="en-US" sz="1400" dirty="0" err="1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</a:t>
            </a:r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이벤트 디자인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3739" y="4417810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5.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제작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6630" y="491452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6.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TEST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8347" y="541356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7. QA &amp;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버그 수정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337" y="2214765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01.09~01.10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6146" y="2735644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01.11~01.13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2745" y="3230315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01.14~01.19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3545" y="369903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01.20~01.25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1885" y="441780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01.26~02.10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9278" y="491452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02.11~02.12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7738" y="541356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02.13~02.16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5820" y="591261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  <a:r>
              <a:rPr lang="en-US" altLang="ko-KR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chemeClr val="accent4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문서 작성</a:t>
            </a:r>
            <a:endParaRPr lang="ko-KR" altLang="en-US" sz="1400" dirty="0">
              <a:solidFill>
                <a:schemeClr val="accent4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8513" y="59126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02.17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99305" y="2522542"/>
            <a:ext cx="203935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76966" y="3043421"/>
            <a:ext cx="202988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89631" y="3538092"/>
            <a:ext cx="2081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43871" y="4026829"/>
            <a:ext cx="2081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30604" y="4725586"/>
            <a:ext cx="188081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73581" y="5222304"/>
            <a:ext cx="2081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876966" y="5721346"/>
            <a:ext cx="20816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52082" y="6220387"/>
            <a:ext cx="17615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79" y="5541572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&amp; 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93" y="1609854"/>
            <a:ext cx="5001393" cy="3680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1379" y="596200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스토리 라인 구상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기획서를 작성하였습니다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1796" y="6485885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컨셉기획서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첨부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2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0158" y="4980626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&amp; 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4" y="1638869"/>
            <a:ext cx="4459618" cy="28185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90" y="1638869"/>
            <a:ext cx="3582407" cy="30089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6414" y="5370695"/>
            <a:ext cx="831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동화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피리부는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사나이를 모티브로 많은 사람들이 기존에 알고 있지만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각색을 통해 새로움을 느낄 수 있도록 각색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대사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를 만들었습니다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7860" y="648588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 첨부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4831638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디자인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" y="1638869"/>
            <a:ext cx="7687748" cy="3067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5209" y="5396453"/>
            <a:ext cx="7257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시나리오에서 분류한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씬을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이용하여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씬에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맞춰 분류하였습니다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씬에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맞춰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변화 그리고 이벤트를 적용하였습니다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6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1380" y="5030380"/>
            <a:ext cx="6632620" cy="180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198" y="59242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게임 개발 中</a:t>
            </a:r>
            <a:endParaRPr lang="ko-KR" altLang="en-US" sz="28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041" y="111564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</a:t>
            </a:r>
            <a:r>
              <a:rPr lang="ko-KR" altLang="en-US" sz="1400" dirty="0" smtClean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디자인</a:t>
            </a:r>
            <a:endParaRPr lang="ko-KR" altLang="en-US" sz="1400" dirty="0">
              <a:solidFill>
                <a:schemeClr val="accent2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426"/>
            <a:ext cx="9144000" cy="3337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5209" y="5396453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각각의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엑셀을 이용하여 간단하게 디자인하고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맵의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정보를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오브젝트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퀘스트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중심으로 정리하였습니다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5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533</Words>
  <Application>Microsoft Office PowerPoint</Application>
  <PresentationFormat>화면 슬라이드 쇼(4:3)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jin</cp:lastModifiedBy>
  <cp:revision>19</cp:revision>
  <dcterms:created xsi:type="dcterms:W3CDTF">2017-02-20T08:20:58Z</dcterms:created>
  <dcterms:modified xsi:type="dcterms:W3CDTF">2017-03-01T06:28:38Z</dcterms:modified>
</cp:coreProperties>
</file>