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18" r:id="rId2"/>
    <p:sldId id="420" r:id="rId3"/>
    <p:sldId id="473" r:id="rId4"/>
    <p:sldId id="423" r:id="rId5"/>
    <p:sldId id="427" r:id="rId6"/>
    <p:sldId id="4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CCFF"/>
    <a:srgbClr val="BC7474"/>
    <a:srgbClr val="FFFFFF"/>
    <a:srgbClr val="000000"/>
    <a:srgbClr val="7A7A7A"/>
    <a:srgbClr val="768260"/>
    <a:srgbClr val="E6E6E6"/>
    <a:srgbClr val="6C1E1E"/>
    <a:srgbClr val="743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5923" autoAdjust="0"/>
  </p:normalViewPr>
  <p:slideViewPr>
    <p:cSldViewPr snapToGrid="0">
      <p:cViewPr varScale="1">
        <p:scale>
          <a:sx n="63" d="100"/>
          <a:sy n="63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A291F-670C-4817-AA18-923F30A57F3F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3BC9-B06C-41FD-B8F4-7DA86414C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3BC9-B06C-41FD-B8F4-7DA86414C78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57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sz="5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3BC9-B06C-41FD-B8F4-7DA86414C7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아이템 조합한 이미지를 </a:t>
            </a:r>
            <a:r>
              <a:rPr lang="ko-KR" altLang="en-US" dirty="0" err="1" smtClean="0"/>
              <a:t>가상이미지든</a:t>
            </a:r>
            <a:r>
              <a:rPr lang="ko-KR" altLang="en-US" dirty="0" smtClean="0"/>
              <a:t> 내가 만든 </a:t>
            </a:r>
            <a:r>
              <a:rPr lang="ko-KR" altLang="en-US" dirty="0" err="1" smtClean="0"/>
              <a:t>이미지든</a:t>
            </a:r>
            <a:r>
              <a:rPr lang="ko-KR" altLang="en-US" dirty="0" smtClean="0"/>
              <a:t> 넣을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3BC9-B06C-41FD-B8F4-7DA86414C7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6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아이템 조합한 이미지를 </a:t>
            </a:r>
            <a:r>
              <a:rPr lang="ko-KR" altLang="en-US" dirty="0" err="1" smtClean="0"/>
              <a:t>가상이미지든</a:t>
            </a:r>
            <a:r>
              <a:rPr lang="ko-KR" altLang="en-US" dirty="0" smtClean="0"/>
              <a:t> 내가 만든 </a:t>
            </a:r>
            <a:r>
              <a:rPr lang="ko-KR" altLang="en-US" dirty="0" err="1" smtClean="0"/>
              <a:t>이미지든</a:t>
            </a:r>
            <a:r>
              <a:rPr lang="ko-KR" altLang="en-US" dirty="0" smtClean="0"/>
              <a:t> 넣을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3BC9-B06C-41FD-B8F4-7DA86414C7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9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6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1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D92AA-6AF0-40CA-803B-90988A17B413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8EF0-E5DD-4DE2-9C9D-F72017B1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417" y="5435314"/>
            <a:ext cx="183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조지현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010-5002-3450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dhskfk0328@naver.com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0" y="1540322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한쪽 모서리가 잘린 사각형 18"/>
          <p:cNvSpPr/>
          <p:nvPr/>
        </p:nvSpPr>
        <p:spPr>
          <a:xfrm>
            <a:off x="391885" y="420235"/>
            <a:ext cx="11495315" cy="5964236"/>
          </a:xfrm>
          <a:prstGeom prst="snip1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4789" y="475227"/>
            <a:ext cx="1218111" cy="543150"/>
          </a:xfrm>
        </p:spPr>
        <p:txBody>
          <a:bodyPr>
            <a:normAutofit/>
          </a:bodyPr>
          <a:lstStyle/>
          <a:p>
            <a:r>
              <a:rPr lang="en-US" altLang="ko-KR" sz="2400" b="1" u="sng" dirty="0" smtClean="0">
                <a:latin typeface="Nueva Std" panose="020B0503070504090203" pitchFamily="34" charset="0"/>
                <a:ea typeface="나눔고딕 ExtraBold" panose="020D0904000000000000" pitchFamily="50" charset="-127"/>
              </a:rPr>
              <a:t>Index</a:t>
            </a:r>
            <a:endParaRPr lang="ko-KR" altLang="en-US" sz="2400" b="1" u="sng" dirty="0">
              <a:latin typeface="Nueva Std" panose="020B0503070504090203" pitchFamily="34" charset="0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1704" y="1771972"/>
            <a:ext cx="86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i="1" dirty="0" smtClean="0">
                <a:latin typeface="+mj-lt"/>
                <a:ea typeface="나눔고딕 ExtraBold" panose="020D0904000000000000" pitchFamily="50" charset="-127"/>
              </a:rPr>
              <a:t>게임 소개</a:t>
            </a:r>
            <a:endParaRPr lang="ko-KR" altLang="en-US" sz="2200" b="1" i="1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070" y="3402353"/>
            <a:ext cx="281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문서의 목적 및 게임 소개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게임 </a:t>
            </a:r>
            <a:r>
              <a:rPr lang="ko-KR" altLang="en-US" sz="1600" dirty="0" err="1" smtClean="0">
                <a:latin typeface="+mn-ea"/>
              </a:rPr>
              <a:t>매커니즘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제작과정</a:t>
            </a:r>
            <a:endParaRPr lang="en-US" altLang="ko-KR" sz="1600" dirty="0" smtClean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919585" y="2824843"/>
            <a:ext cx="1060214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87245" y="141274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Arial Rounded MT Bold" panose="020F0704030504030204" pitchFamily="34" charset="0"/>
                <a:ea typeface="나눔고딕 ExtraBold" panose="020D0904000000000000" pitchFamily="50" charset="-127"/>
              </a:rPr>
              <a:t>1</a:t>
            </a:r>
            <a:endParaRPr lang="ko-KR" altLang="en-US" sz="2000" b="1" i="1" dirty="0">
              <a:latin typeface="Arial Rounded MT Bold" panose="020F0704030504030204" pitchFamily="3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4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391885" y="420235"/>
            <a:ext cx="11495315" cy="5964236"/>
          </a:xfrm>
          <a:prstGeom prst="snip1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77402"/>
            <a:ext cx="2103120" cy="732155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4660" y="3862004"/>
            <a:ext cx="4358640" cy="2255519"/>
          </a:xfrm>
        </p:spPr>
        <p:txBody>
          <a:bodyPr numCol="2">
            <a:noAutofit/>
          </a:bodyPr>
          <a:lstStyle/>
          <a:p>
            <a:r>
              <a:rPr lang="ko-KR" altLang="ko-KR" sz="1050" b="1" dirty="0"/>
              <a:t>제목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 err="1"/>
              <a:t>세쿼이아</a:t>
            </a:r>
            <a:endParaRPr lang="ko-KR" altLang="ko-KR" sz="1050" dirty="0"/>
          </a:p>
          <a:p>
            <a:r>
              <a:rPr lang="ko-KR" altLang="ko-KR" sz="1050" b="1" dirty="0"/>
              <a:t>소재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미래</a:t>
            </a:r>
            <a:r>
              <a:rPr lang="en-US" altLang="ko-KR" sz="1050" dirty="0"/>
              <a:t>, </a:t>
            </a:r>
            <a:r>
              <a:rPr lang="ko-KR" altLang="ko-KR" sz="1050" dirty="0"/>
              <a:t>포스트 </a:t>
            </a:r>
            <a:r>
              <a:rPr lang="ko-KR" altLang="ko-KR" sz="1050" dirty="0" err="1"/>
              <a:t>아포칼립스</a:t>
            </a:r>
            <a:endParaRPr lang="ko-KR" altLang="ko-KR" sz="1050" dirty="0"/>
          </a:p>
          <a:p>
            <a:r>
              <a:rPr lang="ko-KR" altLang="ko-KR" sz="1050" b="1" dirty="0" err="1"/>
              <a:t>징르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사이드 스크롤 아케이드</a:t>
            </a:r>
          </a:p>
          <a:p>
            <a:r>
              <a:rPr lang="ko-KR" altLang="ko-KR" sz="1050" b="1" dirty="0"/>
              <a:t>지원 플랫폼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모바일</a:t>
            </a:r>
            <a:r>
              <a:rPr lang="en-US" altLang="ko-KR" sz="1050" dirty="0"/>
              <a:t> Android</a:t>
            </a:r>
            <a:endParaRPr lang="ko-KR" altLang="ko-KR" sz="1050" dirty="0"/>
          </a:p>
          <a:p>
            <a:r>
              <a:rPr lang="ko-KR" altLang="ko-KR" sz="1050" b="1" dirty="0"/>
              <a:t>타겟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사이드스크롤 러닝 게임을 즐기는 유저 </a:t>
            </a:r>
          </a:p>
          <a:p>
            <a:r>
              <a:rPr lang="ko-KR" altLang="ko-KR" sz="1050" b="1" dirty="0"/>
              <a:t>방식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점프와 </a:t>
            </a:r>
            <a:r>
              <a:rPr lang="ko-KR" altLang="ko-KR" sz="1050" dirty="0" err="1"/>
              <a:t>부스트</a:t>
            </a:r>
            <a:r>
              <a:rPr lang="ko-KR" altLang="ko-KR" sz="1050" dirty="0"/>
              <a:t> 기능을 이용해 장애물을 피하고 </a:t>
            </a:r>
            <a:r>
              <a:rPr lang="ko-KR" altLang="ko-KR" sz="1050" dirty="0" err="1"/>
              <a:t>맵을</a:t>
            </a:r>
            <a:r>
              <a:rPr lang="ko-KR" altLang="ko-KR" sz="1050" dirty="0"/>
              <a:t> 완주한다</a:t>
            </a:r>
            <a:r>
              <a:rPr lang="en-US" altLang="ko-KR" sz="1050" dirty="0"/>
              <a:t>.</a:t>
            </a:r>
            <a:endParaRPr lang="ko-KR" altLang="ko-KR" sz="1050" dirty="0"/>
          </a:p>
          <a:p>
            <a:r>
              <a:rPr lang="ko-KR" altLang="ko-KR" sz="1050" b="1" dirty="0"/>
              <a:t>개발 환경</a:t>
            </a:r>
            <a:r>
              <a:rPr lang="en-US" altLang="ko-KR" sz="1050" dirty="0"/>
              <a:t> / </a:t>
            </a:r>
            <a:r>
              <a:rPr lang="ko-KR" altLang="ko-KR" sz="1050" dirty="0"/>
              <a:t>사용 툴 </a:t>
            </a:r>
            <a:r>
              <a:rPr lang="en-US" altLang="ko-KR" sz="1050" dirty="0"/>
              <a:t>– Unity </a:t>
            </a:r>
            <a:r>
              <a:rPr lang="en-US" altLang="ko-KR" sz="1050" dirty="0" smtClean="0"/>
              <a:t>5, </a:t>
            </a:r>
            <a:r>
              <a:rPr lang="en-US" altLang="ko-KR" sz="1050" dirty="0"/>
              <a:t>Adobe Photoshop, Adobe Illustrator</a:t>
            </a:r>
            <a:endParaRPr lang="ko-KR" altLang="ko-KR" sz="1050" dirty="0"/>
          </a:p>
          <a:p>
            <a:r>
              <a:rPr lang="ko-KR" altLang="ko-KR" sz="1050" b="1" dirty="0"/>
              <a:t>테마</a:t>
            </a:r>
            <a:r>
              <a:rPr lang="ko-KR" altLang="ko-KR" sz="1050" dirty="0"/>
              <a:t> </a:t>
            </a:r>
            <a:r>
              <a:rPr lang="en-US" altLang="ko-KR" sz="1050" dirty="0"/>
              <a:t>– </a:t>
            </a:r>
            <a:r>
              <a:rPr lang="ko-KR" altLang="ko-KR" sz="1050" dirty="0"/>
              <a:t>기계에 의해 멸망한 인류를 재건하고 종족의 숨겨진 비밀과 갈등을 풀어가는 이야기</a:t>
            </a:r>
          </a:p>
          <a:p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3334" y="1389480"/>
            <a:ext cx="3635826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목적 및 게임 소개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18707" y="3980202"/>
            <a:ext cx="6180906" cy="307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사이드 스크롤 러닝 게임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세쿼이아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더 러너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소개하기 위한 문서입니다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문서를 통해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게임의 간략한 흐름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기획의도 등을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있습니다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내에 등장하는 아이템과 캐릭터의 이름은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변경될 수 있습니다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10" y="2138235"/>
            <a:ext cx="2873826" cy="1569586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47" y="2080051"/>
            <a:ext cx="2934644" cy="1569586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266125"/>
            <a:ext cx="1313806" cy="13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잘린 사각형 7"/>
          <p:cNvSpPr/>
          <p:nvPr/>
        </p:nvSpPr>
        <p:spPr>
          <a:xfrm>
            <a:off x="357134" y="444549"/>
            <a:ext cx="11495315" cy="5964236"/>
          </a:xfrm>
          <a:prstGeom prst="snip1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151814" y="1113967"/>
            <a:ext cx="11839414" cy="4401824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+mn-ea"/>
            </a:endParaRPr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3334" y="1389480"/>
            <a:ext cx="4348898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+mj-ea"/>
              </a:rPr>
              <a:t>2</a:t>
            </a:r>
            <a:r>
              <a:rPr lang="en-US" altLang="ko-KR" sz="2000" b="1" dirty="0" smtClean="0">
                <a:latin typeface="+mj-ea"/>
              </a:rPr>
              <a:t>) </a:t>
            </a:r>
            <a:r>
              <a:rPr lang="ko-KR" altLang="en-US" sz="2000" b="1" dirty="0" smtClean="0">
                <a:latin typeface="+mj-ea"/>
              </a:rPr>
              <a:t>모바일 </a:t>
            </a:r>
            <a:r>
              <a:rPr lang="ko-KR" altLang="en-US" sz="2000" b="1" dirty="0" err="1" smtClean="0">
                <a:latin typeface="+mj-ea"/>
              </a:rPr>
              <a:t>니즈</a:t>
            </a:r>
            <a:r>
              <a:rPr lang="ko-KR" altLang="en-US" sz="2000" b="1" dirty="0" smtClean="0">
                <a:latin typeface="+mj-ea"/>
              </a:rPr>
              <a:t> 분석 및 </a:t>
            </a:r>
            <a:r>
              <a:rPr lang="ko-KR" altLang="en-US" sz="2000" b="1" dirty="0" err="1" smtClean="0">
                <a:latin typeface="+mj-ea"/>
              </a:rPr>
              <a:t>매커니즘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577402"/>
            <a:ext cx="2103120" cy="732155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그림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52" y="3021249"/>
            <a:ext cx="1712780" cy="22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14" y="3007674"/>
            <a:ext cx="1720324" cy="2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3334" y="2134005"/>
            <a:ext cx="59691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모바일 게임 필드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니즈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 분석 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▶ 스마트기기의 증가와 게임서비스 접근이 점점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쉬워짐에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 따라 </a:t>
            </a:r>
            <a:r>
              <a:rPr kumimoji="0" lang="ko-KR" altLang="en-US" sz="1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모바일 게임 시장은 성장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   언제 어디서든 쉽고 간편하게 시간을 보낼 수 있는 매체로서 자리 잡고 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 flipV="1">
            <a:off x="2184342" y="5595714"/>
            <a:ext cx="2950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한컴바탕"/>
              </a:rPr>
              <a:t>꾸준히 상위권에 안착하는 캐주얼 게임들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한컴바탕"/>
              </a:rPr>
              <a:t>.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캐주얼 게임 중에서도 플랫폼 게임에 주목하였다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249045" y="4025405"/>
            <a:ext cx="5333229" cy="243869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유저들은 다음과 같은 능력을 사용하여 스테이지를 </a:t>
            </a:r>
            <a:r>
              <a:rPr lang="ko-KR" altLang="en-US" sz="1200" dirty="0" err="1" smtClean="0">
                <a:latin typeface="+mn-ea"/>
              </a:rPr>
              <a:t>클리어</a:t>
            </a:r>
            <a:r>
              <a:rPr lang="ko-KR" altLang="en-US" sz="1200" dirty="0" smtClean="0">
                <a:latin typeface="+mn-ea"/>
              </a:rPr>
              <a:t> 할 수 있습니다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>
              <a:buFont typeface="나눔고딕 Light" panose="020D0904000000000000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점프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화면을 한번 탭 하여 높이 이동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장애물 등을 피한다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점프의 높이는 </a:t>
            </a:r>
            <a:r>
              <a:rPr lang="en-US" altLang="ko-KR" sz="1200" dirty="0" smtClean="0">
                <a:latin typeface="+mn-ea"/>
              </a:rPr>
              <a:t>70cm</a:t>
            </a:r>
          </a:p>
          <a:p>
            <a:pPr>
              <a:buFont typeface="나눔고딕 Light" panose="020D0904000000000000" pitchFamily="50" charset="-127"/>
              <a:buChar char="-"/>
            </a:pPr>
            <a:r>
              <a:rPr lang="ko-KR" altLang="en-US" sz="1200" dirty="0" smtClean="0">
                <a:latin typeface="+mn-ea"/>
              </a:rPr>
              <a:t>더블 점프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화면을 </a:t>
            </a:r>
            <a:r>
              <a:rPr lang="ko-KR" altLang="en-US" sz="1200" dirty="0" err="1" smtClean="0">
                <a:latin typeface="+mn-ea"/>
              </a:rPr>
              <a:t>두번</a:t>
            </a:r>
            <a:r>
              <a:rPr lang="ko-KR" altLang="en-US" sz="1200" dirty="0" smtClean="0">
                <a:latin typeface="+mn-ea"/>
              </a:rPr>
              <a:t> 탭 하여 매우 높이 이동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일반적인 점프로 피할 수 없는 장애물 등을 피하거나 지형을 건너 뛴다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err="1" smtClean="0">
                <a:latin typeface="+mn-ea"/>
              </a:rPr>
              <a:t>더블점프의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높이는 </a:t>
            </a:r>
            <a:r>
              <a:rPr lang="en-US" altLang="ko-KR" sz="1200" dirty="0" smtClean="0">
                <a:latin typeface="+mn-ea"/>
              </a:rPr>
              <a:t>160cm</a:t>
            </a:r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1200" dirty="0" smtClean="0">
              <a:latin typeface="+mn-ea"/>
            </a:endParaRPr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/>
              <a:t>- </a:t>
            </a:r>
            <a:r>
              <a:rPr lang="ko-KR" altLang="ko-KR" sz="1200" dirty="0"/>
              <a:t>스테이지 마다 기본 </a:t>
            </a:r>
            <a:r>
              <a:rPr lang="ko-KR" altLang="ko-KR" sz="1200" dirty="0" err="1"/>
              <a:t>매커니즘은</a:t>
            </a:r>
            <a:r>
              <a:rPr lang="ko-KR" altLang="ko-KR" sz="1200" dirty="0"/>
              <a:t> 동일하지만 난이도 조정에 따라 차이가 있는 장애물이 발생</a:t>
            </a:r>
          </a:p>
          <a:p>
            <a:r>
              <a:rPr lang="en-US" altLang="ko-KR" sz="1200" dirty="0"/>
              <a:t>- </a:t>
            </a:r>
            <a:r>
              <a:rPr lang="ko-KR" altLang="ko-KR" sz="1200" dirty="0"/>
              <a:t>각각 하단과 상단에서 튀어나오는 장애물</a:t>
            </a:r>
          </a:p>
          <a:p>
            <a:r>
              <a:rPr lang="en-US" altLang="ko-KR" sz="1200" dirty="0"/>
              <a:t>- </a:t>
            </a:r>
            <a:r>
              <a:rPr lang="ko-KR" altLang="ko-KR" sz="1200" dirty="0" err="1"/>
              <a:t>플로어</a:t>
            </a:r>
            <a:r>
              <a:rPr lang="ko-KR" altLang="ko-KR" sz="1200" dirty="0"/>
              <a:t> 장애물은 지면으로부터</a:t>
            </a:r>
            <a:r>
              <a:rPr lang="en-US" altLang="ko-KR" sz="1200" dirty="0"/>
              <a:t> 30~150cm </a:t>
            </a:r>
            <a:r>
              <a:rPr lang="ko-KR" altLang="ko-KR" sz="1200" dirty="0"/>
              <a:t>까지 스테이지 별로 다양하다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r>
              <a:rPr lang="en-US" altLang="ko-KR" sz="1200" dirty="0"/>
              <a:t>- </a:t>
            </a:r>
            <a:r>
              <a:rPr lang="ko-KR" altLang="ko-KR" sz="1200" dirty="0"/>
              <a:t>상단 장애물은 천장으로부터</a:t>
            </a:r>
            <a:r>
              <a:rPr lang="en-US" altLang="ko-KR" sz="1200" dirty="0"/>
              <a:t> 30~ 100cm </a:t>
            </a:r>
            <a:r>
              <a:rPr lang="ko-KR" altLang="ko-KR" sz="1200" dirty="0"/>
              <a:t>까지 스테이지 별로 다양하다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1200" dirty="0" smtClean="0">
              <a:latin typeface="+mn-ea"/>
            </a:endParaRPr>
          </a:p>
          <a:p>
            <a:pPr>
              <a:buFont typeface="나눔고딕 Light" panose="020D0904000000000000" pitchFamily="50" charset="-127"/>
              <a:buChar char="-"/>
            </a:pPr>
            <a:endParaRPr lang="en-US" altLang="ko-KR" sz="20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7702" t="13750" r="22709" b="43750"/>
          <a:stretch/>
        </p:blipFill>
        <p:spPr>
          <a:xfrm>
            <a:off x="7042484" y="1580514"/>
            <a:ext cx="3828493" cy="22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>
            <a:off x="391885" y="420235"/>
            <a:ext cx="11495315" cy="5964236"/>
          </a:xfrm>
          <a:prstGeom prst="snip1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3334" y="1389480"/>
            <a:ext cx="4778826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+mj-ea"/>
              </a:rPr>
              <a:t>3</a:t>
            </a:r>
            <a:r>
              <a:rPr lang="en-US" altLang="ko-KR" sz="2000" b="1" dirty="0" smtClean="0">
                <a:latin typeface="+mj-ea"/>
              </a:rPr>
              <a:t>) </a:t>
            </a:r>
            <a:r>
              <a:rPr lang="ko-KR" altLang="en-US" sz="2000" b="1" dirty="0" smtClean="0">
                <a:latin typeface="+mj-ea"/>
              </a:rPr>
              <a:t>제작 과정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20144" y="3145342"/>
            <a:ext cx="2865120" cy="57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스토리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레벨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게임 </a:t>
            </a:r>
            <a:r>
              <a:rPr lang="ko-KR" altLang="en-US" sz="1600" dirty="0" err="1" smtClean="0">
                <a:latin typeface="+mn-ea"/>
              </a:rPr>
              <a:t>플로우</a:t>
            </a:r>
            <a:r>
              <a:rPr lang="ko-KR" altLang="en-US" sz="1600" dirty="0" smtClean="0">
                <a:latin typeface="+mn-ea"/>
              </a:rPr>
              <a:t> 등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게임 기획</a:t>
            </a:r>
            <a:endParaRPr lang="en-US" altLang="ko-KR" sz="1600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600" dirty="0">
              <a:latin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577402"/>
            <a:ext cx="2103120" cy="732155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64" y="1683204"/>
            <a:ext cx="2802871" cy="3736963"/>
          </a:xfrm>
          <a:prstGeom prst="rect">
            <a:avLst/>
          </a:prstGeom>
        </p:spPr>
      </p:pic>
      <p:pic>
        <p:nvPicPr>
          <p:cNvPr id="2053" name="그림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765749"/>
            <a:ext cx="470916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그림 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480124"/>
            <a:ext cx="470916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194499"/>
            <a:ext cx="470916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그림 6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908874"/>
            <a:ext cx="470916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6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623249"/>
            <a:ext cx="470916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117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1885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2600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3314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402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>
            <a:off x="391885" y="420235"/>
            <a:ext cx="11495315" cy="5964236"/>
          </a:xfrm>
          <a:prstGeom prst="snip1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3334" y="1389480"/>
            <a:ext cx="4778826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+mj-ea"/>
              </a:rPr>
              <a:t>3</a:t>
            </a:r>
            <a:r>
              <a:rPr lang="en-US" altLang="ko-KR" sz="2000" b="1" dirty="0" smtClean="0">
                <a:latin typeface="+mj-ea"/>
              </a:rPr>
              <a:t>) </a:t>
            </a:r>
            <a:r>
              <a:rPr lang="ko-KR" altLang="en-US" sz="2000" b="1" dirty="0" smtClean="0">
                <a:latin typeface="+mj-ea"/>
              </a:rPr>
              <a:t>제작 과정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727960"/>
            <a:ext cx="5066838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-   </a:t>
            </a:r>
            <a:r>
              <a:rPr lang="ko-KR" altLang="en-US" sz="1600" dirty="0" smtClean="0">
                <a:latin typeface="+mn-ea"/>
              </a:rPr>
              <a:t>컨셉 이미지 및 </a:t>
            </a:r>
            <a:r>
              <a:rPr lang="ko-KR" altLang="en-US" sz="1600" dirty="0" err="1" smtClean="0">
                <a:latin typeface="+mn-ea"/>
              </a:rPr>
              <a:t>인게임</a:t>
            </a:r>
            <a:r>
              <a:rPr lang="ko-KR" altLang="en-US" sz="1600" dirty="0" smtClean="0">
                <a:latin typeface="+mn-ea"/>
              </a:rPr>
              <a:t> 아트</a:t>
            </a:r>
            <a:r>
              <a:rPr lang="en-US" altLang="ko-KR" sz="1600" dirty="0" smtClean="0">
                <a:latin typeface="+mn-ea"/>
              </a:rPr>
              <a:t>, UI </a:t>
            </a:r>
            <a:r>
              <a:rPr lang="ko-KR" altLang="en-US" sz="1600" dirty="0" smtClean="0">
                <a:latin typeface="+mn-ea"/>
              </a:rPr>
              <a:t>이미지 작업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Tx/>
              <a:buChar char="-"/>
            </a:pP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상황에 맞는 다양한 스크립트로 구동</a:t>
            </a:r>
            <a:endParaRPr lang="en-US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Tx/>
              <a:buChar char="-"/>
            </a:pPr>
            <a:r>
              <a:rPr lang="ko-KR" altLang="en-US" sz="1600" kern="100" dirty="0" smtClean="0">
                <a:latin typeface="+mn-ea"/>
                <a:cs typeface="Times New Roman" panose="02020603050405020304" pitchFamily="18" charset="0"/>
              </a:rPr>
              <a:t>애니메이션 스크립트를 활용하여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게임의 재미와 </a:t>
            </a:r>
            <a:r>
              <a:rPr lang="ko-KR" altLang="en-US" sz="1600" kern="100" dirty="0" smtClean="0">
                <a:latin typeface="+mn-ea"/>
                <a:cs typeface="Times New Roman" panose="02020603050405020304" pitchFamily="18" charset="0"/>
              </a:rPr>
              <a:t>볼거리</a:t>
            </a:r>
            <a:r>
              <a:rPr lang="en-US" altLang="ko-KR" sz="16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latin typeface="+mn-ea"/>
                <a:cs typeface="Times New Roman" panose="02020603050405020304" pitchFamily="18" charset="0"/>
              </a:rPr>
              <a:t>제공</a:t>
            </a:r>
            <a:endParaRPr lang="en-US" altLang="ko-KR" sz="1600" kern="100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69" y="1692938"/>
            <a:ext cx="1757554" cy="15283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55" y="1181188"/>
            <a:ext cx="2551808" cy="2551808"/>
          </a:xfrm>
          <a:prstGeom prst="rect">
            <a:avLst/>
          </a:prstGeom>
        </p:spPr>
      </p:pic>
      <p:pic>
        <p:nvPicPr>
          <p:cNvPr id="11" name="그림 10" descr="Unity 5.6.1f1 Personal (64bit) - stage4.unity - Start_UI - Android &lt;DX9&g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60" y="3101203"/>
            <a:ext cx="5374608" cy="2893422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577402"/>
            <a:ext cx="2103120" cy="732155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9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16821</TotalTime>
  <Words>317</Words>
  <Application>Microsoft Office PowerPoint</Application>
  <PresentationFormat>와이드스크린</PresentationFormat>
  <Paragraphs>58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나눔고딕 ExtraBold</vt:lpstr>
      <vt:lpstr>나눔고딕 Light</vt:lpstr>
      <vt:lpstr>나눔바른고딕</vt:lpstr>
      <vt:lpstr>맑은 고딕</vt:lpstr>
      <vt:lpstr>한컴바탕</vt:lpstr>
      <vt:lpstr>Arial</vt:lpstr>
      <vt:lpstr>Arial Rounded MT Bold</vt:lpstr>
      <vt:lpstr>Nueva Std</vt:lpstr>
      <vt:lpstr>Times New Roman</vt:lpstr>
      <vt:lpstr>Wingdings</vt:lpstr>
      <vt:lpstr>Office 테마</vt:lpstr>
      <vt:lpstr>PowerPoint 프레젠테이션</vt:lpstr>
      <vt:lpstr>Index</vt:lpstr>
      <vt:lpstr>1. 게임 소개</vt:lpstr>
      <vt:lpstr>1. 게임 소개</vt:lpstr>
      <vt:lpstr>1. 게임 소개</vt:lpstr>
      <vt:lpstr>1. 게임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360</cp:revision>
  <dcterms:created xsi:type="dcterms:W3CDTF">2017-08-16T11:16:28Z</dcterms:created>
  <dcterms:modified xsi:type="dcterms:W3CDTF">2017-11-23T00:33:39Z</dcterms:modified>
</cp:coreProperties>
</file>