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5" r:id="rId3"/>
    <p:sldId id="282" r:id="rId4"/>
    <p:sldId id="286" r:id="rId5"/>
    <p:sldId id="287" r:id="rId6"/>
    <p:sldId id="288" r:id="rId7"/>
    <p:sldId id="283" r:id="rId8"/>
    <p:sldId id="284" r:id="rId9"/>
    <p:sldId id="285" r:id="rId10"/>
    <p:sldId id="289" r:id="rId11"/>
    <p:sldId id="290" r:id="rId12"/>
    <p:sldId id="297" r:id="rId13"/>
    <p:sldId id="291" r:id="rId14"/>
    <p:sldId id="298" r:id="rId15"/>
    <p:sldId id="293" r:id="rId16"/>
    <p:sldId id="292" r:id="rId17"/>
    <p:sldId id="299" r:id="rId18"/>
    <p:sldId id="294" r:id="rId19"/>
    <p:sldId id="295" r:id="rId20"/>
    <p:sldId id="278" r:id="rId21"/>
  </p:sldIdLst>
  <p:sldSz cx="9144000" cy="6858000" type="screen4x3"/>
  <p:notesSz cx="6805613" cy="9939338"/>
  <p:embeddedFontLst>
    <p:embeddedFont>
      <p:font typeface="나눔고딕" pitchFamily="50" charset="-127"/>
      <p:regular r:id="rId24"/>
      <p:bold r:id="rId25"/>
    </p:embeddedFont>
    <p:embeddedFont>
      <p:font typeface="맑은 고딕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24" autoAdjust="0"/>
    <p:restoredTop sz="99093" autoAdjust="0"/>
  </p:normalViewPr>
  <p:slideViewPr>
    <p:cSldViewPr snapToGrid="0">
      <p:cViewPr>
        <p:scale>
          <a:sx n="75" d="100"/>
          <a:sy n="75" d="100"/>
        </p:scale>
        <p:origin x="-1200" y="-1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open?id=1s-OCNYvNJov6nbaXsG_NzI3o8zJFBVwi" TargetMode="External"/><Relationship Id="rId4" Type="http://schemas.openxmlformats.org/officeDocument/2006/relationships/hyperlink" Target="https://youtu.be/5NA1iTnK2J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5400" b="1" spc="-250" dirty="0" err="1" smtClean="0">
                <a:solidFill>
                  <a:schemeClr val="accent4">
                    <a:lumMod val="50000"/>
                  </a:schemeClr>
                </a:solidFill>
              </a:rPr>
              <a:t>OlymPC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 Game </a:t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</a:rPr>
              <a:t>윤호민의 포트폴리오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2018.03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크레이브몹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지원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윤호민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2.3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성과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성과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491782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팀원간의 의사소통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공모전을 마무리하며 게임을 평가하시는 분들 중 한명인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HKU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학장님께서 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저희 팀을 칭찬해 주셨습니다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저희 팀이 가장 주제를 가장 잘 이해한 팀이며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팀워크가 가장 잘 이루어진 팀이라고 해주셨습니다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저의 생각에 팀워크가 잘 이루어졌던 이유는 팀원간의 의사소통이 잘 되었기 때문이라고 생각합니다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팀장으로서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의사소통을 할 때 항상 영어로 하기로 하였고 영어를 어려워 하는 사람들을 위해서 제가 통역도 하였습니다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그리고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팀원 전원이 프로세스가 어느 정도 진행했는지 보드에 표시하여 서로의 진행상황을 알게 하고 건강과 습관이라는 주제에 맞는 어떠한 게임을 만들지 긴 시간에 걸쳐 토의한 끝에 내놓은 것이 좋은 결과로 이어진 것 같습니다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84885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4" name="그림 13" descr="게임잼상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99510"/>
            <a:ext cx="3643952" cy="2743398"/>
          </a:xfrm>
          <a:prstGeom prst="rect">
            <a:avLst/>
          </a:prstGeom>
          <a:ln>
            <a:noFill/>
          </a:ln>
        </p:spPr>
      </p:pic>
      <p:pic>
        <p:nvPicPr>
          <p:cNvPr id="17" name="그림 16" descr="HKU학장_사진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1416"/>
            <a:ext cx="3641370" cy="24086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2.3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성과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성과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우수상 그리고 외국인과의 팀 경험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수상 발표를 하기 전 칭찬을 받은 뒤라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내심 최우수상을 기대했지만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우수상을 받았습니다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최우수상을  수상한 팀은 전원 포항공대 학생으로 이루어진 팀이었는데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전원이 한국인인 만큼 준비와 의사소통에 유리한 점이 있었다고 생각합니다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비록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최우수상은 받지 못했지만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외국인과 같이 게임을 만들었던 것은 좋은 경험이라고 생각합니다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네덜란드 친구인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에릭과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일본인 친구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메구미와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같이 게임을 만들었기 때문에 나중에 어떤 사람들을 만나더라도 이해하고 일할 수 있다는 자신이 생겼습니다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80699"/>
            <a:ext cx="3603009" cy="488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/>
          <p:nvPr/>
        </p:nvCxnSpPr>
        <p:spPr>
          <a:xfrm>
            <a:off x="0" y="6250675"/>
            <a:ext cx="3589361" cy="15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 설명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 descr="올림피씨메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43" y="1985949"/>
            <a:ext cx="3653261" cy="277712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2016 Applied Game Jam</a:t>
            </a: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우수상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참여인원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5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명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 환경 및 개발 툴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Windows7 64bit,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Unity3D, C#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담당업무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팀장 및 프로그래밍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프로그래밍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조정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투포환게임 부분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개발기간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48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시간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플레이영상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https://youtu.be/5NA1iTnK2JE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실행 파일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https://drive.google.com/open?id=1s-OCNYvNJov6nbaXsG_NzI3o8zJFBVwi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 설명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 설명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 descr="올림피씨기획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67" y="1405934"/>
            <a:ext cx="6319909" cy="3485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240745" y="4517183"/>
            <a:ext cx="8470547" cy="2083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2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게임설명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건강한 습관을 주는 게임이란 주제에 맞게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컴퓨터를 잘못된 자세를 하지 않도록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스트레칭을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유도하는 간단한 게임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220000"/>
              </a:lnSpc>
              <a:buNone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 가지를 만들었습니다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 개의 게임은 각각 글자를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 기울여서 목 스트레칭을 하게 하는 타자 연습 게임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팔 및 어깨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스트레칭을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하게 해주는 조정 게임과 손목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스트레칭을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도와주는 투포환 게임입니다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제가 맡은 부분은 </a:t>
            </a:r>
            <a:r>
              <a:rPr lang="ko-KR" alt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조정게임</a:t>
            </a:r>
            <a:r>
              <a:rPr lang="ko-KR" altLang="en-US" sz="11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ko-KR" altLang="en-US" sz="11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투포환 게임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입니다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lnSpc>
                <a:spcPct val="220000"/>
              </a:lnSpc>
              <a:buNone/>
            </a:pPr>
            <a:endParaRPr lang="ko-KR" altLang="en-US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8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조정</a:t>
            </a:r>
            <a:r>
              <a:rPr lang="ko-KR" altLang="en-US" sz="800" b="1" spc="-150" dirty="0" smtClean="0">
                <a:solidFill>
                  <a:schemeClr val="accent4">
                    <a:lumMod val="50000"/>
                  </a:schemeClr>
                </a:solidFill>
              </a:rPr>
              <a:t> 게임 기획의도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조정 게임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기획 의도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건강한  습관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만들기 위해 현대인의 고정된 자세를 고치기 위해 어깨와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팔의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스트레칭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동작을 유도하는 게임을 만들고자 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충분히 위아래로 움직여야만 배가 속도를 얻기 때문에 어깨를 반드시 써야 합니다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그렇기 때문에 오른쪽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어깨의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회전근과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오른팔 근육을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스트레칭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시켜줄 수 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조정 게임의 조작은 마우스를 위아래로 움직이는 동작으로 배에 있는 노를 저어 배를 나아가게 합니다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짧은 시간 내에 목표까지 도착시간 이 짧을 수록 높은 점수를 얻는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레이싱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게임입니다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994848"/>
            <a:ext cx="3688847" cy="215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8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조정</a:t>
            </a:r>
            <a:r>
              <a:rPr lang="ko-KR" altLang="en-US" sz="800" b="1" spc="-150" dirty="0" smtClean="0">
                <a:solidFill>
                  <a:schemeClr val="accent4">
                    <a:lumMod val="50000"/>
                  </a:schemeClr>
                </a:solidFill>
              </a:rPr>
              <a:t> 게임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조정 게임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알고리즘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마우스의 커서의 위치가 아래에서 올라감에 따라 플레이어가 노를 젓고 배가 앞으로 나아가게 합니다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처음에는 마우스의 가속 방향 벡터에서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y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축 값을 가져와서  배의 속도에 적용해 보았는데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조작감이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매우 좋지 않았습니다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아무리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마우스를 위 아래로 흔들어도 이전 속도 보다 빠르지 않으면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배가 멈추는 현상이 나와서 마우스 커서의 위치에 따라 노를 젓는 상태이냐 아니냐를 정해주어서 노를 젓는 상태라면 속도가 추가되도록 만들었습니다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1990724"/>
            <a:ext cx="2695575" cy="306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3.3 </a:t>
            </a:r>
            <a:r>
              <a:rPr lang="ko-KR" altLang="en-US" sz="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투포환 게임 알고리즘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투포환</a:t>
            </a:r>
            <a:r>
              <a:rPr lang="ko-KR" altLang="en-US" sz="4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게임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기획 의도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건강한  습관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만들기 위해 현대인의 고정된 자세를 고치기 위해 손목과 전완근을 스트레칭하는 동을 유도하는 게임을 만들고자 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빠른 속도로만 움직여야 투포환을 돌리는 속도가 올라가도록 해서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격렬한 팔의 움직임을 유도할 수 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빠르게 움직여야 하기 때문에 정적인 자세가 오래 유지되는 사람에게 활력을 줄 수 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투포환 게임의 조작은 마우스를 원 모양으로 동작으로 빠르게 움직여 공을 가속시키고 클릭하여 공을 놓고 공이 얼마나 멀리 나아가게 만드는 것이 목표인 게임입니다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72316"/>
            <a:ext cx="3703207" cy="229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3.3 </a:t>
            </a:r>
            <a:r>
              <a:rPr lang="ko-KR" altLang="en-US" sz="8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투포환 게임 알고리즘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투포환</a:t>
            </a:r>
            <a:r>
              <a:rPr lang="ko-KR" altLang="en-US" sz="40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게임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알고리즘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투포환 던지는 게임의 조작 메커니즘에서 생겼던 문제는 마우스의 커서가 창의 구석에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부딫혀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마우스를 계속 돌리는데도 불구하고 정지된 상태에 있는 것이었습니다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 문제를 해결하기 위해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인칭 슈팅게임에서 사용되었던 함수를 이용했습니다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인칭 슈팅게임에서는 아무리 마우스를 회전 시켜도 커서가 가운데에 고정 되기 때문입니다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그리고 커서 위치를 좌표평면에서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개의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사분면으로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나누어서 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사분면에서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이동할 때마다 투포환을 돌리는 속도를 더하도록 하였고 그러한 변화가 감지되지 않을 경우 투포환을 돌리는 속도를 감소시켰습니다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1981200"/>
            <a:ext cx="3534563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잘된 점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잘된 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404519" y="1815169"/>
            <a:ext cx="3739481" cy="223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시간관리와 팀워크 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 동안 새로만난 팀원들과 게임을 만들어야 하는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게임잼의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특성상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일정 관리가 중요했습니다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그래서 일정을 작성해 그에 맞게 작업을 진행했고 순조롭게 완성시켰습니다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또한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네덜란드 사람과 일본 사람과 같이 게임을 만드는 귀중한 경험을 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5417238" y="214911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418160" y="4313756"/>
            <a:ext cx="3725840" cy="254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의견 공유</a:t>
            </a:r>
            <a:endParaRPr lang="ko-KR" altLang="en-US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어떤 게임을 만들지 정하는데 의견이 채택되지 않았다고 연연해하지 않고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스포츠게임에 대한 종목 및 조작 등 여러 가지 아이디어를 내놓았습니다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 후에도 의견이 나뉠 때마다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먼저 서로의 의견의 장단점에 대해 이야기하며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어떤 의견이 가장 좋을지 충분한 토의를 통해 더 나은 의견을 채택하였습니다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456907" y="464353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게임잼_팀원_사진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67552"/>
            <a:ext cx="5404512" cy="48904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아쉬운 점</a:t>
            </a:r>
            <a:endParaRPr lang="en-US" altLang="ko-KR" sz="800" spc="-3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아쉬운 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8" y="1669206"/>
            <a:ext cx="5251098" cy="205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짧은 개발 기간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일이라고는 하지만 실제로 쓸 수 있는 시간은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24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시간 뿐이라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간단한 미니게임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개밖에 만들지 못했습니다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부족한 시간 때문에 원하는 만큼의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퀄리티와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게임 볼륨을 담지 못했습니다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팀원간의 의견차이도 조율하느라 시간이 좀 더 부족했습니다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결국 마지막 날은 밤을 샜습니다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50028" y="3707556"/>
            <a:ext cx="5251098" cy="205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새로운 기술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우승팀은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기어를 활용한 팀이었습니다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저희도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VR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기술을 사용하려고는 했지만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 준비가 부족해서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할 수 있는 것에 집중하자고 해서 포기했습니다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처음 만나는 사람들과 새로운 것을 하려면 철저한 준비가 필요하다는 것을 알게 되었습니다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738563" y="403320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vr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53128"/>
            <a:ext cx="3691472" cy="2470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시간 부족에 대한 이미지 검색결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70741"/>
            <a:ext cx="3671248" cy="235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 txBox="1">
            <a:spLocks/>
          </p:cNvSpPr>
          <p:nvPr/>
        </p:nvSpPr>
        <p:spPr>
          <a:xfrm>
            <a:off x="960802" y="1184760"/>
            <a:ext cx="2715848" cy="190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개요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1.1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공모전 소개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1.2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  소개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1.3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 원 소개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957263" y="12614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96412" y="6243637"/>
            <a:ext cx="900000" cy="135398"/>
          </a:xfrm>
          <a:prstGeom prst="rect">
            <a:avLst/>
          </a:prstGeom>
        </p:spPr>
      </p:pic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41300" y="139700"/>
            <a:ext cx="8547100" cy="90170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</a:rPr>
              <a:t>목차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963977" y="3340585"/>
            <a:ext cx="2715848" cy="190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	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내용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3.1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 설명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3.2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조정 게임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3.3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투포환 게임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4565650" y="1184760"/>
            <a:ext cx="2715848" cy="190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	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과정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구상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2.3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4570777" y="3337410"/>
            <a:ext cx="2715848" cy="190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	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프로젝트 후기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4.1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잘된 점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50000"/>
              </a:lnSpc>
              <a:tabLst>
                <a:tab pos="628650" algn="l"/>
              </a:tabLst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4.2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아쉬운 점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 defTabSz="628650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957263" y="16995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966788" y="342360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957263" y="38522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567238" y="342360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557713" y="38522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4557713" y="12614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4548188" y="16900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공모전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공모전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434" name="Picture 2" descr="applied game jam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695449"/>
            <a:ext cx="9144001" cy="51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790364" y="4510585"/>
            <a:ext cx="4353636" cy="2347415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20000"/>
              </a:lnSpc>
              <a:buFont typeface="Arial" pitchFamily="34" charset="0"/>
              <a:buNone/>
            </a:pPr>
            <a:r>
              <a:rPr lang="ko-KR" altLang="en-US" sz="11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게임잼</a:t>
            </a:r>
            <a:r>
              <a:rPr lang="ko-KR" altLang="en-US" sz="11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2016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네덜란드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위트레흐트예술대학</a:t>
            </a:r>
            <a:r>
              <a: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(HKU) &amp; 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포항공대 </a:t>
            </a:r>
            <a:r>
              <a: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Global Applied Game Jam 2016 – University of Arts Utrecht(HKU) &amp; POSTEC Time: 16th August 2016 ~ 18th August Location: 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포항공대</a:t>
            </a:r>
            <a:r>
              <a: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(POSTEC) 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글로벌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어플라이드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게임 잼은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포스텍과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네덜란드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위트레흐트예술대학</a:t>
            </a:r>
            <a:r>
              <a: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(HKU)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공동 주최하는 워크숍입니다</a:t>
            </a:r>
            <a:r>
              <a:rPr lang="en-US" altLang="ko-KR" sz="11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팀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8" y="1669207"/>
            <a:ext cx="4965348" cy="341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삼계탕으로 시작된 팀의 이름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저희 팀원들이 좋아하는 음식들 중에 모두 닭고기요리가 있었습니다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외국인 팀원이 한국의 유명한 닭고기 요리가 무엇이냐고 묻자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저는 삼계탕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이라고 했고 그것을 팀의 이름으로 하자고 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처음에는 삼계탕의 </a:t>
            </a:r>
            <a:endParaRPr lang="en-US" altLang="ko-KR" sz="11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영어이름인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‘Chicken Soup’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하려고 했으나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삼계탕이 복날에 체력을 회복시켜준다는 점을 떠올려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‘Chicken Potion’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팀의 이름으로 정했습니다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또한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이번 공모전의 주제가 건강인 만큼 저희의 게임이 플레이 하는 맛도 좋고 몸에도 좋았으면 하는 뜻에서 팀의 이름으로 정했습니다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pic>
        <p:nvPicPr>
          <p:cNvPr id="12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687" y="2000875"/>
            <a:ext cx="3337083" cy="308418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팀원 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팀원 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414448" y="1846627"/>
            <a:ext cx="2729552" cy="501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각양각색의 팀원들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팀원은 모두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명으로 저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윤호민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홍종호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상명대 학생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),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김도형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포항공대 학생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그리고 네덜란드 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HKU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대학 출신인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에릭과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일본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니혼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대학 출신인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메구미와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팀을 이루었습니다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중 저와 홍종호 학생이 프로그래머로 참가하였고 그래픽 디자이너로는 에릭이 기획으로는 김도형 학생이 사운드 파트로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메구미가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참가하였습니다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다양한 국적이 모인 만큼 팀원끼리의 의사소통은 모두 영어로 했고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각자 서로 처음 보는 상태에서 팀을 맺어 어색해 했지만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공모전에서 같이 일하는 만큼 빨리 친해졌습니다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2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6454468" y="219004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0" y="1893816"/>
            <a:ext cx="6407220" cy="4964184"/>
            <a:chOff x="276225" y="2466975"/>
            <a:chExt cx="3200400" cy="2479605"/>
          </a:xfrm>
        </p:grpSpPr>
        <p:pic>
          <p:nvPicPr>
            <p:cNvPr id="14" name="그림 13" descr="게임잼_팀원_사진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25" y="2476500"/>
              <a:ext cx="3200400" cy="2470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845454" y="2740586"/>
              <a:ext cx="368916" cy="1383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</a:rPr>
                <a:t>메구미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43902" y="2466975"/>
              <a:ext cx="322950" cy="1383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김도형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9790" y="2846668"/>
              <a:ext cx="435281" cy="1383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홍종호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9296" y="3405935"/>
              <a:ext cx="268884" cy="1381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</a:rPr>
                <a:t>에릭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78609" y="2660371"/>
              <a:ext cx="333606" cy="1406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윤호민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구상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아이디어 구상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750027" y="1669206"/>
            <a:ext cx="5174897" cy="454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서로의 의견을 존중하면서 토의</a:t>
            </a:r>
            <a:endParaRPr lang="en-US" altLang="ko-KR" sz="1200" b="1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‘건강한 습관을 만드는 게임’이라는 주제에 대해 어떤 게임을 만들 것인가에 대해 네덜란드 친구인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에릭과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저와의 의견 충돌이 있었습니다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 친구는 자세를 교정하는 스포츠게임을 만들자는 의견이었고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저는 식습관을 고치는 시뮬레이션게임을 만들자는 의견이었습니다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다른 팀원들도 반반씩 의견이 갈리어 어떤 쪽으로 나아갈지 갈피를 못 잡는 상황이었습니다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어떤 게임을 만들지 확실히 정해지지 않고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시간만 흐르게 되었을 때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저는 정해진 시간 내에 만들 수 있는 게임을 만들자는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에릭의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의견에 동의하였고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err="1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캐쥬얼한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스포츠게임을 만들기 시작했습니다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저의 의견이 채택되지 않았다고 연연해하지 않고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스포츠게임에 대한 종목 및 조작 등 여러 가지 아이디어를 내놓았습니다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 후에도 의견이 나뉠 때마다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먼저 서로의 의견의 장단점에 대해 이야기하며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어떤 의견이 가장 좋을지 충분한 토의를 통해 더 나은 의견을 채택하였습니다</a:t>
            </a:r>
            <a:r>
              <a:rPr lang="en-US" altLang="ko-KR" sz="11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738563" y="198533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8" y="2838450"/>
            <a:ext cx="590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/>
                </a:solidFill>
              </a:rPr>
              <a:t>메구미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 descr="게임잼_팀원_사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1378"/>
            <a:ext cx="3643952" cy="52118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0" name="내용 개체 틀 2"/>
          <p:cNvSpPr txBox="1">
            <a:spLocks/>
          </p:cNvSpPr>
          <p:nvPr/>
        </p:nvSpPr>
        <p:spPr>
          <a:xfrm>
            <a:off x="259796" y="1631109"/>
            <a:ext cx="1769030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일정 시간표</a:t>
            </a:r>
          </a:p>
        </p:txBody>
      </p:sp>
      <p:sp>
        <p:nvSpPr>
          <p:cNvPr id="51" name="내용 개체 틀 2"/>
          <p:cNvSpPr txBox="1">
            <a:spLocks/>
          </p:cNvSpPr>
          <p:nvPr/>
        </p:nvSpPr>
        <p:spPr>
          <a:xfrm>
            <a:off x="2303749" y="1631109"/>
            <a:ext cx="6649751" cy="69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게임 잼 기간 동안 팀원들이 한 일을 표로 만들었습니다</a:t>
            </a:r>
            <a:r>
              <a:rPr lang="en-US" altLang="ko-KR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2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일정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7650" y="1992936"/>
          <a:ext cx="8648706" cy="3588712"/>
        </p:xfrm>
        <a:graphic>
          <a:graphicData uri="http://schemas.openxmlformats.org/drawingml/2006/table">
            <a:tbl>
              <a:tblPr/>
              <a:tblGrid>
                <a:gridCol w="724347"/>
                <a:gridCol w="651913"/>
                <a:gridCol w="1014086"/>
                <a:gridCol w="521530"/>
                <a:gridCol w="521530"/>
                <a:gridCol w="521530"/>
                <a:gridCol w="521530"/>
                <a:gridCol w="521530"/>
                <a:gridCol w="521530"/>
                <a:gridCol w="521530"/>
                <a:gridCol w="521530"/>
                <a:gridCol w="521530"/>
                <a:gridCol w="521530"/>
                <a:gridCol w="521530"/>
                <a:gridCol w="521530"/>
              </a:tblGrid>
              <a:tr h="42971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날짜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첫 째 날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파트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담당자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작업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 hour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806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프로그램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윤호민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팀장 및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서브 프로그래밍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게임 잼 테마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발표 청취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팀 구성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팀 이름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제정 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및 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팀 발표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저녁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컨셉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기획 브레인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스토밍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차 토의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기획 수정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및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아이디어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차 토의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및 합의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홍정호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메인 프로그래밍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기획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김도형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발표 준비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메구미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사운드 및 세부 기획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그래픽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에릭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그래픽 리소스 제작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6189" marR="6189" marT="61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일정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57175" y="1987903"/>
          <a:ext cx="8648694" cy="3593746"/>
        </p:xfrm>
        <a:graphic>
          <a:graphicData uri="http://schemas.openxmlformats.org/drawingml/2006/table">
            <a:tbl>
              <a:tblPr/>
              <a:tblGrid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  <a:gridCol w="480483"/>
              </a:tblGrid>
              <a:tr h="430321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둘째 날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32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34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36 hour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8151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조정 게임 프로토타이핑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투포환 게임 프로토 타이핑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 심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조정 게임 시스템 구축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조정 게임 화면 움직임 및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플레이어 조작 구현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투포환 게임 조작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알고리즘 구현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151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준비 운동 체조 게임 프로토 타이핑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준비 운동 타자게임 시스템 구축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준비 운동 리소스 연결 및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동작 구현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조정 게임 디버깅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1512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대기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게임 테스트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1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세부 리소스 및 사운드 리소스 확보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점 심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준비 운동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관련 문구 제작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로비 배경음악 및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여러가지 사운드 리소스 수집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조정 게임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사운드 제작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투포환 게임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사운드 제작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1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팀 로고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제작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게임로비 화면 제작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준비 운동 하는 사람 제작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및 관련 애니메이션 제작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스테이지 배경 제작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조정 게임 사람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및 조작 애니메이션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투포환 게임 사람 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및 조작 애니메이션</a:t>
                      </a:r>
                    </a:p>
                  </a:txBody>
                  <a:tcPr marL="6452" marR="6452" marT="64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</a:rPr>
              <a:t>일정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47644" y="1996016"/>
          <a:ext cx="8648712" cy="3585636"/>
        </p:xfrm>
        <a:graphic>
          <a:graphicData uri="http://schemas.openxmlformats.org/drawingml/2006/table">
            <a:tbl>
              <a:tblPr/>
              <a:tblGrid>
                <a:gridCol w="720726"/>
                <a:gridCol w="720726"/>
                <a:gridCol w="720726"/>
                <a:gridCol w="720726"/>
                <a:gridCol w="720726"/>
                <a:gridCol w="720726"/>
                <a:gridCol w="720726"/>
                <a:gridCol w="720726"/>
                <a:gridCol w="720726"/>
                <a:gridCol w="720726"/>
                <a:gridCol w="720726"/>
                <a:gridCol w="720726"/>
              </a:tblGrid>
              <a:tr h="429348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셋 째 날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37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39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41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43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44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45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46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47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48 hour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802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투포환 게임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디버깅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종합 완성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프레젠테이션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02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준비운동 게임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디버깅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심사의원 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플레이 보조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02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프레젠테이션 준비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2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사운드 이식 및 게임 테스팅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심사의원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플레이 보조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02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휴식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 배경 및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그래픽 수정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튜토리얼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그림 추가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프레젠테이션</a:t>
                      </a:r>
                    </a:p>
                  </a:txBody>
                  <a:tcPr marL="8090" marR="8090" marT="80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3567</TotalTime>
  <Words>1538</Words>
  <Application>Microsoft Office PowerPoint</Application>
  <PresentationFormat>화면 슬라이드 쇼(4:3)</PresentationFormat>
  <Paragraphs>297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나눔고딕</vt:lpstr>
      <vt:lpstr>맑은 고딕</vt:lpstr>
      <vt:lpstr>Wingdings</vt:lpstr>
      <vt:lpstr>Office 테마</vt:lpstr>
      <vt:lpstr>OlymPC Game  윤호민의 포트폴리오 </vt:lpstr>
      <vt:lpstr>목차</vt:lpstr>
      <vt:lpstr>공모전 소개</vt:lpstr>
      <vt:lpstr>팀 소개</vt:lpstr>
      <vt:lpstr>팀원 소개</vt:lpstr>
      <vt:lpstr>아이디어 구상</vt:lpstr>
      <vt:lpstr>일정</vt:lpstr>
      <vt:lpstr>일정</vt:lpstr>
      <vt:lpstr>일정</vt:lpstr>
      <vt:lpstr>성과</vt:lpstr>
      <vt:lpstr>성과</vt:lpstr>
      <vt:lpstr>게임 설명</vt:lpstr>
      <vt:lpstr>게임 설명</vt:lpstr>
      <vt:lpstr>조정 게임</vt:lpstr>
      <vt:lpstr>조정 게임</vt:lpstr>
      <vt:lpstr>투포환 게임</vt:lpstr>
      <vt:lpstr>투포환 게임</vt:lpstr>
      <vt:lpstr>잘된 점</vt:lpstr>
      <vt:lpstr>아쉬운 점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Homin</cp:lastModifiedBy>
  <cp:revision>86</cp:revision>
  <cp:lastPrinted>2011-08-28T13:13:29Z</cp:lastPrinted>
  <dcterms:created xsi:type="dcterms:W3CDTF">2011-08-24T01:05:33Z</dcterms:created>
  <dcterms:modified xsi:type="dcterms:W3CDTF">2018-03-27T06:54:39Z</dcterms:modified>
</cp:coreProperties>
</file>