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78" r:id="rId12"/>
  </p:sldIdLst>
  <p:sldSz cx="9144000" cy="6858000" type="screen4x3"/>
  <p:notesSz cx="6805613" cy="9939338"/>
  <p:embeddedFontLst>
    <p:embeddedFont>
      <p:font typeface="나눔고딕" pitchFamily="50" charset="-127"/>
      <p:regular r:id="rId15"/>
      <p:bold r:id="rId16"/>
    </p:embeddedFont>
    <p:embeddedFont>
      <p:font typeface="맑은 고딕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856" autoAdjust="0"/>
    <p:restoredTop sz="86364" autoAdjust="0"/>
  </p:normalViewPr>
  <p:slideViewPr>
    <p:cSldViewPr snapToGrid="0">
      <p:cViewPr varScale="1">
        <p:scale>
          <a:sx n="72" d="100"/>
          <a:sy n="72" d="100"/>
        </p:scale>
        <p:origin x="-1302" y="-9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jD7UPce6uWsnxQbMP-8kVJ3QHXlEROh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  <a:t>Debug Game </a:t>
            </a:r>
            <a:b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5400" b="1" spc="-250" dirty="0" smtClean="0">
                <a:solidFill>
                  <a:schemeClr val="accent4">
                    <a:lumMod val="50000"/>
                  </a:schemeClr>
                </a:solidFill>
              </a:rPr>
              <a:t>윤호민의 포트폴리오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2018.03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크레이브</a:t>
            </a: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몹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지원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윤호민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cosmetic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3.2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아쉬운 점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아쉬운 점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404519" y="1815169"/>
            <a:ext cx="3739481" cy="2575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적은 게임 볼륨과 단순함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단판 형식의 게임이기 때문에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플레이 타임이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분도 되지 않습니다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제작기간에 비해 너무 적은 게임 볼륨이라고 생각합니다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레벨 디자인도 적과 방해물이 임의적으로 생성되도록 한 것 밖에 없어서 아쉬웠습니다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1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ko-KR" sz="11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5417238" y="214911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598" y="2838450"/>
            <a:ext cx="590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메구미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418160" y="4313756"/>
            <a:ext cx="3725840" cy="2544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제한적인 리소스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비록 </a:t>
            </a:r>
            <a:r>
              <a:rPr lang="ko-KR" altLang="en-US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에셋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스토어를 통해 그래픽 리소스를 구했지만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제 마음에 드는 그래픽 리소스는 없었습니다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그래서 몇 개의 후보 목록을 뽑아서 그 중에서 그나마 제일 나은 것으로 골랐습니다만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여러 개의 모델이 서로 출처가 달라 어색한 점이 있었습니다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1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5456907" y="464353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2172954"/>
            <a:ext cx="5317430" cy="38277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부제목 2"/>
          <p:cNvSpPr txBox="1">
            <a:spLocks/>
          </p:cNvSpPr>
          <p:nvPr/>
        </p:nvSpPr>
        <p:spPr>
          <a:xfrm>
            <a:off x="960802" y="1184760"/>
            <a:ext cx="2715848" cy="1903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개요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1.1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1.2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 툴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 defTabSz="628650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957263" y="126143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96412" y="6243637"/>
            <a:ext cx="900000" cy="135398"/>
          </a:xfrm>
          <a:prstGeom prst="rect">
            <a:avLst/>
          </a:prstGeom>
        </p:spPr>
      </p:pic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241300" y="139700"/>
            <a:ext cx="8547100" cy="90170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smtClean="0">
                <a:solidFill>
                  <a:srgbClr val="1D314E"/>
                </a:solidFill>
              </a:rPr>
              <a:t>목차</a:t>
            </a:r>
            <a:endParaRPr lang="ko-KR" altLang="en-US" sz="2800" b="1" dirty="0">
              <a:solidFill>
                <a:srgbClr val="1D314E"/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963977" y="3340585"/>
            <a:ext cx="2715848" cy="1903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3.	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후기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3.1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잘된 점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3.2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아쉬운 점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4565650" y="1184760"/>
            <a:ext cx="2715848" cy="1903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2.	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내용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2.1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아이디어 구상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2.2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오브젝트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 defTabSz="628650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2.3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스크립트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957263" y="16995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966788" y="342360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957263" y="385223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4557713" y="126143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4548188" y="16900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598" y="2838450"/>
            <a:ext cx="590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메구미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3750027" y="1669206"/>
            <a:ext cx="5174897" cy="4541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2014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졸업 프로젝트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제목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안드로이드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환경 </a:t>
            </a:r>
            <a:r>
              <a:rPr lang="ko-KR" altLang="en-US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게임 어플리케이션 제작 </a:t>
            </a:r>
            <a:endParaRPr lang="en-US" altLang="ko-KR" sz="11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참여인원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1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명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개발 환경 및 개발 툴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Windows7 64bit, Android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Unity3D, Java script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담당업무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개발 전반</a:t>
            </a:r>
            <a:endParaRPr lang="en-US" altLang="ko-KR" sz="11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개발기간 </a:t>
            </a:r>
            <a:r>
              <a:rPr lang="en-US" altLang="ko-KR" sz="11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개월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클라이언트 </a:t>
            </a:r>
            <a:r>
              <a:rPr lang="en-US" altLang="ko-KR" sz="11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endParaRPr lang="en-US" altLang="ko-KR" sz="11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1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https</a:t>
            </a:r>
            <a:r>
              <a:rPr lang="en-US" altLang="ko-KR" sz="11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://</a:t>
            </a:r>
            <a:r>
              <a:rPr lang="en-US" altLang="ko-KR" sz="11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drive.google.com/open?id=1jD7UPce6uWsnxQbMP-8kVJ3QHXlEROh6</a:t>
            </a:r>
            <a:endParaRPr lang="en-US" altLang="ko-KR" sz="11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3738563" y="198533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디버그모바일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83" y="1738295"/>
            <a:ext cx="3231864" cy="17954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 descr="디버그플레이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3346" y="3614722"/>
            <a:ext cx="3219480" cy="240746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 툴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사용 툴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598" y="2838450"/>
            <a:ext cx="590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메구미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3750027" y="1669206"/>
            <a:ext cx="5174897" cy="4541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Unity Game Engine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언리얼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엔진과 더불어 대표되는 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2005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년 개발된 게임 엔진입니다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 프로젝트를 통해 처음으로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Unity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사용하게 되었습니다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본 프로젝트에 쓰인 버전은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Unity 3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1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Unity 3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부터는 기존의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PC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플랫폼뿐만 아니라 </a:t>
            </a:r>
            <a:r>
              <a:rPr lang="en-US" altLang="ko-KR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iOS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Android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같은 </a:t>
            </a:r>
            <a:r>
              <a:rPr lang="ko-KR" altLang="en-US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플랫폼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PS3, XBOX 360, </a:t>
            </a:r>
            <a:r>
              <a:rPr lang="en-US" altLang="ko-KR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Wii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같은 콘솔 게임기 등의 다양한 플랫폼으로 확장되었습니다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3738563" y="198533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유니티에 대한 이미지 검색결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" y="1995487"/>
            <a:ext cx="3419475" cy="1709738"/>
          </a:xfrm>
          <a:prstGeom prst="rect">
            <a:avLst/>
          </a:prstGeom>
          <a:noFill/>
        </p:spPr>
      </p:pic>
      <p:sp>
        <p:nvSpPr>
          <p:cNvPr id="2054" name="AutoShape 6" descr="유니티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유니티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8" name="AutoShape 10" descr="유니티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60" name="AutoShape 12" descr="유니티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62" name="AutoShape 14" descr="유니티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6" name="Picture 18" descr="게임 엔진에 대한 이미지 검색결과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5900" y="3962400"/>
            <a:ext cx="4212445" cy="2619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아이디어 구상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아이디어 구상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750027" y="1669206"/>
            <a:ext cx="5174897" cy="4541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기획 의도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사람들은 벌레를 보면 불쾌해하지만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간단하고 쉽게 벌레를 잡아 문제를 해결 합니다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하지만 프로그램에서 버그가 나온다면 오랜 시간과 노력을 들여 디버깅을 해야 하고 이는 매우 귀찮고 고된 작업입니다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그래서 버그는 짜증나는 존재입니다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이러한 </a:t>
            </a:r>
            <a:endParaRPr lang="en-US" altLang="ko-KR" sz="11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버그들을 벌레 잡듯이 간단히 잡으면 얼마나 좋을까 하고 이 게임을 기획했습니다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738563" y="198533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598" y="2838450"/>
            <a:ext cx="590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메구미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Picture 4" descr="디버깅에 대한 이미지 검색결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350" y="1695450"/>
            <a:ext cx="3064484" cy="2257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아이디어 구상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아이디어 구상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750027" y="1669206"/>
            <a:ext cx="5174897" cy="4541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모티브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예전에 즐겨 하는 플래시 게임 중에 물고기 키우기라는 게임이 있습니다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그 게임의 규칙은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가지 입니다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자신보다 작은 적과 충돌 시 크기가 커진다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자신보다 큰 적과 충돌 시 게임오버가 된다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이와 같은 게임 규칙을 가진 게임을 만들기로 했습니다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738563" y="198533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598" y="2838450"/>
            <a:ext cx="590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메구미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 descr="swordfis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7215" y="1765201"/>
            <a:ext cx="3455791" cy="21114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오브젝트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오브젝트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750027" y="1669206"/>
            <a:ext cx="5174897" cy="4541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오브젝트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배경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2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차원 평면에 회로기판 모양으로 컴퓨터 내부처럼 보이도록 함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플레이어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벌레들을 잡아 먹는 재빠른 이미지가 있는 거미 모델 사용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버그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적 캐릭터들로 작은 버그와 큰 버그로 나뉘고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작은 버그들은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플레이어에게서 도망치고 큰 버그는 플레이어를 공격함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플레이어는 작은 버그를 먹을 수 있고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먹으면 크기가 증가함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플레이어는 큰 버그에게 </a:t>
            </a:r>
            <a:r>
              <a:rPr lang="ko-KR" altLang="en-US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데미지를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입음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장애물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플레이어가 큰 버그에게 대항 할 수 있는 수단 장애물에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부딪히게 유도하면 큰 버그를 없앰</a:t>
            </a:r>
            <a:endParaRPr lang="en-US" altLang="ko-KR" sz="11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738563" y="198533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598" y="2838450"/>
            <a:ext cx="590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메구미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607" y="1895872"/>
            <a:ext cx="1456052" cy="12283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7891" y="1893589"/>
            <a:ext cx="1492682" cy="123061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3892" y="3180580"/>
            <a:ext cx="1468708" cy="122370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5" name="그림 14" descr="circuit-board-mural-zoom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09751" y="3181351"/>
            <a:ext cx="1504950" cy="1219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2.3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스크립트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스크립트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750027" y="1669206"/>
            <a:ext cx="5174897" cy="4541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스크립트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1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Player Controller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키 입력을 받아 플레이어의 이동을 담당하는 스크립트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1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Player Status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플레이어의 크기와 </a:t>
            </a:r>
            <a:r>
              <a:rPr lang="ko-KR" altLang="en-US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체력등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상태 변화를 담당하는 스크립트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1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Big Bug / Small Bug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플레이어와 장애물과 상호작용을 담당하는 스크립트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1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Bug Move</a:t>
            </a:r>
            <a:r>
              <a:rPr lang="ko-KR" altLang="en-US" sz="11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버그들의 간단한 인공지능을 구현하는 스크립트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1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Generator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버그와 장애물이 생성되도록 만드는 역할을 하는 스크립트</a:t>
            </a:r>
            <a:endParaRPr lang="en-US" altLang="ko-KR" sz="11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738563" y="198533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598" y="2838450"/>
            <a:ext cx="590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메구미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775" y="1771650"/>
            <a:ext cx="3520117" cy="3438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잘된 점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잘된 점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404519" y="1815169"/>
            <a:ext cx="3739481" cy="2575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게임을 개발하고 완성 시킨 것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그 동안 게임 제작 동아리에서 간단한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DOS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게임 등을 만든 것을 제외하면 이 게임이 제가 만든  최초의 게임 입니다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복학 이후에 게임 제작 동아리 활동을 소홀히 했었기 때문에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졸업 프로젝트로 게임을 만들자고 생각하였습니다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간단한 게임이지만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좋은 경험이었다고 생각합니다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1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5417238" y="214911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598" y="2838450"/>
            <a:ext cx="590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메구미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418160" y="4313756"/>
            <a:ext cx="3725840" cy="2544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게임 </a:t>
            </a:r>
            <a:r>
              <a:rPr lang="ko-KR" altLang="en-US" sz="12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개발툴인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유니티를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사용한 것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유니티를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사용하여 개발했기 때문에 개발이 용이하였습니다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무엇보다 그래픽 리소스를 </a:t>
            </a:r>
            <a:r>
              <a:rPr lang="ko-KR" altLang="en-US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에셋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스토어를 통해 구할 수 있던 점이 좋았습니다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게임에 등장하는 모든 오브젝트의 모델은 </a:t>
            </a:r>
            <a:r>
              <a:rPr lang="ko-KR" altLang="en-US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에셋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스토어를 통해 구했습니다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또한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유니티를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사용해서 </a:t>
            </a:r>
            <a:endParaRPr lang="en-US" altLang="ko-KR" sz="11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환경 이식이 매우 쉬웠습니다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1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5456907" y="464353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디버그개발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7410"/>
            <a:ext cx="5354480" cy="402431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3412</TotalTime>
  <Words>593</Words>
  <Application>Microsoft Office PowerPoint</Application>
  <PresentationFormat>화면 슬라이드 쇼(4:3)</PresentationFormat>
  <Paragraphs>111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Arial</vt:lpstr>
      <vt:lpstr>나눔고딕</vt:lpstr>
      <vt:lpstr>맑은 고딕</vt:lpstr>
      <vt:lpstr>Wingdings</vt:lpstr>
      <vt:lpstr>Office 테마</vt:lpstr>
      <vt:lpstr>Debug Game  윤호민의 포트폴리오</vt:lpstr>
      <vt:lpstr>목차</vt:lpstr>
      <vt:lpstr>개요</vt:lpstr>
      <vt:lpstr>사용 툴</vt:lpstr>
      <vt:lpstr>아이디어 구상</vt:lpstr>
      <vt:lpstr>아이디어 구상</vt:lpstr>
      <vt:lpstr>오브젝트</vt:lpstr>
      <vt:lpstr>스크립트</vt:lpstr>
      <vt:lpstr>잘된 점</vt:lpstr>
      <vt:lpstr>아쉬운 점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Homin</cp:lastModifiedBy>
  <cp:revision>50</cp:revision>
  <cp:lastPrinted>2011-08-28T13:13:29Z</cp:lastPrinted>
  <dcterms:created xsi:type="dcterms:W3CDTF">2011-08-24T01:05:33Z</dcterms:created>
  <dcterms:modified xsi:type="dcterms:W3CDTF">2018-03-27T05:18:00Z</dcterms:modified>
</cp:coreProperties>
</file>