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229C-7E32-4436-89A7-D75CA577CEE3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02DF2-66ED-4A03-B358-CEC70E1F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9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2DF2-66ED-4A03-B358-CEC70E1FE2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53A0-60FE-42F1-A43F-9BDBB29C35D1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9399-BB26-43CE-9519-EA549BA4539D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717-772D-4757-A716-54069D2A54B7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D921-E16D-4BC9-B929-6AE5555F39AB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3E7E-4D4B-4450-B06A-F7C478B2FA46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F22-2DDC-41ED-B029-FF7A831AFF82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073F-72CA-4C1F-960B-30EDB53535DD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8849-ECE0-4CD6-ACEA-B365F119FB18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38ED-3657-4053-80EC-A492B2F7F011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6CAA-6FB4-4269-91DB-A12C76251666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65B-C881-437A-8820-743CEE586592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ED18-B084-4317-85AF-E8702656CDF0}" type="datetime1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 err="1" smtClean="0"/>
              <a:t>칼디르</a:t>
            </a:r>
            <a:r>
              <a:rPr lang="ko-KR" altLang="en-US" sz="6000" b="1" dirty="0" smtClean="0"/>
              <a:t> 행성 정찰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Starcraft2_usemap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Made by. Eddie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3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b="1" spc="300" dirty="0" smtClean="0"/>
              <a:t>NPC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2509852" cy="216024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54784"/>
              </p:ext>
            </p:extLst>
          </p:nvPr>
        </p:nvGraphicFramePr>
        <p:xfrm>
          <a:off x="4211960" y="1700808"/>
          <a:ext cx="4392488" cy="110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제라툴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라사라에게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칼디르</a:t>
                      </a:r>
                      <a:r>
                        <a:rPr lang="ko-KR" altLang="en-US" sz="1300" dirty="0" smtClean="0"/>
                        <a:t> 정찰임무를 내린 인물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게임에서는 초상화로만 등장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2" y="3429000"/>
            <a:ext cx="2509853" cy="216024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02338"/>
              </p:ext>
            </p:extLst>
          </p:nvPr>
        </p:nvGraphicFramePr>
        <p:xfrm>
          <a:off x="4211960" y="3973830"/>
          <a:ext cx="4392488" cy="110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카리어스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err="1" smtClean="0"/>
                        <a:t>카라스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전초기지의 수장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캠페인 데이터 수정 없이 사용 예정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b="1" spc="300" dirty="0" smtClean="0"/>
              <a:t>적대세력</a:t>
            </a:r>
            <a:r>
              <a:rPr lang="en-US" altLang="ko-KR" sz="2400" b="1" spc="300" dirty="0" smtClean="0"/>
              <a:t>(mob)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2509852" cy="216023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54119"/>
              </p:ext>
            </p:extLst>
          </p:nvPr>
        </p:nvGraphicFramePr>
        <p:xfrm>
          <a:off x="4211960" y="1700808"/>
          <a:ext cx="4392488" cy="8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저그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캠페인 데이터 수정 없이 사용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2" y="3429000"/>
            <a:ext cx="2509852" cy="216024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6836"/>
              </p:ext>
            </p:extLst>
          </p:nvPr>
        </p:nvGraphicFramePr>
        <p:xfrm>
          <a:off x="4211960" y="3973830"/>
          <a:ext cx="4392488" cy="110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케리건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err="1" smtClean="0"/>
                        <a:t>케리건</a:t>
                      </a:r>
                      <a:r>
                        <a:rPr lang="ko-KR" altLang="en-US" sz="1300" dirty="0" smtClean="0"/>
                        <a:t> 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저그의</a:t>
                      </a:r>
                      <a:r>
                        <a:rPr lang="ko-KR" altLang="en-US" sz="1300" dirty="0" smtClean="0"/>
                        <a:t> 수장 마지막 군락 처치</a:t>
                      </a:r>
                      <a:r>
                        <a:rPr lang="ko-KR" altLang="en-US" sz="1300" baseline="0" dirty="0" smtClean="0"/>
                        <a:t> 후 생성</a:t>
                      </a:r>
                      <a:endParaRPr lang="en-US" altLang="ko-KR" sz="1300" baseline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baseline="0" dirty="0" err="1" smtClean="0"/>
                        <a:t>케리건을</a:t>
                      </a:r>
                      <a:r>
                        <a:rPr lang="ko-KR" altLang="en-US" sz="1300" baseline="0" dirty="0" smtClean="0"/>
                        <a:t> 제압하면 플레이어 승리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3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b="1" spc="300" dirty="0" smtClean="0"/>
              <a:t>적대세력</a:t>
            </a:r>
            <a:r>
              <a:rPr lang="en-US" altLang="ko-KR" sz="2400" b="1" spc="300" dirty="0" smtClean="0"/>
              <a:t>(mob)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1052737"/>
            <a:ext cx="1840558" cy="158417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75761"/>
              </p:ext>
            </p:extLst>
          </p:nvPr>
        </p:nvGraphicFramePr>
        <p:xfrm>
          <a:off x="4067944" y="1421755"/>
          <a:ext cx="4392488" cy="8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파사크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자가라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번식지</a:t>
                      </a:r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을 지키고 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2924944"/>
            <a:ext cx="1840558" cy="158417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21434"/>
              </p:ext>
            </p:extLst>
          </p:nvPr>
        </p:nvGraphicFramePr>
        <p:xfrm>
          <a:off x="4067944" y="3212976"/>
          <a:ext cx="4392488" cy="8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토라스크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err="1" smtClean="0"/>
                        <a:t>울트라리스크토라스크변종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번식지</a:t>
                      </a:r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를 지키고 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48" y="4869160"/>
            <a:ext cx="1840557" cy="158417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30299"/>
              </p:ext>
            </p:extLst>
          </p:nvPr>
        </p:nvGraphicFramePr>
        <p:xfrm>
          <a:off x="4067175" y="5238177"/>
          <a:ext cx="4392488" cy="8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브루탈리스크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번식지</a:t>
                      </a:r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을 지키고 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b="1" spc="300" dirty="0" smtClean="0"/>
              <a:t>적대세력</a:t>
            </a:r>
            <a:r>
              <a:rPr lang="en-US" altLang="ko-KR" sz="2400" b="1" spc="300" dirty="0" smtClean="0"/>
              <a:t>(mob)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2509851" cy="216023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64858"/>
              </p:ext>
            </p:extLst>
          </p:nvPr>
        </p:nvGraphicFramePr>
        <p:xfrm>
          <a:off x="4211960" y="1700808"/>
          <a:ext cx="4392488" cy="8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오메가리스크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케리건에게</a:t>
                      </a:r>
                      <a:r>
                        <a:rPr lang="ko-KR" altLang="en-US" sz="1300" dirty="0" smtClean="0"/>
                        <a:t> 가는 길을 지킨다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2" y="3429000"/>
            <a:ext cx="2509852" cy="216023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93742"/>
              </p:ext>
            </p:extLst>
          </p:nvPr>
        </p:nvGraphicFramePr>
        <p:xfrm>
          <a:off x="4211960" y="3973830"/>
          <a:ext cx="4392488" cy="8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04"/>
                <a:gridCol w="3130184"/>
              </a:tblGrid>
              <a:tr h="423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니아드라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230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케리건에게</a:t>
                      </a:r>
                      <a:r>
                        <a:rPr lang="ko-KR" altLang="en-US" sz="1300" dirty="0" smtClean="0"/>
                        <a:t> 가는 길을 지킨다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b="1" spc="300" dirty="0" smtClean="0"/>
              <a:t>전체 지도 원안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b="1" spc="300" dirty="0" smtClean="0"/>
              <a:t>제작 소요 기간</a:t>
            </a:r>
            <a:endParaRPr lang="ko-KR" altLang="en-US" sz="2400" b="1" spc="3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49475"/>
              </p:ext>
            </p:extLst>
          </p:nvPr>
        </p:nvGraphicFramePr>
        <p:xfrm>
          <a:off x="611561" y="2636912"/>
          <a:ext cx="7848870" cy="194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일자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03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27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03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28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03</a:t>
                      </a: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29</a:t>
                      </a: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03</a:t>
                      </a: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30</a:t>
                      </a: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문서작업 진행</a:t>
                      </a:r>
                      <a:b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스테이지 제작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스테이지 완성</a:t>
                      </a:r>
                      <a:b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합류포인트까지 구현 완료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휴일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휴일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03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31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04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01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04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02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03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시나리오 완성</a:t>
                      </a:r>
                      <a:b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구현 완료</a:t>
                      </a:r>
                      <a:b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데이터 수정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v1.0 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게시</a:t>
                      </a:r>
                      <a:b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유저 피드백 접수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유저 피드백 적용</a:t>
                      </a:r>
                      <a:b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v1.1 </a:t>
                      </a:r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게시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제작 후기 작업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제작 후기 작업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39952" y="184482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총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9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2400" b="1" spc="300" dirty="0" smtClean="0"/>
              <a:t>시작하기에 앞서</a:t>
            </a:r>
            <a:endParaRPr lang="ko-KR" altLang="en-US" sz="2400" b="1" spc="300" dirty="0"/>
          </a:p>
        </p:txBody>
      </p:sp>
      <p:sp>
        <p:nvSpPr>
          <p:cNvPr id="6" name="TextBox 5"/>
          <p:cNvSpPr txBox="1"/>
          <p:nvPr/>
        </p:nvSpPr>
        <p:spPr>
          <a:xfrm>
            <a:off x="1492471" y="1988840"/>
            <a:ext cx="61590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b="1" dirty="0" smtClean="0"/>
              <a:t>초반 작업을 할 때 내 자신만의 오리지널 스토리를 가진 게임을 </a:t>
            </a:r>
            <a:endParaRPr lang="en-US" altLang="ko-KR" sz="15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1500" b="1" dirty="0" err="1" smtClean="0"/>
              <a:t>갤디터를</a:t>
            </a:r>
            <a:r>
              <a:rPr lang="ko-KR" altLang="en-US" sz="1500" b="1" dirty="0" smtClean="0"/>
              <a:t> 이용해 만들어 보고 싶었습니다</a:t>
            </a:r>
            <a:r>
              <a:rPr lang="en-US" altLang="ko-KR" sz="1500" b="1" dirty="0" smtClean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1500" b="1" dirty="0" smtClean="0"/>
              <a:t>하지만 제가 가진 스토리와 </a:t>
            </a:r>
            <a:r>
              <a:rPr lang="ko-KR" altLang="en-US" sz="1500" b="1" dirty="0" err="1" smtClean="0"/>
              <a:t>갤디터가</a:t>
            </a:r>
            <a:r>
              <a:rPr lang="ko-KR" altLang="en-US" sz="1500" b="1" dirty="0" smtClean="0"/>
              <a:t> 제공해주는 리소스간의</a:t>
            </a:r>
            <a:endParaRPr lang="en-US" altLang="ko-KR" sz="15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1500" b="1" dirty="0" smtClean="0"/>
              <a:t>어긋남 때문에 원하는 느낌을 잘 살려줄 수 없었고</a:t>
            </a:r>
            <a:r>
              <a:rPr lang="en-US" altLang="ko-KR" sz="1500" b="1" dirty="0" smtClean="0"/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500" b="1" dirty="0" smtClean="0"/>
              <a:t>저는 고민에 빠졌습니다</a:t>
            </a:r>
            <a:r>
              <a:rPr lang="en-US" altLang="ko-KR" sz="1500" b="1" dirty="0" smtClean="0"/>
              <a:t>. </a:t>
            </a:r>
            <a:r>
              <a:rPr lang="ko-KR" altLang="en-US" sz="1500" b="1" dirty="0" err="1" smtClean="0"/>
              <a:t>갤디터</a:t>
            </a:r>
            <a:r>
              <a:rPr lang="ko-KR" altLang="en-US" sz="1500" b="1" dirty="0" smtClean="0"/>
              <a:t> 툴을 다루는 능력은 많이 올라왔지만</a:t>
            </a:r>
            <a:endParaRPr lang="en-US" altLang="ko-KR" sz="15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1500" b="1" dirty="0" smtClean="0"/>
              <a:t>리소스를 새로 제작할 능력은 없었기에</a:t>
            </a:r>
            <a:endParaRPr lang="en-US" altLang="ko-KR" sz="15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1500" b="1" dirty="0" smtClean="0"/>
              <a:t>이에 과감히 스토리를 버리는 선택을 하였습니다</a:t>
            </a:r>
            <a:r>
              <a:rPr lang="en-US" altLang="ko-KR" sz="1500" b="1" dirty="0" smtClean="0"/>
              <a:t>.</a:t>
            </a:r>
            <a:endParaRPr lang="ko-KR" altLang="en-US" sz="1500" b="1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1772816"/>
            <a:ext cx="6840760" cy="38884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2400" b="1" spc="300" dirty="0" smtClean="0"/>
              <a:t>목차</a:t>
            </a:r>
            <a:endParaRPr lang="ko-KR" altLang="en-US" sz="2400" b="1" spc="300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1988840"/>
            <a:ext cx="26292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500" b="1" dirty="0" smtClean="0"/>
              <a:t>Story flow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500" b="1" dirty="0" smtClean="0"/>
              <a:t>전초기지 수색</a:t>
            </a:r>
            <a:endParaRPr lang="en-US" altLang="ko-KR" sz="1500" b="1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500" b="1" dirty="0" smtClean="0"/>
              <a:t>신호소로 이동</a:t>
            </a:r>
            <a:endParaRPr lang="en-US" altLang="ko-KR" sz="1500" b="1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500" b="1" dirty="0" err="1" smtClean="0"/>
              <a:t>저그의</a:t>
            </a:r>
            <a:r>
              <a:rPr lang="ko-KR" altLang="en-US" sz="1500" b="1" dirty="0" smtClean="0"/>
              <a:t> 침공</a:t>
            </a:r>
            <a:r>
              <a:rPr lang="en-US" altLang="ko-KR" sz="1500" b="1" dirty="0" smtClean="0"/>
              <a:t>&amp; </a:t>
            </a:r>
            <a:r>
              <a:rPr lang="ko-KR" altLang="en-US" sz="1500" b="1" dirty="0" smtClean="0"/>
              <a:t>아군 합류</a:t>
            </a:r>
            <a:endParaRPr lang="en-US" altLang="ko-KR" sz="1500" b="1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500" b="1" dirty="0" err="1" smtClean="0"/>
              <a:t>저그</a:t>
            </a:r>
            <a:r>
              <a:rPr lang="ko-KR" altLang="en-US" sz="1500" b="1" dirty="0" smtClean="0"/>
              <a:t> 격퇴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988840"/>
            <a:ext cx="18870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500" b="1" dirty="0" smtClean="0"/>
              <a:t>플레이어 캐릭터</a:t>
            </a:r>
            <a:endParaRPr lang="en-US" altLang="ko-KR" sz="15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500" b="1" dirty="0" smtClean="0"/>
              <a:t>등장 </a:t>
            </a:r>
            <a:r>
              <a:rPr lang="en-US" altLang="ko-KR" sz="1500" b="1" dirty="0" smtClean="0"/>
              <a:t>NPC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500" b="1" dirty="0" smtClean="0"/>
              <a:t>적대세력</a:t>
            </a:r>
            <a:r>
              <a:rPr lang="en-US" altLang="ko-KR" sz="1500" b="1" dirty="0" smtClean="0"/>
              <a:t>(mob)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500" b="1" dirty="0" smtClean="0"/>
              <a:t>전체 지도 원안</a:t>
            </a:r>
            <a:endParaRPr lang="en-US" altLang="ko-KR" sz="15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500" b="1" dirty="0" smtClean="0"/>
              <a:t>제작 소요 기간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5971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b="1" spc="300" dirty="0" smtClean="0"/>
              <a:t>Story flow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37474" y="1289973"/>
            <a:ext cx="3069052" cy="33882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칼디르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행성 도착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7474" y="1916832"/>
            <a:ext cx="3069052" cy="33882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제라툴의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정찰 지시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3930" y="2564904"/>
            <a:ext cx="3069052" cy="33882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전초기지 수색 발견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3930" y="3212976"/>
            <a:ext cx="3069052" cy="33882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신호소로 이</a:t>
            </a:r>
            <a:r>
              <a:rPr lang="ko-KR" altLang="en-US" sz="1400" b="1" dirty="0">
                <a:solidFill>
                  <a:schemeClr val="bg1"/>
                </a:solidFill>
              </a:rPr>
              <a:t>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94970" y="5178405"/>
            <a:ext cx="3069052" cy="33882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황금 함대와 합류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캐리건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저지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3930" y="3861048"/>
            <a:ext cx="3069052" cy="33882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저그의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침공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3930" y="4530333"/>
            <a:ext cx="3069052" cy="338827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합</a:t>
            </a:r>
            <a:r>
              <a:rPr lang="ko-KR" altLang="en-US" sz="1400" b="1" dirty="0">
                <a:solidFill>
                  <a:schemeClr val="bg1"/>
                </a:solidFill>
              </a:rPr>
              <a:t>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지점으로 이동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427984" y="1628800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아래쪽 화살표 12"/>
          <p:cNvSpPr/>
          <p:nvPr/>
        </p:nvSpPr>
        <p:spPr>
          <a:xfrm>
            <a:off x="4415492" y="2276872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아래쪽 화살표 13"/>
          <p:cNvSpPr/>
          <p:nvPr/>
        </p:nvSpPr>
        <p:spPr>
          <a:xfrm>
            <a:off x="4427984" y="2924944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아래쪽 화살표 14"/>
          <p:cNvSpPr/>
          <p:nvPr/>
        </p:nvSpPr>
        <p:spPr>
          <a:xfrm>
            <a:off x="4427984" y="3573016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아래쪽 화살표 15"/>
          <p:cNvSpPr/>
          <p:nvPr/>
        </p:nvSpPr>
        <p:spPr>
          <a:xfrm>
            <a:off x="4427984" y="4221088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아래쪽 화살표 16"/>
          <p:cNvSpPr/>
          <p:nvPr/>
        </p:nvSpPr>
        <p:spPr>
          <a:xfrm>
            <a:off x="4427984" y="4869160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324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spc="300" dirty="0" smtClean="0"/>
              <a:t>전초기지 수색 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8" y="1484784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칼디르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행성 도착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276872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전초기지 수색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3068960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갈래길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7065" y="3933056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아래쪽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18456" y="3933056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오른쪽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3933056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스킬 점멸획득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8028" y="5157192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전초기지 발견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427984" y="1988840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아래쪽 화살표 14"/>
          <p:cNvSpPr/>
          <p:nvPr/>
        </p:nvSpPr>
        <p:spPr>
          <a:xfrm>
            <a:off x="4427984" y="2780928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아래쪽 화살표 15"/>
          <p:cNvSpPr/>
          <p:nvPr/>
        </p:nvSpPr>
        <p:spPr>
          <a:xfrm>
            <a:off x="4427984" y="3645024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아래쪽 화살표 16"/>
          <p:cNvSpPr/>
          <p:nvPr/>
        </p:nvSpPr>
        <p:spPr>
          <a:xfrm rot="3579607">
            <a:off x="3189371" y="3457133"/>
            <a:ext cx="288032" cy="4653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5364088" y="4005064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아래쪽 화살표 18"/>
          <p:cNvSpPr/>
          <p:nvPr/>
        </p:nvSpPr>
        <p:spPr>
          <a:xfrm>
            <a:off x="2697125" y="4509120"/>
            <a:ext cx="288032" cy="6399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아래쪽 화살표 19"/>
          <p:cNvSpPr/>
          <p:nvPr/>
        </p:nvSpPr>
        <p:spPr>
          <a:xfrm rot="10800000">
            <a:off x="3275856" y="4426435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직사각형 2"/>
          <p:cNvSpPr/>
          <p:nvPr/>
        </p:nvSpPr>
        <p:spPr>
          <a:xfrm rot="16200000">
            <a:off x="4842031" y="3158969"/>
            <a:ext cx="141223" cy="3129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36196" y="4509120"/>
            <a:ext cx="141223" cy="246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spc="300" dirty="0" smtClean="0"/>
              <a:t>신호소로 이동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77272" y="1974608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전초기지 도착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7272" y="2766696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저그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울음 소리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7272" y="3558784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저그로</a:t>
            </a:r>
            <a:r>
              <a:rPr lang="ko-KR" altLang="en-US" sz="1400" dirty="0" smtClean="0">
                <a:solidFill>
                  <a:schemeClr val="bg1"/>
                </a:solidFill>
              </a:rPr>
              <a:t> 왔던 길이 막힘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4062840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신호소</a:t>
            </a:r>
            <a:r>
              <a:rPr lang="ko-KR" altLang="en-US" sz="1400" dirty="0" smtClean="0">
                <a:solidFill>
                  <a:schemeClr val="bg1"/>
                </a:solidFill>
              </a:rPr>
              <a:t> 도착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4422880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신호소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활성화 지시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3212976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bg1"/>
                </a:solidFill>
              </a:rPr>
              <a:t>저</a:t>
            </a:r>
            <a:r>
              <a:rPr lang="ko-KR" altLang="en-US" sz="1300" dirty="0" err="1">
                <a:solidFill>
                  <a:schemeClr val="bg1"/>
                </a:solidFill>
              </a:rPr>
              <a:t>그</a:t>
            </a:r>
            <a:r>
              <a:rPr lang="ko-KR" altLang="en-US" sz="1300" dirty="0" smtClean="0">
                <a:solidFill>
                  <a:schemeClr val="bg1"/>
                </a:solidFill>
              </a:rPr>
              <a:t> 제거하며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신호소</a:t>
            </a:r>
            <a:r>
              <a:rPr lang="ko-KR" altLang="en-US" sz="1300" dirty="0" smtClean="0">
                <a:solidFill>
                  <a:schemeClr val="bg1"/>
                </a:solidFill>
              </a:rPr>
              <a:t> 도착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2348880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이동 중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저그</a:t>
            </a:r>
            <a:r>
              <a:rPr lang="ko-KR" altLang="en-US" sz="1400" dirty="0" smtClean="0">
                <a:solidFill>
                  <a:schemeClr val="bg1"/>
                </a:solidFill>
              </a:rPr>
              <a:t> 번식지 발견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281328" y="2478664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아래쪽 화살표 14"/>
          <p:cNvSpPr/>
          <p:nvPr/>
        </p:nvSpPr>
        <p:spPr>
          <a:xfrm>
            <a:off x="3281328" y="3270752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아래쪽 화살표 15"/>
          <p:cNvSpPr/>
          <p:nvPr/>
        </p:nvSpPr>
        <p:spPr>
          <a:xfrm>
            <a:off x="3281328" y="4134848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아래쪽 화살표 21"/>
          <p:cNvSpPr/>
          <p:nvPr/>
        </p:nvSpPr>
        <p:spPr>
          <a:xfrm>
            <a:off x="5544108" y="2046616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아래쪽 화살표 22"/>
          <p:cNvSpPr/>
          <p:nvPr/>
        </p:nvSpPr>
        <p:spPr>
          <a:xfrm>
            <a:off x="5520980" y="2910389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아래쪽 화살표 23"/>
          <p:cNvSpPr/>
          <p:nvPr/>
        </p:nvSpPr>
        <p:spPr>
          <a:xfrm>
            <a:off x="5544108" y="3740598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11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spc="300" dirty="0" err="1" smtClean="0"/>
              <a:t>저그의</a:t>
            </a:r>
            <a:r>
              <a:rPr lang="ko-KR" altLang="en-US" sz="2400" b="1" spc="300" dirty="0" smtClean="0"/>
              <a:t> 침공 </a:t>
            </a:r>
            <a:r>
              <a:rPr lang="en-US" altLang="ko-KR" sz="2400" b="1" spc="300" dirty="0" smtClean="0"/>
              <a:t>&amp; </a:t>
            </a:r>
            <a:r>
              <a:rPr lang="ko-KR" altLang="en-US" sz="2400" b="1" spc="300" dirty="0" smtClean="0"/>
              <a:t>아군 합류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77272" y="1974608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구조 신호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7272" y="2766696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제라툴</a:t>
            </a:r>
            <a:r>
              <a:rPr lang="ko-KR" altLang="en-US" sz="1400" dirty="0" smtClean="0">
                <a:solidFill>
                  <a:schemeClr val="bg1"/>
                </a:solidFill>
              </a:rPr>
              <a:t> 응답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7272" y="3558784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저그</a:t>
            </a:r>
            <a:r>
              <a:rPr lang="ko-KR" altLang="en-US" sz="1400" dirty="0" smtClean="0">
                <a:solidFill>
                  <a:schemeClr val="bg1"/>
                </a:solidFill>
              </a:rPr>
              <a:t> 울음소리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4062840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합류지점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아군 합류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4422880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전초기지 전멸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3212976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빠르게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합류지점 이동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2348880"/>
            <a:ext cx="136815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신호소로 몰려오는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저그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281328" y="2478664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아래쪽 화살표 14"/>
          <p:cNvSpPr/>
          <p:nvPr/>
        </p:nvSpPr>
        <p:spPr>
          <a:xfrm>
            <a:off x="3281328" y="3270752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아래쪽 화살표 15"/>
          <p:cNvSpPr/>
          <p:nvPr/>
        </p:nvSpPr>
        <p:spPr>
          <a:xfrm>
            <a:off x="3281328" y="4134848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아래쪽 화살표 21"/>
          <p:cNvSpPr/>
          <p:nvPr/>
        </p:nvSpPr>
        <p:spPr>
          <a:xfrm>
            <a:off x="5544108" y="2046616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아래쪽 화살표 22"/>
          <p:cNvSpPr/>
          <p:nvPr/>
        </p:nvSpPr>
        <p:spPr>
          <a:xfrm>
            <a:off x="5520980" y="2910389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아래쪽 화살표 23"/>
          <p:cNvSpPr/>
          <p:nvPr/>
        </p:nvSpPr>
        <p:spPr>
          <a:xfrm>
            <a:off x="5544108" y="3740598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902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spc="300" dirty="0" err="1" smtClean="0"/>
              <a:t>저그</a:t>
            </a:r>
            <a:r>
              <a:rPr lang="ko-KR" altLang="en-US" sz="2400" b="1" spc="300" dirty="0" smtClean="0"/>
              <a:t> 격퇴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91122" y="1992048"/>
            <a:ext cx="2561756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아군 합류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91122" y="2784136"/>
            <a:ext cx="2561756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군락으로 이동하며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저그</a:t>
            </a:r>
            <a:r>
              <a:rPr lang="ko-KR" altLang="en-US" sz="1400" dirty="0" smtClean="0">
                <a:solidFill>
                  <a:schemeClr val="bg1"/>
                </a:solidFill>
              </a:rPr>
              <a:t> 제거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91122" y="3576224"/>
            <a:ext cx="2561756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군락과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캐리건</a:t>
            </a:r>
            <a:r>
              <a:rPr lang="ko-KR" altLang="en-US" sz="1400" dirty="0" smtClean="0">
                <a:solidFill>
                  <a:schemeClr val="bg1"/>
                </a:solidFill>
              </a:rPr>
              <a:t> 제거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85650" y="4440320"/>
            <a:ext cx="2561756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플레이어 승리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422512" y="2480332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아래쪽 화살표 14"/>
          <p:cNvSpPr/>
          <p:nvPr/>
        </p:nvSpPr>
        <p:spPr>
          <a:xfrm>
            <a:off x="4422512" y="3272420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아래쪽 화살표 15"/>
          <p:cNvSpPr/>
          <p:nvPr/>
        </p:nvSpPr>
        <p:spPr>
          <a:xfrm>
            <a:off x="4422512" y="4136516"/>
            <a:ext cx="288032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626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b="1" spc="300" dirty="0" smtClean="0"/>
              <a:t>플레이어 캐릭터</a:t>
            </a:r>
            <a:endParaRPr lang="ko-KR" altLang="en-US" sz="2400" b="1" spc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36" y="940192"/>
            <a:ext cx="2333527" cy="200847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91153"/>
              </p:ext>
            </p:extLst>
          </p:nvPr>
        </p:nvGraphicFramePr>
        <p:xfrm>
          <a:off x="1524000" y="3188834"/>
          <a:ext cx="609600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  <a:gridCol w="405611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모델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라사라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계승자</a:t>
                      </a:r>
                      <a:r>
                        <a:rPr lang="en-US" altLang="ko-KR" sz="1300" dirty="0" smtClean="0"/>
                        <a:t>B)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체력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보호막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100(350)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공격력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사거리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30(6)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스킬</a:t>
                      </a:r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사이오닉</a:t>
                      </a:r>
                      <a:r>
                        <a:rPr lang="ko-KR" altLang="en-US" sz="1300" dirty="0" smtClean="0"/>
                        <a:t> 폭풍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스킬</a:t>
                      </a:r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점멸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스킬</a:t>
                      </a:r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플라스마 쇄도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스킬</a:t>
                      </a:r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파괴의 손아귀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스킬</a:t>
                      </a:r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파멸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75812" y="6361856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모든 </a:t>
            </a:r>
            <a:r>
              <a:rPr lang="ko-KR" altLang="en-US" sz="1200" dirty="0" err="1" smtClean="0"/>
              <a:t>능력치는</a:t>
            </a:r>
            <a:r>
              <a:rPr lang="ko-KR" altLang="en-US" sz="1200" dirty="0" smtClean="0"/>
              <a:t> 추후 수정 가능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41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447</Words>
  <Application>Microsoft Office PowerPoint</Application>
  <PresentationFormat>화면 슬라이드 쇼(4:3)</PresentationFormat>
  <Paragraphs>155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칼디르 행성 정찰</vt:lpstr>
      <vt:lpstr>시작하기에 앞서</vt:lpstr>
      <vt:lpstr>목차</vt:lpstr>
      <vt:lpstr>Story flow</vt:lpstr>
      <vt:lpstr>전초기지 수색 </vt:lpstr>
      <vt:lpstr>신호소로 이동</vt:lpstr>
      <vt:lpstr>저그의 침공 &amp; 아군 합류</vt:lpstr>
      <vt:lpstr>저그 격퇴</vt:lpstr>
      <vt:lpstr>플레이어 캐릭터</vt:lpstr>
      <vt:lpstr>NPC</vt:lpstr>
      <vt:lpstr>적대세력(mob)</vt:lpstr>
      <vt:lpstr>적대세력(mob)</vt:lpstr>
      <vt:lpstr>적대세력(mob)</vt:lpstr>
      <vt:lpstr>전체 지도 원안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칼디르 행성 정찰</dc:title>
  <dc:creator>Microsoft Corporation</dc:creator>
  <cp:lastModifiedBy>stardust</cp:lastModifiedBy>
  <cp:revision>30</cp:revision>
  <dcterms:created xsi:type="dcterms:W3CDTF">2006-10-05T04:04:58Z</dcterms:created>
  <dcterms:modified xsi:type="dcterms:W3CDTF">2014-04-03T09:40:02Z</dcterms:modified>
</cp:coreProperties>
</file>