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86" r:id="rId5"/>
    <p:sldId id="276" r:id="rId6"/>
    <p:sldId id="287" r:id="rId7"/>
    <p:sldId id="288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7DF70-8092-4AE1-972F-A81E97C05B48}" v="10" dt="2021-02-04T22:36:20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59" autoAdjust="0"/>
  </p:normalViewPr>
  <p:slideViewPr>
    <p:cSldViewPr snapToGrid="0">
      <p:cViewPr varScale="1">
        <p:scale>
          <a:sx n="62" d="100"/>
          <a:sy n="62" d="100"/>
        </p:scale>
        <p:origin x="14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" userId="1a127348-6d9d-4ffd-a075-628dfcd20341" providerId="ADAL" clId="{93647C74-D378-4E93-95C3-34869355515F}"/>
    <pc:docChg chg="modSld">
      <pc:chgData name="FRANCESCO" userId="1a127348-6d9d-4ffd-a075-628dfcd20341" providerId="ADAL" clId="{93647C74-D378-4E93-95C3-34869355515F}" dt="2021-01-05T16:31:55.091" v="44" actId="20577"/>
      <pc:docMkLst>
        <pc:docMk/>
      </pc:docMkLst>
      <pc:sldChg chg="modSp mod">
        <pc:chgData name="FRANCESCO" userId="1a127348-6d9d-4ffd-a075-628dfcd20341" providerId="ADAL" clId="{93647C74-D378-4E93-95C3-34869355515F}" dt="2021-01-05T16:30:18.312" v="7" actId="20577"/>
        <pc:sldMkLst>
          <pc:docMk/>
          <pc:sldMk cId="1056592809" sldId="276"/>
        </pc:sldMkLst>
        <pc:spChg chg="mod">
          <ac:chgData name="FRANCESCO" userId="1a127348-6d9d-4ffd-a075-628dfcd20341" providerId="ADAL" clId="{93647C74-D378-4E93-95C3-34869355515F}" dt="2021-01-05T16:30:18.312" v="7" actId="20577"/>
          <ac:spMkLst>
            <pc:docMk/>
            <pc:sldMk cId="1056592809" sldId="276"/>
            <ac:spMk id="4" creationId="{00000000-0000-0000-0000-000000000000}"/>
          </ac:spMkLst>
        </pc:spChg>
      </pc:sldChg>
      <pc:sldChg chg="modSp mod">
        <pc:chgData name="FRANCESCO" userId="1a127348-6d9d-4ffd-a075-628dfcd20341" providerId="ADAL" clId="{93647C74-D378-4E93-95C3-34869355515F}" dt="2021-01-05T16:31:38.899" v="40" actId="20577"/>
        <pc:sldMkLst>
          <pc:docMk/>
          <pc:sldMk cId="551672677" sldId="287"/>
        </pc:sldMkLst>
        <pc:spChg chg="mod">
          <ac:chgData name="FRANCESCO" userId="1a127348-6d9d-4ffd-a075-628dfcd20341" providerId="ADAL" clId="{93647C74-D378-4E93-95C3-34869355515F}" dt="2021-01-05T16:31:06.651" v="37" actId="20577"/>
          <ac:spMkLst>
            <pc:docMk/>
            <pc:sldMk cId="551672677" sldId="287"/>
            <ac:spMk id="3" creationId="{00000000-0000-0000-0000-000000000000}"/>
          </ac:spMkLst>
        </pc:spChg>
        <pc:spChg chg="mod">
          <ac:chgData name="FRANCESCO" userId="1a127348-6d9d-4ffd-a075-628dfcd20341" providerId="ADAL" clId="{93647C74-D378-4E93-95C3-34869355515F}" dt="2021-01-05T16:31:38.899" v="40" actId="20577"/>
          <ac:spMkLst>
            <pc:docMk/>
            <pc:sldMk cId="551672677" sldId="287"/>
            <ac:spMk id="4" creationId="{00000000-0000-0000-0000-000000000000}"/>
          </ac:spMkLst>
        </pc:spChg>
      </pc:sldChg>
      <pc:sldChg chg="modSp mod">
        <pc:chgData name="FRANCESCO" userId="1a127348-6d9d-4ffd-a075-628dfcd20341" providerId="ADAL" clId="{93647C74-D378-4E93-95C3-34869355515F}" dt="2021-01-05T16:31:55.091" v="44" actId="20577"/>
        <pc:sldMkLst>
          <pc:docMk/>
          <pc:sldMk cId="3626718613" sldId="288"/>
        </pc:sldMkLst>
        <pc:spChg chg="mod">
          <ac:chgData name="FRANCESCO" userId="1a127348-6d9d-4ffd-a075-628dfcd20341" providerId="ADAL" clId="{93647C74-D378-4E93-95C3-34869355515F}" dt="2021-01-05T16:30:57.406" v="33" actId="20577"/>
          <ac:spMkLst>
            <pc:docMk/>
            <pc:sldMk cId="3626718613" sldId="288"/>
            <ac:spMk id="3" creationId="{00000000-0000-0000-0000-000000000000}"/>
          </ac:spMkLst>
        </pc:spChg>
        <pc:spChg chg="mod">
          <ac:chgData name="FRANCESCO" userId="1a127348-6d9d-4ffd-a075-628dfcd20341" providerId="ADAL" clId="{93647C74-D378-4E93-95C3-34869355515F}" dt="2021-01-05T16:31:55.091" v="44" actId="20577"/>
          <ac:spMkLst>
            <pc:docMk/>
            <pc:sldMk cId="3626718613" sldId="288"/>
            <ac:spMk id="4" creationId="{00000000-0000-0000-0000-000000000000}"/>
          </ac:spMkLst>
        </pc:spChg>
      </pc:sldChg>
    </pc:docChg>
  </pc:docChgLst>
  <pc:docChgLst>
    <pc:chgData name="FRANCESCO" userId="1a127348-6d9d-4ffd-a075-628dfcd20341" providerId="ADAL" clId="{2F57DF70-8092-4AE1-972F-A81E97C05B48}"/>
    <pc:docChg chg="custSel modSld">
      <pc:chgData name="FRANCESCO" userId="1a127348-6d9d-4ffd-a075-628dfcd20341" providerId="ADAL" clId="{2F57DF70-8092-4AE1-972F-A81E97C05B48}" dt="2021-02-04T22:36:32.085" v="181" actId="33524"/>
      <pc:docMkLst>
        <pc:docMk/>
      </pc:docMkLst>
      <pc:sldChg chg="modNotesTx">
        <pc:chgData name="FRANCESCO" userId="1a127348-6d9d-4ffd-a075-628dfcd20341" providerId="ADAL" clId="{2F57DF70-8092-4AE1-972F-A81E97C05B48}" dt="2021-02-04T22:35:59.653" v="169" actId="20577"/>
        <pc:sldMkLst>
          <pc:docMk/>
          <pc:sldMk cId="1056592809" sldId="276"/>
        </pc:sldMkLst>
      </pc:sldChg>
      <pc:sldChg chg="modSp mod">
        <pc:chgData name="FRANCESCO" userId="1a127348-6d9d-4ffd-a075-628dfcd20341" providerId="ADAL" clId="{2F57DF70-8092-4AE1-972F-A81E97C05B48}" dt="2021-02-04T22:36:20.576" v="180" actId="1035"/>
        <pc:sldMkLst>
          <pc:docMk/>
          <pc:sldMk cId="551672677" sldId="287"/>
        </pc:sldMkLst>
        <pc:spChg chg="mod">
          <ac:chgData name="FRANCESCO" userId="1a127348-6d9d-4ffd-a075-628dfcd20341" providerId="ADAL" clId="{2F57DF70-8092-4AE1-972F-A81E97C05B48}" dt="2021-02-04T22:36:20.576" v="180" actId="1035"/>
          <ac:spMkLst>
            <pc:docMk/>
            <pc:sldMk cId="551672677" sldId="287"/>
            <ac:spMk id="2" creationId="{0910FA52-026F-4DA6-9F05-7A2A0EC99598}"/>
          </ac:spMkLst>
        </pc:spChg>
        <pc:spChg chg="mod">
          <ac:chgData name="FRANCESCO" userId="1a127348-6d9d-4ffd-a075-628dfcd20341" providerId="ADAL" clId="{2F57DF70-8092-4AE1-972F-A81E97C05B48}" dt="2021-02-04T22:36:10.864" v="170" actId="20577"/>
          <ac:spMkLst>
            <pc:docMk/>
            <pc:sldMk cId="551672677" sldId="287"/>
            <ac:spMk id="4" creationId="{00000000-0000-0000-0000-000000000000}"/>
          </ac:spMkLst>
        </pc:spChg>
        <pc:picChg chg="mod">
          <ac:chgData name="FRANCESCO" userId="1a127348-6d9d-4ffd-a075-628dfcd20341" providerId="ADAL" clId="{2F57DF70-8092-4AE1-972F-A81E97C05B48}" dt="2021-02-04T22:36:20.576" v="180" actId="1035"/>
          <ac:picMkLst>
            <pc:docMk/>
            <pc:sldMk cId="551672677" sldId="287"/>
            <ac:picMk id="1025" creationId="{E63CF1A7-A1DE-4BD2-815A-E65AF82E9EE3}"/>
          </ac:picMkLst>
        </pc:picChg>
        <pc:picChg chg="mod">
          <ac:chgData name="FRANCESCO" userId="1a127348-6d9d-4ffd-a075-628dfcd20341" providerId="ADAL" clId="{2F57DF70-8092-4AE1-972F-A81E97C05B48}" dt="2021-02-04T22:36:20.576" v="180" actId="1035"/>
          <ac:picMkLst>
            <pc:docMk/>
            <pc:sldMk cId="551672677" sldId="287"/>
            <ac:picMk id="1026" creationId="{042AF4A9-3718-4D8A-8AAF-1EBADD91C109}"/>
          </ac:picMkLst>
        </pc:picChg>
      </pc:sldChg>
      <pc:sldChg chg="modSp mod">
        <pc:chgData name="FRANCESCO" userId="1a127348-6d9d-4ffd-a075-628dfcd20341" providerId="ADAL" clId="{2F57DF70-8092-4AE1-972F-A81E97C05B48}" dt="2021-02-04T22:36:32.085" v="181" actId="33524"/>
        <pc:sldMkLst>
          <pc:docMk/>
          <pc:sldMk cId="3626718613" sldId="288"/>
        </pc:sldMkLst>
        <pc:spChg chg="mod">
          <ac:chgData name="FRANCESCO" userId="1a127348-6d9d-4ffd-a075-628dfcd20341" providerId="ADAL" clId="{2F57DF70-8092-4AE1-972F-A81E97C05B48}" dt="2021-02-04T22:36:32.085" v="181" actId="33524"/>
          <ac:spMkLst>
            <pc:docMk/>
            <pc:sldMk cId="3626718613" sldId="288"/>
            <ac:spMk id="4" creationId="{00000000-0000-0000-0000-000000000000}"/>
          </ac:spMkLst>
        </pc:spChg>
      </pc:sldChg>
    </pc:docChg>
  </pc:docChgLst>
  <pc:docChgLst>
    <pc:chgData name="FRANCESCO" userId="1a127348-6d9d-4ffd-a075-628dfcd20341" providerId="ADAL" clId="{EEA94890-80BA-4F23-A244-47B04C5CAE9B}"/>
    <pc:docChg chg="modSld">
      <pc:chgData name="FRANCESCO" userId="1a127348-6d9d-4ffd-a075-628dfcd20341" providerId="ADAL" clId="{EEA94890-80BA-4F23-A244-47B04C5CAE9B}" dt="2021-01-05T22:03:03.009" v="179"/>
      <pc:docMkLst>
        <pc:docMk/>
      </pc:docMkLst>
      <pc:sldChg chg="modNotesTx">
        <pc:chgData name="FRANCESCO" userId="1a127348-6d9d-4ffd-a075-628dfcd20341" providerId="ADAL" clId="{EEA94890-80BA-4F23-A244-47B04C5CAE9B}" dt="2021-01-05T21:56:27.062" v="92"/>
        <pc:sldMkLst>
          <pc:docMk/>
          <pc:sldMk cId="1056592809" sldId="276"/>
        </pc:sldMkLst>
      </pc:sldChg>
      <pc:sldChg chg="modNotesTx">
        <pc:chgData name="FRANCESCO" userId="1a127348-6d9d-4ffd-a075-628dfcd20341" providerId="ADAL" clId="{EEA94890-80BA-4F23-A244-47B04C5CAE9B}" dt="2021-01-05T22:02:45.716" v="177"/>
        <pc:sldMkLst>
          <pc:docMk/>
          <pc:sldMk cId="551672677" sldId="287"/>
        </pc:sldMkLst>
      </pc:sldChg>
      <pc:sldChg chg="modNotesTx">
        <pc:chgData name="FRANCESCO" userId="1a127348-6d9d-4ffd-a075-628dfcd20341" providerId="ADAL" clId="{EEA94890-80BA-4F23-A244-47B04C5CAE9B}" dt="2021-01-05T22:03:03.009" v="179"/>
        <pc:sldMkLst>
          <pc:docMk/>
          <pc:sldMk cId="3626718613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F7DDC-7392-4E5E-AF78-DBF0D7C37ABD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464B6-4F19-4D5C-8C90-C178FE2426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3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many sources of noise, knowing the kind of noise the signal suffers,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helps in choosing the right filter to remove (or alleviate) it.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We will introduce two very common kind of noise: additive white Gaussian noise and impulsive noise.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64B6-4F19-4D5C-8C90-C178FE2426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63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of the most common kind of noise is the additive white Gaussian noise.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order to remove this kind of noise, a simple approach is to use a smoothing filter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64B6-4F19-4D5C-8C90-C178FE2426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6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Impulse noise is characterized by </a:t>
            </a:r>
            <a:r>
              <a:rPr lang="en-US" b="0" i="0" dirty="0">
                <a:effectLst/>
                <a:latin typeface="Arial" panose="020B0604020202020204" pitchFamily="34" charset="0"/>
              </a:rPr>
              <a:t>unwanted, almost instantaneous </a:t>
            </a:r>
            <a:r>
              <a:rPr lang="en-US" b="0" i="0" strike="noStrike" dirty="0">
                <a:effectLst/>
                <a:latin typeface="Arial" panose="020B0604020202020204" pitchFamily="34" charset="0"/>
              </a:rPr>
              <a:t>impulse</a:t>
            </a:r>
            <a:r>
              <a:rPr lang="en-US" b="0" i="0" dirty="0">
                <a:effectLst/>
                <a:latin typeface="Arial" panose="020B0604020202020204" pitchFamily="34" charset="0"/>
              </a:rPr>
              <a:t>-like disturbance in the signal (spikes)</a:t>
            </a:r>
            <a:endParaRPr lang="en-US" dirty="0"/>
          </a:p>
          <a:p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classic filter used to remove impulse noise is the </a:t>
            </a:r>
            <a:r>
              <a:rPr lang="en-US" b="0" i="0" u="none" strike="noStrike">
                <a:effectLst/>
                <a:latin typeface="Arial" panose="020B0604020202020204" pitchFamily="34" charset="0"/>
              </a:rPr>
              <a:t>median filter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64B6-4F19-4D5C-8C90-C178FE2426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4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3451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2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93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2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86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97963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5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Filtering: denoising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3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noise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The digital signal acquisition process, as a result of experimental measurements, is far from being perfect. Usually, we have two types of measurement errors:</a:t>
            </a:r>
          </a:p>
          <a:p>
            <a:pPr lvl="1">
              <a:spcAft>
                <a:spcPts val="600"/>
              </a:spcAft>
            </a:pP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systematic error,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i.e.,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the signal have a constant or relative bias</a:t>
            </a:r>
          </a:p>
          <a:p>
            <a:pPr lvl="1">
              <a:spcAft>
                <a:spcPts val="600"/>
              </a:spcAft>
            </a:pP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random error,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unpredictable variations in the measured signal, often called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noise</a:t>
            </a:r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There are many sources and many types of noise. It can be random or white noise (equally distributed in frequency), or frequency-dependent noise, or impulse noise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Knowing the kind of noise, the signal suffers, helps in choosing the right filter to remove (or alleviate) it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659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white noise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In a digital signal, white noise samples are a sequence of serially uncorrelated random variables with zero mean and finite variance. </a:t>
            </a:r>
          </a:p>
          <a:p>
            <a:pPr>
              <a:spcAft>
                <a:spcPts val="600"/>
              </a:spcAft>
            </a:pPr>
            <a:r>
              <a:rPr lang="en-US" dirty="0"/>
              <a:t>When each sample has a normal distribution with zero means, the noise is said to be </a:t>
            </a:r>
            <a:r>
              <a:rPr lang="en-US" b="1" dirty="0"/>
              <a:t>additive white Gaussian noise</a:t>
            </a:r>
            <a:r>
              <a:rPr lang="en-US" dirty="0"/>
              <a:t> (AWGN)</a:t>
            </a:r>
          </a:p>
          <a:p>
            <a:pPr>
              <a:spcAft>
                <a:spcPts val="600"/>
              </a:spcAft>
            </a:pPr>
            <a:r>
              <a:rPr lang="en-US" dirty="0"/>
              <a:t>In order to remove this kind of noise, a simple approach is to use a smoothing filter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63CF1A7-A1DE-4BD2-815A-E65AF82E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57" y="4329829"/>
            <a:ext cx="3340358" cy="25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0910FA52-026F-4DA6-9F05-7A2A0EC99598}"/>
              </a:ext>
            </a:extLst>
          </p:cNvPr>
          <p:cNvSpPr/>
          <p:nvPr/>
        </p:nvSpPr>
        <p:spPr>
          <a:xfrm>
            <a:off x="5397242" y="5286675"/>
            <a:ext cx="1194319" cy="5915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AF4A9-3718-4D8A-8AAF-1EBADD91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88" y="4329829"/>
            <a:ext cx="3340358" cy="25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7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Impulse noise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Impulse noise is characterized by </a:t>
            </a:r>
            <a:r>
              <a:rPr lang="en-US" b="0" i="0" dirty="0">
                <a:effectLst/>
                <a:latin typeface="Arial" panose="020B0604020202020204" pitchFamily="34" charset="0"/>
              </a:rPr>
              <a:t>unwanted, almost instantaneous </a:t>
            </a:r>
            <a:r>
              <a:rPr lang="en-US" b="0" i="0" strike="noStrike" dirty="0">
                <a:effectLst/>
                <a:latin typeface="Arial" panose="020B0604020202020204" pitchFamily="34" charset="0"/>
              </a:rPr>
              <a:t>impulse</a:t>
            </a:r>
            <a:r>
              <a:rPr lang="en-US" b="0" i="0" dirty="0">
                <a:effectLst/>
                <a:latin typeface="Arial" panose="020B0604020202020204" pitchFamily="34" charset="0"/>
              </a:rPr>
              <a:t>-like disturbance in the signal (spikes)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It is common in acoustic signals and images, where is known as salt-and-pepper noise (i.e., sparse white and black pixels in images)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classic filter used to remove impulse noise is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median filter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a sample is replaced by the median values of its neighborhoods</a:t>
            </a:r>
            <a:endParaRPr lang="en-US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9C38A3F0-2C6F-4186-8342-0DE446AC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37" y="4259425"/>
            <a:ext cx="3256384" cy="244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4D4F19-E9D2-4254-B431-8D7B4FD68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82" y="4259425"/>
            <a:ext cx="3256384" cy="244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15FE88FC-CC67-409B-A294-5C267F0CCD5C}"/>
              </a:ext>
            </a:extLst>
          </p:cNvPr>
          <p:cNvSpPr/>
          <p:nvPr/>
        </p:nvSpPr>
        <p:spPr>
          <a:xfrm>
            <a:off x="5397242" y="5187819"/>
            <a:ext cx="1194319" cy="5915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18613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1DE592-E441-44A2-8DFD-E70080AC8DA7}"/>
</file>

<file path=customXml/itemProps2.xml><?xml version="1.0" encoding="utf-8"?>
<ds:datastoreItem xmlns:ds="http://schemas.openxmlformats.org/officeDocument/2006/customXml" ds:itemID="{1B1AA239-E622-4B3D-B48F-15F73B0587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400C90-3EEE-4566-98B7-554A73291EA0}">
  <ds:schemaRefs>
    <ds:schemaRef ds:uri="http://purl.org/dc/elements/1.1/"/>
    <ds:schemaRef ds:uri="http://schemas.microsoft.com/office/2006/metadata/properties"/>
    <ds:schemaRef ds:uri="915b9e6d-86d9-4ab7-987a-93219d82209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MW_Public_widescreen</vt:lpstr>
      <vt:lpstr>Filtering: denoising</vt:lpstr>
      <vt:lpstr>Signals and noise</vt:lpstr>
      <vt:lpstr>Example: white noise</vt:lpstr>
      <vt:lpstr>Example: Impulse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Filtering: denoising</dc:title>
  <dc:creator>Francesco M</dc:creator>
  <cp:lastModifiedBy>Francesco M</cp:lastModifiedBy>
  <cp:revision>5</cp:revision>
  <dcterms:created xsi:type="dcterms:W3CDTF">2021-01-04T15:46:15Z</dcterms:created>
  <dcterms:modified xsi:type="dcterms:W3CDTF">2021-05-31T19:20:04Z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0x01010089D010F59BE2FE47A206692064BB4362</vt:lpwstr>
  </property>
</Properties>
</file>