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768AD-A5E2-45BA-AE85-283032347847}" v="21" dt="2021-01-05T16:48:18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89" autoAdjust="0"/>
  </p:normalViewPr>
  <p:slideViewPr>
    <p:cSldViewPr snapToGrid="0">
      <p:cViewPr varScale="1">
        <p:scale>
          <a:sx n="63" d="100"/>
          <a:sy n="63" d="100"/>
        </p:scale>
        <p:origin x="13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" userId="1a127348-6d9d-4ffd-a075-628dfcd20341" providerId="ADAL" clId="{4AA768AD-A5E2-45BA-AE85-283032347847}"/>
    <pc:docChg chg="modSld">
      <pc:chgData name="FRANCESCO" userId="1a127348-6d9d-4ffd-a075-628dfcd20341" providerId="ADAL" clId="{4AA768AD-A5E2-45BA-AE85-283032347847}" dt="2021-01-05T16:48:18.018" v="16" actId="20577"/>
      <pc:docMkLst>
        <pc:docMk/>
      </pc:docMkLst>
      <pc:sldChg chg="modSp mod">
        <pc:chgData name="FRANCESCO" userId="1a127348-6d9d-4ffd-a075-628dfcd20341" providerId="ADAL" clId="{4AA768AD-A5E2-45BA-AE85-283032347847}" dt="2021-01-05T16:46:32.811" v="7" actId="20577"/>
        <pc:sldMkLst>
          <pc:docMk/>
          <pc:sldMk cId="2744440415" sldId="290"/>
        </pc:sldMkLst>
        <pc:spChg chg="mod">
          <ac:chgData name="FRANCESCO" userId="1a127348-6d9d-4ffd-a075-628dfcd20341" providerId="ADAL" clId="{4AA768AD-A5E2-45BA-AE85-283032347847}" dt="2021-01-05T16:46:32.811" v="7" actId="20577"/>
          <ac:spMkLst>
            <pc:docMk/>
            <pc:sldMk cId="2744440415" sldId="290"/>
            <ac:spMk id="4" creationId="{00000000-0000-0000-0000-000000000000}"/>
          </ac:spMkLst>
        </pc:spChg>
      </pc:sldChg>
      <pc:sldChg chg="modSp mod">
        <pc:chgData name="FRANCESCO" userId="1a127348-6d9d-4ffd-a075-628dfcd20341" providerId="ADAL" clId="{4AA768AD-A5E2-45BA-AE85-283032347847}" dt="2021-01-05T16:46:38.130" v="10" actId="20577"/>
        <pc:sldMkLst>
          <pc:docMk/>
          <pc:sldMk cId="2015059428" sldId="291"/>
        </pc:sldMkLst>
        <pc:spChg chg="mod">
          <ac:chgData name="FRANCESCO" userId="1a127348-6d9d-4ffd-a075-628dfcd20341" providerId="ADAL" clId="{4AA768AD-A5E2-45BA-AE85-283032347847}" dt="2021-01-05T16:46:38.130" v="10" actId="20577"/>
          <ac:spMkLst>
            <pc:docMk/>
            <pc:sldMk cId="2015059428" sldId="291"/>
            <ac:spMk id="4" creationId="{00000000-0000-0000-0000-000000000000}"/>
          </ac:spMkLst>
        </pc:spChg>
      </pc:sldChg>
      <pc:sldChg chg="modSp mod">
        <pc:chgData name="FRANCESCO" userId="1a127348-6d9d-4ffd-a075-628dfcd20341" providerId="ADAL" clId="{4AA768AD-A5E2-45BA-AE85-283032347847}" dt="2021-01-05T16:48:09.394" v="13"/>
        <pc:sldMkLst>
          <pc:docMk/>
          <pc:sldMk cId="1093303227" sldId="292"/>
        </pc:sldMkLst>
        <pc:spChg chg="mod">
          <ac:chgData name="FRANCESCO" userId="1a127348-6d9d-4ffd-a075-628dfcd20341" providerId="ADAL" clId="{4AA768AD-A5E2-45BA-AE85-283032347847}" dt="2021-01-05T16:48:09.394" v="13"/>
          <ac:spMkLst>
            <pc:docMk/>
            <pc:sldMk cId="1093303227" sldId="292"/>
            <ac:spMk id="4" creationId="{00000000-0000-0000-0000-000000000000}"/>
          </ac:spMkLst>
        </pc:spChg>
      </pc:sldChg>
      <pc:sldChg chg="modSp mod">
        <pc:chgData name="FRANCESCO" userId="1a127348-6d9d-4ffd-a075-628dfcd20341" providerId="ADAL" clId="{4AA768AD-A5E2-45BA-AE85-283032347847}" dt="2021-01-05T16:48:18.018" v="16" actId="20577"/>
        <pc:sldMkLst>
          <pc:docMk/>
          <pc:sldMk cId="2942058806" sldId="293"/>
        </pc:sldMkLst>
        <pc:spChg chg="mod">
          <ac:chgData name="FRANCESCO" userId="1a127348-6d9d-4ffd-a075-628dfcd20341" providerId="ADAL" clId="{4AA768AD-A5E2-45BA-AE85-283032347847}" dt="2021-01-05T16:48:18.018" v="16" actId="20577"/>
          <ac:spMkLst>
            <pc:docMk/>
            <pc:sldMk cId="2942058806" sldId="293"/>
            <ac:spMk id="4" creationId="{00000000-0000-0000-0000-000000000000}"/>
          </ac:spMkLst>
        </pc:spChg>
      </pc:sldChg>
    </pc:docChg>
  </pc:docChgLst>
  <pc:docChgLst>
    <pc:chgData name="FRANCESCO" userId="1a127348-6d9d-4ffd-a075-628dfcd20341" providerId="ADAL" clId="{908C8F4D-9C2B-4611-B4D6-FF0BA7BBB49D}"/>
    <pc:docChg chg="modSld">
      <pc:chgData name="FRANCESCO" userId="1a127348-6d9d-4ffd-a075-628dfcd20341" providerId="ADAL" clId="{908C8F4D-9C2B-4611-B4D6-FF0BA7BBB49D}" dt="2021-01-05T22:37:08.231" v="318" actId="20577"/>
      <pc:docMkLst>
        <pc:docMk/>
      </pc:docMkLst>
      <pc:sldChg chg="modSp mod modNotesTx">
        <pc:chgData name="FRANCESCO" userId="1a127348-6d9d-4ffd-a075-628dfcd20341" providerId="ADAL" clId="{908C8F4D-9C2B-4611-B4D6-FF0BA7BBB49D}" dt="2021-01-05T22:14:05.146" v="89" actId="20577"/>
        <pc:sldMkLst>
          <pc:docMk/>
          <pc:sldMk cId="2744440415" sldId="290"/>
        </pc:sldMkLst>
        <pc:spChg chg="mod">
          <ac:chgData name="FRANCESCO" userId="1a127348-6d9d-4ffd-a075-628dfcd20341" providerId="ADAL" clId="{908C8F4D-9C2B-4611-B4D6-FF0BA7BBB49D}" dt="2021-01-05T22:14:05.146" v="89" actId="20577"/>
          <ac:spMkLst>
            <pc:docMk/>
            <pc:sldMk cId="2744440415" sldId="290"/>
            <ac:spMk id="4" creationId="{00000000-0000-0000-0000-000000000000}"/>
          </ac:spMkLst>
        </pc:spChg>
      </pc:sldChg>
      <pc:sldChg chg="modNotesTx">
        <pc:chgData name="FRANCESCO" userId="1a127348-6d9d-4ffd-a075-628dfcd20341" providerId="ADAL" clId="{908C8F4D-9C2B-4611-B4D6-FF0BA7BBB49D}" dt="2021-01-05T22:14:21.356" v="90"/>
        <pc:sldMkLst>
          <pc:docMk/>
          <pc:sldMk cId="2015059428" sldId="291"/>
        </pc:sldMkLst>
      </pc:sldChg>
      <pc:sldChg chg="modNotesTx">
        <pc:chgData name="FRANCESCO" userId="1a127348-6d9d-4ffd-a075-628dfcd20341" providerId="ADAL" clId="{908C8F4D-9C2B-4611-B4D6-FF0BA7BBB49D}" dt="2021-01-05T22:34:54.644" v="94" actId="20577"/>
        <pc:sldMkLst>
          <pc:docMk/>
          <pc:sldMk cId="1093303227" sldId="292"/>
        </pc:sldMkLst>
      </pc:sldChg>
      <pc:sldChg chg="modSp mod modNotesTx">
        <pc:chgData name="FRANCESCO" userId="1a127348-6d9d-4ffd-a075-628dfcd20341" providerId="ADAL" clId="{908C8F4D-9C2B-4611-B4D6-FF0BA7BBB49D}" dt="2021-01-05T22:37:08.231" v="318" actId="20577"/>
        <pc:sldMkLst>
          <pc:docMk/>
          <pc:sldMk cId="2942058806" sldId="293"/>
        </pc:sldMkLst>
        <pc:spChg chg="mod">
          <ac:chgData name="FRANCESCO" userId="1a127348-6d9d-4ffd-a075-628dfcd20341" providerId="ADAL" clId="{908C8F4D-9C2B-4611-B4D6-FF0BA7BBB49D}" dt="2021-01-05T22:37:02.911" v="311" actId="20577"/>
          <ac:spMkLst>
            <pc:docMk/>
            <pc:sldMk cId="2942058806" sldId="29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D4A2F-B287-4DD1-821D-3658F5435C93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6011A-7D6B-4D62-ACC3-22F3478E4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80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Fourier transform converts a signal in the time domain into one in the frequency domain.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inverse Fourier transform (IFT) is a similar algorithm that converts a Fourier transform back into the original signal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011A-7D6B-4D62-ACC3-22F3478E48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4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power spectrum (or frequency spectrum) is a simple way of showing the total amplitude at each of the DFT frequency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011A-7D6B-4D62-ACC3-22F3478E48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67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frequency filter is performed by multiplying the frequency coefficients of the DFT of the signal, by some weights representing the frequency response of the filter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011A-7D6B-4D62-ACC3-22F3478E48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86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Depending on the frequency components the filter will attenuate/enhance, the filter can be classified in low-pass, high-pass and </a:t>
            </a:r>
            <a:r>
              <a:rPr lang="en-GB"/>
              <a:t>band-pass filter.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011A-7D6B-4D62-ACC3-22F3478E48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7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21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47655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90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/>
              <a:t>Click to add b</a:t>
            </a:r>
            <a:r>
              <a:rPr lang="en-US" sz="1805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/>
              <a:t>Click to add headline</a:t>
            </a:r>
            <a:r>
              <a:rPr lang="en-US" sz="2005" b="1">
                <a:solidFill>
                  <a:prstClr val="black"/>
                </a:solidFill>
              </a:rPr>
              <a:t> providing value of feature</a:t>
            </a:r>
            <a:endParaRPr lang="en-US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/>
              <a:t>Click to add </a:t>
            </a:r>
            <a:r>
              <a:rPr lang="en-US" sz="1604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>
                <a:latin typeface="Courier New" pitchFamily="49" charset="0"/>
                <a:cs typeface="Courier New" pitchFamily="49" charset="0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6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Header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13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40504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8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‹N›</a:t>
            </a:fld>
            <a:endParaRPr lang="en-US" sz="1203" b="1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7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Filtering: frequency domain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analysis and Fourier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09602" y="1600200"/>
                <a:ext cx="10959006" cy="46482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/>
                  <a:t>Any arbitrary discretely sampled signal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samples, can be described completely by the sum of a finite number of sine and cosine components through the Discrete Fourier Transform (DFT):</a:t>
                </a:r>
                <a:endParaRPr lang="it-IT" b="0" i="1" dirty="0">
                  <a:solidFill>
                    <a:srgbClr val="404040"/>
                  </a:solidFill>
                  <a:effectLst/>
                  <a:latin typeface="STIXGeneral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f>
                                        <m:f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f>
                                        <m:f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is the amplitude of the k-</a:t>
                </a:r>
                <a:r>
                  <a:rPr lang="en-US" dirty="0" err="1"/>
                  <a:t>th</a:t>
                </a:r>
                <a:r>
                  <a:rPr lang="en-US" dirty="0"/>
                  <a:t> harmonic, where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varies from 0 to N-1 and where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represents a fractional frequency value of the sampling rate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/>
                  <a:t>The inverse Discrete Fourier transform (IDFT) is a similar algorithm that converts a Fourier transform back into the original signal in time domain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2" y="1600200"/>
                <a:ext cx="10959006" cy="4648200"/>
              </a:xfrm>
              <a:blipFill>
                <a:blip r:embed="rId3"/>
                <a:stretch>
                  <a:fillRect l="-334" t="-919" r="-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44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spectrum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09602" y="1600200"/>
                <a:ext cx="10959006" cy="4648200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The power spectrum (or frequency spectrum) is a simple way of showing the total amplitude at each of the DFT frequency.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It is calculated as the square root of the sum of the squares of the coefficients of the sine and cosine components: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Re</m:t>
                                  </m:r>
                                </m:fNam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𝐼𝑚</m:t>
                                  </m:r>
                                </m:fNam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The power spectrum retains the frequency information but discards the phase information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2" y="1600200"/>
                <a:ext cx="10959006" cy="4648200"/>
              </a:xfrm>
              <a:blipFill>
                <a:blip r:embed="rId3"/>
                <a:stretch>
                  <a:fillRect l="-334" t="-919" r="-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5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filtering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600200"/>
            <a:ext cx="10959006" cy="4648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As in the time/spatial domain operations, two common goals of frequency-domain filtering and enhancement are: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noise </a:t>
            </a:r>
            <a:r>
              <a:rPr lang="en-US"/>
              <a:t>reduction through </a:t>
            </a:r>
            <a:r>
              <a:rPr lang="en-US" dirty="0"/>
              <a:t>low-pass filtering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sharpening through high-pass filtering </a:t>
            </a:r>
          </a:p>
          <a:p>
            <a:pPr>
              <a:spcAft>
                <a:spcPts val="600"/>
              </a:spcAft>
            </a:pPr>
            <a:r>
              <a:rPr lang="en-US" dirty="0"/>
              <a:t>A frequency filter is performed by multiplying the frequency coefficients of the DFT of the signal, by some weights representing the frequency response of the filter. </a:t>
            </a:r>
          </a:p>
          <a:p>
            <a:pPr>
              <a:spcAft>
                <a:spcPts val="600"/>
              </a:spcAft>
            </a:pPr>
            <a:r>
              <a:rPr lang="en-US" dirty="0"/>
              <a:t>The enhanced signal is then obtained by performing the inverse transform</a:t>
            </a:r>
          </a:p>
        </p:txBody>
      </p:sp>
    </p:spTree>
    <p:extLst>
      <p:ext uri="{BB962C8B-B14F-4D97-AF65-F5344CB8AC3E}">
        <p14:creationId xmlns:p14="http://schemas.microsoft.com/office/powerpoint/2010/main" val="109330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High-pass, low-pass and band-pass filters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600200"/>
            <a:ext cx="10959006" cy="4648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Low-pass filter allow low frequency components, lower than the cut off frequency, to pass through and attenuate or eliminate the others</a:t>
            </a:r>
          </a:p>
          <a:p>
            <a:pPr>
              <a:spcAft>
                <a:spcPts val="600"/>
              </a:spcAft>
            </a:pPr>
            <a:r>
              <a:rPr lang="en-US" dirty="0"/>
              <a:t>High-pass filter allow high frequency components above the cut off frequency to pass through and attenuate or eliminate others (lower than the cut off frequency)</a:t>
            </a:r>
          </a:p>
          <a:p>
            <a:pPr>
              <a:spcAft>
                <a:spcPts val="600"/>
              </a:spcAft>
            </a:pPr>
            <a:r>
              <a:rPr lang="en-US" dirty="0"/>
              <a:t>Band-pass filter allows frequency within a certain range and attenuate or eliminate frequency outside that range</a:t>
            </a:r>
          </a:p>
        </p:txBody>
      </p:sp>
    </p:spTree>
    <p:extLst>
      <p:ext uri="{BB962C8B-B14F-4D97-AF65-F5344CB8AC3E}">
        <p14:creationId xmlns:p14="http://schemas.microsoft.com/office/powerpoint/2010/main" val="2942058806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CD3A5-57F7-461A-AA68-0EDF78289455}" vid="{9FB729D1-5E07-4624-96F4-C1DFED6364C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D010F59BE2FE47A206692064BB4362" ma:contentTypeVersion="9" ma:contentTypeDescription="Creare un nuovo documento." ma:contentTypeScope="" ma:versionID="0daec72548d80109ab5803904c3b2383">
  <xsd:schema xmlns:xsd="http://www.w3.org/2001/XMLSchema" xmlns:xs="http://www.w3.org/2001/XMLSchema" xmlns:p="http://schemas.microsoft.com/office/2006/metadata/properties" xmlns:ns2="915b9e6d-86d9-4ab7-987a-93219d822098" targetNamespace="http://schemas.microsoft.com/office/2006/metadata/properties" ma:root="true" ma:fieldsID="7963dfbb78c336ed65f816026ae05535" ns2:_="">
    <xsd:import namespace="915b9e6d-86d9-4ab7-987a-93219d822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b9e6d-86d9-4ab7-987a-93219d822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6FE132-993A-437F-A397-75C7616D5114}"/>
</file>

<file path=customXml/itemProps2.xml><?xml version="1.0" encoding="utf-8"?>
<ds:datastoreItem xmlns:ds="http://schemas.openxmlformats.org/officeDocument/2006/customXml" ds:itemID="{A3C54C60-7194-46B3-89BB-F8EA2C2EC538}">
  <ds:schemaRefs>
    <ds:schemaRef ds:uri="http://purl.org/dc/elements/1.1/"/>
    <ds:schemaRef ds:uri="http://schemas.microsoft.com/office/2006/metadata/properties"/>
    <ds:schemaRef ds:uri="915b9e6d-86d9-4ab7-987a-93219d82209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2CDBC80-0095-4CCB-9CE1-B52DA8A60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Widescreen</PresentationFormat>
  <Paragraphs>30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Courier New</vt:lpstr>
      <vt:lpstr>STIXGeneral</vt:lpstr>
      <vt:lpstr>Wingdings</vt:lpstr>
      <vt:lpstr>MW_Public_widescreen</vt:lpstr>
      <vt:lpstr>Filtering: frequency domain </vt:lpstr>
      <vt:lpstr>Frequency analysis and Fourier transform</vt:lpstr>
      <vt:lpstr>Power spectrum</vt:lpstr>
      <vt:lpstr>Frequency filtering</vt:lpstr>
      <vt:lpstr>High-pass, low-pass and band-pass 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Filtering: frequency domain </dc:title>
  <dc:creator>Francesco M</dc:creator>
  <cp:lastModifiedBy>Francesco M</cp:lastModifiedBy>
  <cp:revision>11</cp:revision>
  <dcterms:created xsi:type="dcterms:W3CDTF">2021-01-04T15:46:59Z</dcterms:created>
  <dcterms:modified xsi:type="dcterms:W3CDTF">2021-05-31T19:27:32Z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0x01010089D010F59BE2FE47A206692064BB4362</vt:lpwstr>
  </property>
</Properties>
</file>