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449" autoAdjust="0"/>
  </p:normalViewPr>
  <p:slideViewPr>
    <p:cSldViewPr>
      <p:cViewPr varScale="1">
        <p:scale>
          <a:sx n="77" d="100"/>
          <a:sy n="77" d="100"/>
        </p:scale>
        <p:origin x="2432" y="184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with </a:t>
            </a:r>
            <a:r>
              <a:rPr lang="it-IT" dirty="0" err="1"/>
              <a:t>outliers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Nearest Neighbor Classifier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9EC1E7-7F12-49E7-ABDC-7E65B31BA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4" b="14286"/>
          <a:stretch/>
        </p:blipFill>
        <p:spPr>
          <a:xfrm>
            <a:off x="7320136" y="836712"/>
            <a:ext cx="4090222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en-US" dirty="0"/>
              <a:t>Nearest Neighbor Classifier?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5918446" cy="3196952"/>
          </a:xfrm>
        </p:spPr>
        <p:txBody>
          <a:bodyPr/>
          <a:lstStyle/>
          <a:p>
            <a:pPr fontAlgn="base"/>
            <a:r>
              <a:rPr lang="en-US" sz="2000" dirty="0"/>
              <a:t>One of the most straightforward ways of classifying  a new observation is to look for the closest known observation and to assign the new observation to the same category as the </a:t>
            </a:r>
            <a:r>
              <a:rPr lang="en-US" sz="2000" i="1" dirty="0"/>
              <a:t>nearest neighbor </a:t>
            </a:r>
          </a:p>
          <a:p>
            <a:pPr fontAlgn="base"/>
            <a:r>
              <a:rPr lang="en-US" sz="2000" dirty="0"/>
              <a:t>When using this method, we do not have to make any assumptions about the underlying distribution of the data</a:t>
            </a: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8A2A57-C57E-4A71-9A2B-8D0448E4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268760"/>
            <a:ext cx="488231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2891" y="1830523"/>
            <a:ext cx="5918446" cy="3196952"/>
          </a:xfrm>
        </p:spPr>
        <p:txBody>
          <a:bodyPr/>
          <a:lstStyle/>
          <a:p>
            <a:pPr fontAlgn="base"/>
            <a:r>
              <a:rPr lang="en-US" sz="2000" dirty="0"/>
              <a:t>This approach is very sensitive to the known data</a:t>
            </a:r>
          </a:p>
          <a:p>
            <a:pPr fontAlgn="base"/>
            <a:r>
              <a:rPr lang="en-US" sz="2000" dirty="0"/>
              <a:t>If the nearest neighbor is an outlier the new observation is likely to be misclassified.</a:t>
            </a:r>
          </a:p>
          <a:p>
            <a:pPr fontAlgn="base"/>
            <a:r>
              <a:rPr lang="en-US" sz="2000" dirty="0"/>
              <a:t>A simple way to avoid this problem is to look at more neighbors (k) and to use the majority class of the k-nearest neighbors to make the classification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DDD35A-A860-41A4-951C-405DA4C2C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"/>
          <a:stretch/>
        </p:blipFill>
        <p:spPr>
          <a:xfrm>
            <a:off x="6528048" y="1481137"/>
            <a:ext cx="533968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63353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F3391F-9279-403B-8EA9-CF2D60FC5664}"/>
</file>

<file path=docProps/app.xml><?xml version="1.0" encoding="utf-8"?>
<Properties xmlns="http://schemas.openxmlformats.org/officeDocument/2006/extended-properties" xmlns:vt="http://schemas.openxmlformats.org/officeDocument/2006/docPropsVTypes">
  <Template>K_nn</Template>
  <TotalTime>29</TotalTime>
  <Words>132</Words>
  <Application>Microsoft Macintosh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MW_Public_widescreen</vt:lpstr>
      <vt:lpstr>Nearest Neighbor Classifier</vt:lpstr>
      <vt:lpstr>What is Nearest Neighbor Classifier?</vt:lpstr>
      <vt:lpstr>K-Nearest Neighbor Classification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Classifier</dc:title>
  <dc:subject/>
  <dc:creator>MICHELA GRAVINA</dc:creator>
  <cp:keywords>Version 20.0</cp:keywords>
  <dc:description/>
  <cp:lastModifiedBy>Antonio Galli</cp:lastModifiedBy>
  <cp:revision>8</cp:revision>
  <dcterms:created xsi:type="dcterms:W3CDTF">2020-12-23T20:45:02Z</dcterms:created>
  <dcterms:modified xsi:type="dcterms:W3CDTF">2021-01-31T17:42:05Z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