
<file path=[Content_Types].xml><?xml version="1.0" encoding="utf-8"?>
<Types xmlns="http://schemas.openxmlformats.org/package/2006/content-types">
  <Default Extension="avi" ContentType="video/x-msvideo"/>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75" r:id="rId6"/>
    <p:sldId id="299" r:id="rId7"/>
    <p:sldId id="300"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56F9-495A-44FA-AC78-1A81890A9ACF}" v="8" dt="2021-01-05T16:28:12.151"/>
    <p1510:client id="{9E407FE3-02EF-4BCE-B535-2D1D3C5BB3E3}" v="33" dt="2021-01-05T15:42:19.609"/>
    <p1510:client id="{9E519596-DE2B-4F31-AA23-F5E3C6792D6A}" v="85" dt="2021-03-04T07:39:00.269"/>
    <p1510:client id="{A26D3B0D-C4E0-4E9D-AACF-6E3664FFA82C}" v="5" dt="2021-02-05T08:28:09.829"/>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67965" autoAdjust="0"/>
  </p:normalViewPr>
  <p:slideViewPr>
    <p:cSldViewPr>
      <p:cViewPr varScale="1">
        <p:scale>
          <a:sx n="55" d="100"/>
          <a:sy n="55" d="100"/>
        </p:scale>
        <p:origin x="1517" y="34"/>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GRAGNANIELLO" userId="S::diego.gragnaniello@unina.it::519bece2-7d23-4464-82e1-e9fc77f2dc32" providerId="AD" clId="Web-{42C356F9-495A-44FA-AC78-1A81890A9ACF}"/>
    <pc:docChg chg="modSld">
      <pc:chgData name="DIEGO GRAGNANIELLO" userId="S::diego.gragnaniello@unina.it::519bece2-7d23-4464-82e1-e9fc77f2dc32" providerId="AD" clId="Web-{42C356F9-495A-44FA-AC78-1A81890A9ACF}" dt="2021-01-05T16:29:37.796" v="810"/>
      <pc:docMkLst>
        <pc:docMk/>
      </pc:docMkLst>
      <pc:sldChg chg="modNotes">
        <pc:chgData name="DIEGO GRAGNANIELLO" userId="S::diego.gragnaniello@unina.it::519bece2-7d23-4464-82e1-e9fc77f2dc32" providerId="AD" clId="Web-{42C356F9-495A-44FA-AC78-1A81890A9ACF}" dt="2021-01-05T16:05:29.398" v="1"/>
        <pc:sldMkLst>
          <pc:docMk/>
          <pc:sldMk cId="2784395857" sldId="275"/>
        </pc:sldMkLst>
      </pc:sldChg>
      <pc:sldChg chg="modNotes">
        <pc:chgData name="DIEGO GRAGNANIELLO" userId="S::diego.gragnaniello@unina.it::519bece2-7d23-4464-82e1-e9fc77f2dc32" providerId="AD" clId="Web-{42C356F9-495A-44FA-AC78-1A81890A9ACF}" dt="2021-01-05T16:07:35.544" v="46"/>
        <pc:sldMkLst>
          <pc:docMk/>
          <pc:sldMk cId="2505228475" sldId="276"/>
        </pc:sldMkLst>
      </pc:sldChg>
      <pc:sldChg chg="modNotes">
        <pc:chgData name="DIEGO GRAGNANIELLO" userId="S::diego.gragnaniello@unina.it::519bece2-7d23-4464-82e1-e9fc77f2dc32" providerId="AD" clId="Web-{42C356F9-495A-44FA-AC78-1A81890A9ACF}" dt="2021-01-05T16:26:54.210" v="693"/>
        <pc:sldMkLst>
          <pc:docMk/>
          <pc:sldMk cId="91760121" sldId="277"/>
        </pc:sldMkLst>
      </pc:sldChg>
      <pc:sldChg chg="modNotes">
        <pc:chgData name="DIEGO GRAGNANIELLO" userId="S::diego.gragnaniello@unina.it::519bece2-7d23-4464-82e1-e9fc77f2dc32" providerId="AD" clId="Web-{42C356F9-495A-44FA-AC78-1A81890A9ACF}" dt="2021-01-05T16:25:47.441" v="689"/>
        <pc:sldMkLst>
          <pc:docMk/>
          <pc:sldMk cId="976782758" sldId="278"/>
        </pc:sldMkLst>
      </pc:sldChg>
      <pc:sldChg chg="modNotes">
        <pc:chgData name="DIEGO GRAGNANIELLO" userId="S::diego.gragnaniello@unina.it::519bece2-7d23-4464-82e1-e9fc77f2dc32" providerId="AD" clId="Web-{42C356F9-495A-44FA-AC78-1A81890A9ACF}" dt="2021-01-05T16:25:18.987" v="687"/>
        <pc:sldMkLst>
          <pc:docMk/>
          <pc:sldMk cId="3246379234" sldId="279"/>
        </pc:sldMkLst>
      </pc:sldChg>
      <pc:sldChg chg="modNotes">
        <pc:chgData name="DIEGO GRAGNANIELLO" userId="S::diego.gragnaniello@unina.it::519bece2-7d23-4464-82e1-e9fc77f2dc32" providerId="AD" clId="Web-{42C356F9-495A-44FA-AC78-1A81890A9ACF}" dt="2021-01-05T16:24:49.251" v="686"/>
        <pc:sldMkLst>
          <pc:docMk/>
          <pc:sldMk cId="3983011110" sldId="280"/>
        </pc:sldMkLst>
      </pc:sldChg>
      <pc:sldChg chg="modNotes">
        <pc:chgData name="DIEGO GRAGNANIELLO" userId="S::diego.gragnaniello@unina.it::519bece2-7d23-4464-82e1-e9fc77f2dc32" providerId="AD" clId="Web-{42C356F9-495A-44FA-AC78-1A81890A9ACF}" dt="2021-01-05T16:28:10.292" v="734"/>
        <pc:sldMkLst>
          <pc:docMk/>
          <pc:sldMk cId="2960194128" sldId="281"/>
        </pc:sldMkLst>
      </pc:sldChg>
      <pc:sldChg chg="modNotes">
        <pc:chgData name="DIEGO GRAGNANIELLO" userId="S::diego.gragnaniello@unina.it::519bece2-7d23-4464-82e1-e9fc77f2dc32" providerId="AD" clId="Web-{42C356F9-495A-44FA-AC78-1A81890A9ACF}" dt="2021-01-05T16:17:49.262" v="256"/>
        <pc:sldMkLst>
          <pc:docMk/>
          <pc:sldMk cId="1589743884" sldId="282"/>
        </pc:sldMkLst>
      </pc:sldChg>
      <pc:sldChg chg="modNotes">
        <pc:chgData name="DIEGO GRAGNANIELLO" userId="S::diego.gragnaniello@unina.it::519bece2-7d23-4464-82e1-e9fc77f2dc32" providerId="AD" clId="Web-{42C356F9-495A-44FA-AC78-1A81890A9ACF}" dt="2021-01-05T16:29:37.796" v="810"/>
        <pc:sldMkLst>
          <pc:docMk/>
          <pc:sldMk cId="3221375215" sldId="283"/>
        </pc:sldMkLst>
      </pc:sldChg>
    </pc:docChg>
  </pc:docChgLst>
  <pc:docChgLst>
    <pc:chgData name="DIEGO GRAGNANIELLO" userId="S::diego.gragnaniello@unina.it::519bece2-7d23-4464-82e1-e9fc77f2dc32" providerId="AD" clId="Web-{A26D3B0D-C4E0-4E9D-AACF-6E3664FFA82C}"/>
    <pc:docChg chg="modSld">
      <pc:chgData name="DIEGO GRAGNANIELLO" userId="S::diego.gragnaniello@unina.it::519bece2-7d23-4464-82e1-e9fc77f2dc32" providerId="AD" clId="Web-{A26D3B0D-C4E0-4E9D-AACF-6E3664FFA82C}" dt="2021-02-05T08:34:00.400" v="876"/>
      <pc:docMkLst>
        <pc:docMk/>
      </pc:docMkLst>
      <pc:sldChg chg="modNotes">
        <pc:chgData name="DIEGO GRAGNANIELLO" userId="S::diego.gragnaniello@unina.it::519bece2-7d23-4464-82e1-e9fc77f2dc32" providerId="AD" clId="Web-{A26D3B0D-C4E0-4E9D-AACF-6E3664FFA82C}" dt="2021-02-05T08:16:42.217" v="0"/>
        <pc:sldMkLst>
          <pc:docMk/>
          <pc:sldMk cId="2784395857" sldId="275"/>
        </pc:sldMkLst>
      </pc:sldChg>
      <pc:sldChg chg="modNotes">
        <pc:chgData name="DIEGO GRAGNANIELLO" userId="S::diego.gragnaniello@unina.it::519bece2-7d23-4464-82e1-e9fc77f2dc32" providerId="AD" clId="Web-{A26D3B0D-C4E0-4E9D-AACF-6E3664FFA82C}" dt="2021-02-05T08:26:15.513" v="596"/>
        <pc:sldMkLst>
          <pc:docMk/>
          <pc:sldMk cId="976782758" sldId="278"/>
        </pc:sldMkLst>
      </pc:sldChg>
      <pc:sldChg chg="modNotes">
        <pc:chgData name="DIEGO GRAGNANIELLO" userId="S::diego.gragnaniello@unina.it::519bece2-7d23-4464-82e1-e9fc77f2dc32" providerId="AD" clId="Web-{A26D3B0D-C4E0-4E9D-AACF-6E3664FFA82C}" dt="2021-02-05T08:27:00.327" v="624"/>
        <pc:sldMkLst>
          <pc:docMk/>
          <pc:sldMk cId="2960194128" sldId="281"/>
        </pc:sldMkLst>
      </pc:sldChg>
      <pc:sldChg chg="modNotes">
        <pc:chgData name="DIEGO GRAGNANIELLO" userId="S::diego.gragnaniello@unina.it::519bece2-7d23-4464-82e1-e9fc77f2dc32" providerId="AD" clId="Web-{A26D3B0D-C4E0-4E9D-AACF-6E3664FFA82C}" dt="2021-02-05T08:19:16.221" v="152"/>
        <pc:sldMkLst>
          <pc:docMk/>
          <pc:sldMk cId="1589743884" sldId="282"/>
        </pc:sldMkLst>
      </pc:sldChg>
      <pc:sldChg chg="modNotes">
        <pc:chgData name="DIEGO GRAGNANIELLO" userId="S::diego.gragnaniello@unina.it::519bece2-7d23-4464-82e1-e9fc77f2dc32" providerId="AD" clId="Web-{A26D3B0D-C4E0-4E9D-AACF-6E3664FFA82C}" dt="2021-02-05T08:28:09.547" v="673"/>
        <pc:sldMkLst>
          <pc:docMk/>
          <pc:sldMk cId="3221375215" sldId="283"/>
        </pc:sldMkLst>
      </pc:sldChg>
      <pc:sldChg chg="modNotes">
        <pc:chgData name="DIEGO GRAGNANIELLO" userId="S::diego.gragnaniello@unina.it::519bece2-7d23-4464-82e1-e9fc77f2dc32" providerId="AD" clId="Web-{A26D3B0D-C4E0-4E9D-AACF-6E3664FFA82C}" dt="2021-02-05T08:34:00.400" v="876"/>
        <pc:sldMkLst>
          <pc:docMk/>
          <pc:sldMk cId="2277443711" sldId="284"/>
        </pc:sldMkLst>
      </pc:sldChg>
      <pc:sldChg chg="modNotes">
        <pc:chgData name="DIEGO GRAGNANIELLO" userId="S::diego.gragnaniello@unina.it::519bece2-7d23-4464-82e1-e9fc77f2dc32" providerId="AD" clId="Web-{A26D3B0D-C4E0-4E9D-AACF-6E3664FFA82C}" dt="2021-02-05T08:24:12.276" v="446"/>
        <pc:sldMkLst>
          <pc:docMk/>
          <pc:sldMk cId="357744393" sldId="285"/>
        </pc:sldMkLst>
      </pc:sldChg>
      <pc:sldChg chg="modNotes">
        <pc:chgData name="DIEGO GRAGNANIELLO" userId="S::diego.gragnaniello@unina.it::519bece2-7d23-4464-82e1-e9fc77f2dc32" providerId="AD" clId="Web-{A26D3B0D-C4E0-4E9D-AACF-6E3664FFA82C}" dt="2021-02-05T08:25:08.652" v="517"/>
        <pc:sldMkLst>
          <pc:docMk/>
          <pc:sldMk cId="3216746135" sldId="287"/>
        </pc:sldMkLst>
      </pc:sldChg>
      <pc:sldChg chg="modNotes">
        <pc:chgData name="DIEGO GRAGNANIELLO" userId="S::diego.gragnaniello@unina.it::519bece2-7d23-4464-82e1-e9fc77f2dc32" providerId="AD" clId="Web-{A26D3B0D-C4E0-4E9D-AACF-6E3664FFA82C}" dt="2021-02-05T08:19:55.629" v="207"/>
        <pc:sldMkLst>
          <pc:docMk/>
          <pc:sldMk cId="1979447524" sldId="290"/>
        </pc:sldMkLst>
      </pc:sldChg>
    </pc:docChg>
  </pc:docChgLst>
  <pc:docChgLst>
    <pc:chgData name="DIEGO GRAGNANIELLO" userId="S::diego.gragnaniello@unina.it::519bece2-7d23-4464-82e1-e9fc77f2dc32" providerId="AD" clId="Web-{1997B5F8-DB1F-4612-A3C9-9A34B3A1B621}"/>
    <pc:docChg chg="modSld">
      <pc:chgData name="DIEGO GRAGNANIELLO" userId="S::diego.gragnaniello@unina.it::519bece2-7d23-4464-82e1-e9fc77f2dc32" providerId="AD" clId="Web-{1997B5F8-DB1F-4612-A3C9-9A34B3A1B621}" dt="2021-01-05T16:01:26.472" v="6"/>
      <pc:docMkLst>
        <pc:docMk/>
      </pc:docMkLst>
      <pc:sldChg chg="modNotes">
        <pc:chgData name="DIEGO GRAGNANIELLO" userId="S::diego.gragnaniello@unina.it::519bece2-7d23-4464-82e1-e9fc77f2dc32" providerId="AD" clId="Web-{1997B5F8-DB1F-4612-A3C9-9A34B3A1B621}" dt="2021-01-05T16:01:26.472" v="6"/>
        <pc:sldMkLst>
          <pc:docMk/>
          <pc:sldMk cId="2505228475" sldId="276"/>
        </pc:sldMkLst>
      </pc:sldChg>
    </pc:docChg>
  </pc:docChgLst>
  <pc:docChgLst>
    <pc:chgData name="DIEGO GRAGNANIELLO" userId="S::diego.gragnaniello@unina.it::519bece2-7d23-4464-82e1-e9fc77f2dc32" providerId="AD" clId="Web-{9E407FE3-02EF-4BCE-B535-2D1D3C5BB3E3}"/>
    <pc:docChg chg="modSld">
      <pc:chgData name="DIEGO GRAGNANIELLO" userId="S::diego.gragnaniello@unina.it::519bece2-7d23-4464-82e1-e9fc77f2dc32" providerId="AD" clId="Web-{9E407FE3-02EF-4BCE-B535-2D1D3C5BB3E3}" dt="2021-01-05T15:42:19.609" v="26" actId="20577"/>
      <pc:docMkLst>
        <pc:docMk/>
      </pc:docMkLst>
      <pc:sldChg chg="modSp">
        <pc:chgData name="DIEGO GRAGNANIELLO" userId="S::diego.gragnaniello@unina.it::519bece2-7d23-4464-82e1-e9fc77f2dc32" providerId="AD" clId="Web-{9E407FE3-02EF-4BCE-B535-2D1D3C5BB3E3}" dt="2021-01-05T15:39:11.105" v="1" actId="20577"/>
        <pc:sldMkLst>
          <pc:docMk/>
          <pc:sldMk cId="2784395857" sldId="275"/>
        </pc:sldMkLst>
        <pc:spChg chg="mod">
          <ac:chgData name="DIEGO GRAGNANIELLO" userId="S::diego.gragnaniello@unina.it::519bece2-7d23-4464-82e1-e9fc77f2dc32" providerId="AD" clId="Web-{9E407FE3-02EF-4BCE-B535-2D1D3C5BB3E3}" dt="2021-01-05T15:39:11.105" v="1" actId="20577"/>
          <ac:spMkLst>
            <pc:docMk/>
            <pc:sldMk cId="2784395857" sldId="275"/>
            <ac:spMk id="4" creationId="{00000000-0000-0000-0000-000000000000}"/>
          </ac:spMkLst>
        </pc:spChg>
      </pc:sldChg>
      <pc:sldChg chg="modSp">
        <pc:chgData name="DIEGO GRAGNANIELLO" userId="S::diego.gragnaniello@unina.it::519bece2-7d23-4464-82e1-e9fc77f2dc32" providerId="AD" clId="Web-{9E407FE3-02EF-4BCE-B535-2D1D3C5BB3E3}" dt="2021-01-05T15:39:32.840" v="6" actId="20577"/>
        <pc:sldMkLst>
          <pc:docMk/>
          <pc:sldMk cId="2505228475" sldId="276"/>
        </pc:sldMkLst>
        <pc:spChg chg="mod">
          <ac:chgData name="DIEGO GRAGNANIELLO" userId="S::diego.gragnaniello@unina.it::519bece2-7d23-4464-82e1-e9fc77f2dc32" providerId="AD" clId="Web-{9E407FE3-02EF-4BCE-B535-2D1D3C5BB3E3}" dt="2021-01-05T15:39:32.840" v="6" actId="20577"/>
          <ac:spMkLst>
            <pc:docMk/>
            <pc:sldMk cId="2505228475" sldId="276"/>
            <ac:spMk id="4" creationId="{00000000-0000-0000-0000-000000000000}"/>
          </ac:spMkLst>
        </pc:spChg>
      </pc:sldChg>
      <pc:sldChg chg="modSp">
        <pc:chgData name="DIEGO GRAGNANIELLO" userId="S::diego.gragnaniello@unina.it::519bece2-7d23-4464-82e1-e9fc77f2dc32" providerId="AD" clId="Web-{9E407FE3-02EF-4BCE-B535-2D1D3C5BB3E3}" dt="2021-01-05T15:41:54.452" v="19" actId="20577"/>
        <pc:sldMkLst>
          <pc:docMk/>
          <pc:sldMk cId="91760121" sldId="277"/>
        </pc:sldMkLst>
        <pc:spChg chg="mod">
          <ac:chgData name="DIEGO GRAGNANIELLO" userId="S::diego.gragnaniello@unina.it::519bece2-7d23-4464-82e1-e9fc77f2dc32" providerId="AD" clId="Web-{9E407FE3-02EF-4BCE-B535-2D1D3C5BB3E3}" dt="2021-01-05T15:41:54.452" v="19" actId="20577"/>
          <ac:spMkLst>
            <pc:docMk/>
            <pc:sldMk cId="91760121" sldId="277"/>
            <ac:spMk id="4" creationId="{00000000-0000-0000-0000-000000000000}"/>
          </ac:spMkLst>
        </pc:spChg>
      </pc:sldChg>
      <pc:sldChg chg="modSp">
        <pc:chgData name="DIEGO GRAGNANIELLO" userId="S::diego.gragnaniello@unina.it::519bece2-7d23-4464-82e1-e9fc77f2dc32" providerId="AD" clId="Web-{9E407FE3-02EF-4BCE-B535-2D1D3C5BB3E3}" dt="2021-01-05T15:40:05.216" v="11" actId="20577"/>
        <pc:sldMkLst>
          <pc:docMk/>
          <pc:sldMk cId="976782758" sldId="278"/>
        </pc:sldMkLst>
        <pc:spChg chg="mod">
          <ac:chgData name="DIEGO GRAGNANIELLO" userId="S::diego.gragnaniello@unina.it::519bece2-7d23-4464-82e1-e9fc77f2dc32" providerId="AD" clId="Web-{9E407FE3-02EF-4BCE-B535-2D1D3C5BB3E3}" dt="2021-01-05T15:40:05.216" v="11" actId="20577"/>
          <ac:spMkLst>
            <pc:docMk/>
            <pc:sldMk cId="976782758" sldId="278"/>
            <ac:spMk id="4" creationId="{00000000-0000-0000-0000-000000000000}"/>
          </ac:spMkLst>
        </pc:spChg>
      </pc:sldChg>
      <pc:sldChg chg="modSp">
        <pc:chgData name="DIEGO GRAGNANIELLO" userId="S::diego.gragnaniello@unina.it::519bece2-7d23-4464-82e1-e9fc77f2dc32" providerId="AD" clId="Web-{9E407FE3-02EF-4BCE-B535-2D1D3C5BB3E3}" dt="2021-01-05T15:41:31.374" v="15" actId="20577"/>
        <pc:sldMkLst>
          <pc:docMk/>
          <pc:sldMk cId="3246379234" sldId="279"/>
        </pc:sldMkLst>
        <pc:spChg chg="mod">
          <ac:chgData name="DIEGO GRAGNANIELLO" userId="S::diego.gragnaniello@unina.it::519bece2-7d23-4464-82e1-e9fc77f2dc32" providerId="AD" clId="Web-{9E407FE3-02EF-4BCE-B535-2D1D3C5BB3E3}" dt="2021-01-05T15:41:31.374" v="15" actId="20577"/>
          <ac:spMkLst>
            <pc:docMk/>
            <pc:sldMk cId="3246379234" sldId="279"/>
            <ac:spMk id="4" creationId="{00000000-0000-0000-0000-000000000000}"/>
          </ac:spMkLst>
        </pc:spChg>
      </pc:sldChg>
      <pc:sldChg chg="modSp">
        <pc:chgData name="DIEGO GRAGNANIELLO" userId="S::diego.gragnaniello@unina.it::519bece2-7d23-4464-82e1-e9fc77f2dc32" providerId="AD" clId="Web-{9E407FE3-02EF-4BCE-B535-2D1D3C5BB3E3}" dt="2021-01-05T15:42:09.875" v="24" actId="20577"/>
        <pc:sldMkLst>
          <pc:docMk/>
          <pc:sldMk cId="3983011110" sldId="280"/>
        </pc:sldMkLst>
        <pc:spChg chg="mod">
          <ac:chgData name="DIEGO GRAGNANIELLO" userId="S::diego.gragnaniello@unina.it::519bece2-7d23-4464-82e1-e9fc77f2dc32" providerId="AD" clId="Web-{9E407FE3-02EF-4BCE-B535-2D1D3C5BB3E3}" dt="2021-01-05T15:42:09.875" v="24" actId="20577"/>
          <ac:spMkLst>
            <pc:docMk/>
            <pc:sldMk cId="3983011110" sldId="280"/>
            <ac:spMk id="4" creationId="{00000000-0000-0000-0000-000000000000}"/>
          </ac:spMkLst>
        </pc:spChg>
      </pc:sldChg>
      <pc:sldChg chg="modSp">
        <pc:chgData name="DIEGO GRAGNANIELLO" userId="S::diego.gragnaniello@unina.it::519bece2-7d23-4464-82e1-e9fc77f2dc32" providerId="AD" clId="Web-{9E407FE3-02EF-4BCE-B535-2D1D3C5BB3E3}" dt="2021-01-05T15:42:19.609" v="26" actId="20577"/>
        <pc:sldMkLst>
          <pc:docMk/>
          <pc:sldMk cId="2960194128" sldId="281"/>
        </pc:sldMkLst>
        <pc:spChg chg="mod">
          <ac:chgData name="DIEGO GRAGNANIELLO" userId="S::diego.gragnaniello@unina.it::519bece2-7d23-4464-82e1-e9fc77f2dc32" providerId="AD" clId="Web-{9E407FE3-02EF-4BCE-B535-2D1D3C5BB3E3}" dt="2021-01-05T15:42:19.609" v="26" actId="20577"/>
          <ac:spMkLst>
            <pc:docMk/>
            <pc:sldMk cId="2960194128" sldId="281"/>
            <ac:spMk id="4" creationId="{00000000-0000-0000-0000-000000000000}"/>
          </ac:spMkLst>
        </pc:spChg>
      </pc:sldChg>
    </pc:docChg>
  </pc:docChgLst>
  <pc:docChgLst>
    <pc:chgData name="DIEGO GRAGNANIELLO" userId="S::diego.gragnaniello@unina.it::519bece2-7d23-4464-82e1-e9fc77f2dc32" providerId="AD" clId="Web-{9E519596-DE2B-4F31-AA23-F5E3C6792D6A}"/>
    <pc:docChg chg="modSld">
      <pc:chgData name="DIEGO GRAGNANIELLO" userId="S::diego.gragnaniello@unina.it::519bece2-7d23-4464-82e1-e9fc77f2dc32" providerId="AD" clId="Web-{9E519596-DE2B-4F31-AA23-F5E3C6792D6A}" dt="2021-03-04T07:39:00.269" v="84" actId="20577"/>
      <pc:docMkLst>
        <pc:docMk/>
      </pc:docMkLst>
      <pc:sldChg chg="modSp">
        <pc:chgData name="DIEGO GRAGNANIELLO" userId="S::diego.gragnaniello@unina.it::519bece2-7d23-4464-82e1-e9fc77f2dc32" providerId="AD" clId="Web-{9E519596-DE2B-4F31-AA23-F5E3C6792D6A}" dt="2021-03-04T07:31:57.947" v="34" actId="20577"/>
        <pc:sldMkLst>
          <pc:docMk/>
          <pc:sldMk cId="91760121" sldId="277"/>
        </pc:sldMkLst>
        <pc:spChg chg="mod">
          <ac:chgData name="DIEGO GRAGNANIELLO" userId="S::diego.gragnaniello@unina.it::519bece2-7d23-4464-82e1-e9fc77f2dc32" providerId="AD" clId="Web-{9E519596-DE2B-4F31-AA23-F5E3C6792D6A}" dt="2021-03-04T07:31:57.947" v="34" actId="20577"/>
          <ac:spMkLst>
            <pc:docMk/>
            <pc:sldMk cId="91760121" sldId="277"/>
            <ac:spMk id="4" creationId="{00000000-0000-0000-0000-000000000000}"/>
          </ac:spMkLst>
        </pc:spChg>
      </pc:sldChg>
      <pc:sldChg chg="modSp">
        <pc:chgData name="DIEGO GRAGNANIELLO" userId="S::diego.gragnaniello@unina.it::519bece2-7d23-4464-82e1-e9fc77f2dc32" providerId="AD" clId="Web-{9E519596-DE2B-4F31-AA23-F5E3C6792D6A}" dt="2021-03-04T07:36:29.922" v="42" actId="20577"/>
        <pc:sldMkLst>
          <pc:docMk/>
          <pc:sldMk cId="3246379234" sldId="279"/>
        </pc:sldMkLst>
        <pc:spChg chg="mod">
          <ac:chgData name="DIEGO GRAGNANIELLO" userId="S::diego.gragnaniello@unina.it::519bece2-7d23-4464-82e1-e9fc77f2dc32" providerId="AD" clId="Web-{9E519596-DE2B-4F31-AA23-F5E3C6792D6A}" dt="2021-03-04T07:36:29.922" v="42" actId="20577"/>
          <ac:spMkLst>
            <pc:docMk/>
            <pc:sldMk cId="3246379234" sldId="279"/>
            <ac:spMk id="4" creationId="{00000000-0000-0000-0000-000000000000}"/>
          </ac:spMkLst>
        </pc:spChg>
      </pc:sldChg>
      <pc:sldChg chg="modSp">
        <pc:chgData name="DIEGO GRAGNANIELLO" userId="S::diego.gragnaniello@unina.it::519bece2-7d23-4464-82e1-e9fc77f2dc32" providerId="AD" clId="Web-{9E519596-DE2B-4F31-AA23-F5E3C6792D6A}" dt="2021-03-04T07:38:26.549" v="77" actId="20577"/>
        <pc:sldMkLst>
          <pc:docMk/>
          <pc:sldMk cId="3983011110" sldId="280"/>
        </pc:sldMkLst>
        <pc:spChg chg="mod">
          <ac:chgData name="DIEGO GRAGNANIELLO" userId="S::diego.gragnaniello@unina.it::519bece2-7d23-4464-82e1-e9fc77f2dc32" providerId="AD" clId="Web-{9E519596-DE2B-4F31-AA23-F5E3C6792D6A}" dt="2021-03-04T07:38:26.549" v="77" actId="20577"/>
          <ac:spMkLst>
            <pc:docMk/>
            <pc:sldMk cId="3983011110" sldId="280"/>
            <ac:spMk id="4" creationId="{00000000-0000-0000-0000-000000000000}"/>
          </ac:spMkLst>
        </pc:spChg>
      </pc:sldChg>
      <pc:sldChg chg="modSp">
        <pc:chgData name="DIEGO GRAGNANIELLO" userId="S::diego.gragnaniello@unina.it::519bece2-7d23-4464-82e1-e9fc77f2dc32" providerId="AD" clId="Web-{9E519596-DE2B-4F31-AA23-F5E3C6792D6A}" dt="2021-03-04T07:39:00.269" v="84" actId="20577"/>
        <pc:sldMkLst>
          <pc:docMk/>
          <pc:sldMk cId="2960194128" sldId="281"/>
        </pc:sldMkLst>
        <pc:spChg chg="mod">
          <ac:chgData name="DIEGO GRAGNANIELLO" userId="S::diego.gragnaniello@unina.it::519bece2-7d23-4464-82e1-e9fc77f2dc32" providerId="AD" clId="Web-{9E519596-DE2B-4F31-AA23-F5E3C6792D6A}" dt="2021-03-04T07:39:00.269" v="84" actId="20577"/>
          <ac:spMkLst>
            <pc:docMk/>
            <pc:sldMk cId="2960194128" sldId="281"/>
            <ac:spMk id="4" creationId="{00000000-0000-0000-0000-000000000000}"/>
          </ac:spMkLst>
        </pc:spChg>
      </pc:sldChg>
      <pc:sldChg chg="modSp">
        <pc:chgData name="DIEGO GRAGNANIELLO" userId="S::diego.gragnaniello@unina.it::519bece2-7d23-4464-82e1-e9fc77f2dc32" providerId="AD" clId="Web-{9E519596-DE2B-4F31-AA23-F5E3C6792D6A}" dt="2021-03-04T07:30:13.195" v="17" actId="20577"/>
        <pc:sldMkLst>
          <pc:docMk/>
          <pc:sldMk cId="3798628154" sldId="289"/>
        </pc:sldMkLst>
        <pc:spChg chg="mod">
          <ac:chgData name="DIEGO GRAGNANIELLO" userId="S::diego.gragnaniello@unina.it::519bece2-7d23-4464-82e1-e9fc77f2dc32" providerId="AD" clId="Web-{9E519596-DE2B-4F31-AA23-F5E3C6792D6A}" dt="2021-03-04T07:30:13.195" v="17" actId="20577"/>
          <ac:spMkLst>
            <pc:docMk/>
            <pc:sldMk cId="3798628154"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5/12/2021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dirty="0"/>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5/12/2021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dirty="0"/>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dirty="0"/>
          </a:p>
        </p:txBody>
      </p:sp>
    </p:spTree>
    <p:extLst>
      <p:ext uri="{BB962C8B-B14F-4D97-AF65-F5344CB8AC3E}">
        <p14:creationId xmlns:p14="http://schemas.microsoft.com/office/powerpoint/2010/main" val="56881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dirty="0"/>
          </a:p>
        </p:txBody>
      </p:sp>
    </p:spTree>
    <p:extLst>
      <p:ext uri="{BB962C8B-B14F-4D97-AF65-F5344CB8AC3E}">
        <p14:creationId xmlns:p14="http://schemas.microsoft.com/office/powerpoint/2010/main" val="284304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nSpc>
                <a:spcPct val="100000"/>
              </a:lnSpc>
            </a:pPr>
            <a:r>
              <a:rPr lang="en-US" sz="1200" dirty="0"/>
              <a:t>The steps for classifying a video using a pretrained network and a frame classifier:</a:t>
            </a:r>
          </a:p>
          <a:p>
            <a:pPr lvl="1">
              <a:lnSpc>
                <a:spcPct val="100000"/>
              </a:lnSpc>
            </a:pPr>
            <a:r>
              <a:rPr lang="en-US" sz="1200" dirty="0"/>
              <a:t>- Extract the video frames</a:t>
            </a:r>
          </a:p>
          <a:p>
            <a:pPr lvl="1">
              <a:lnSpc>
                <a:spcPct val="100000"/>
              </a:lnSpc>
            </a:pPr>
            <a:r>
              <a:rPr lang="en-US" sz="1200" dirty="0"/>
              <a:t>- Preprocess the video frames to match the network’ input size</a:t>
            </a:r>
          </a:p>
          <a:p>
            <a:pPr lvl="1">
              <a:lnSpc>
                <a:spcPct val="100000"/>
              </a:lnSpc>
            </a:pPr>
            <a:r>
              <a:rPr lang="en-US" sz="1200" dirty="0"/>
              <a:t>- Using a pre-trained network extract feature vector from each frame of the video</a:t>
            </a:r>
          </a:p>
          <a:p>
            <a:pPr lvl="1">
              <a:lnSpc>
                <a:spcPct val="100000"/>
              </a:lnSpc>
            </a:pPr>
            <a:r>
              <a:rPr lang="en-US" sz="1200" dirty="0"/>
              <a:t>- Train a classifier that works on a single frame</a:t>
            </a:r>
          </a:p>
          <a:p>
            <a:pPr lvl="1">
              <a:lnSpc>
                <a:spcPct val="100000"/>
              </a:lnSpc>
            </a:pPr>
            <a:r>
              <a:rPr lang="en-US" sz="1200" dirty="0"/>
              <a:t>- Perform the majority voting for a video-based decision</a:t>
            </a:r>
          </a:p>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dirty="0"/>
          </a:p>
        </p:txBody>
      </p:sp>
    </p:spTree>
    <p:extLst>
      <p:ext uri="{BB962C8B-B14F-4D97-AF65-F5344CB8AC3E}">
        <p14:creationId xmlns:p14="http://schemas.microsoft.com/office/powerpoint/2010/main" val="35750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the use of an LSTM layer, the classifier works on the features extracted from the whole video, and not only from single frame. The temporal information can help in making </a:t>
            </a:r>
            <a:r>
              <a:rPr lang="en-US" sz="1200"/>
              <a:t>the decision.</a:t>
            </a:r>
            <a:endParaRPr lang="en-US" sz="1200" dirty="0"/>
          </a:p>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dirty="0"/>
          </a:p>
        </p:txBody>
      </p:sp>
    </p:spTree>
    <p:extLst>
      <p:ext uri="{BB962C8B-B14F-4D97-AF65-F5344CB8AC3E}">
        <p14:creationId xmlns:p14="http://schemas.microsoft.com/office/powerpoint/2010/main" val="1185546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microsoft.com/office/2007/relationships/media" Target="../media/media2.avi"/><Relationship Id="rId7"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video" Target="../media/media3.avi"/><Relationship Id="rId11" Type="http://schemas.openxmlformats.org/officeDocument/2006/relationships/image" Target="../media/image7.png"/><Relationship Id="rId5" Type="http://schemas.microsoft.com/office/2007/relationships/media" Target="../media/media3.avi"/><Relationship Id="rId10" Type="http://schemas.openxmlformats.org/officeDocument/2006/relationships/image" Target="../media/image6.png"/><Relationship Id="rId4" Type="http://schemas.openxmlformats.org/officeDocument/2006/relationships/video" Target="../media/media2.avi"/><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2.xml"/><Relationship Id="rId7" Type="http://schemas.openxmlformats.org/officeDocument/2006/relationships/image" Target="../media/image9.jpeg"/><Relationship Id="rId2" Type="http://schemas.openxmlformats.org/officeDocument/2006/relationships/video" Target="../media/media3.avi"/><Relationship Id="rId1" Type="http://schemas.microsoft.com/office/2007/relationships/media" Target="../media/media3.avi"/><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notesSlide" Target="../notesSlides/notesSlide3.xml"/><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slideLayout" Target="../slideLayouts/slideLayout2.xml"/><Relationship Id="rId7" Type="http://schemas.openxmlformats.org/officeDocument/2006/relationships/image" Target="../media/image14.jpeg"/><Relationship Id="rId12" Type="http://schemas.openxmlformats.org/officeDocument/2006/relationships/image" Target="../media/image19.jpeg"/><Relationship Id="rId17" Type="http://schemas.openxmlformats.org/officeDocument/2006/relationships/image" Target="../media/image5.png"/><Relationship Id="rId2" Type="http://schemas.openxmlformats.org/officeDocument/2006/relationships/video" Target="../media/media3.avi"/><Relationship Id="rId16" Type="http://schemas.openxmlformats.org/officeDocument/2006/relationships/image" Target="../media/image23.jpeg"/><Relationship Id="rId1" Type="http://schemas.microsoft.com/office/2007/relationships/media" Target="../media/media3.avi"/><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notesSlide" Target="../notesSlides/notesSlide4.xml"/><Relationship Id="rId9" Type="http://schemas.openxmlformats.org/officeDocument/2006/relationships/image" Target="../media/image16.jpeg"/><Relationship Id="rId1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From frame to sequence in video scene detection</a:t>
            </a:r>
          </a:p>
        </p:txBody>
      </p:sp>
      <p:pic>
        <p:nvPicPr>
          <p:cNvPr id="4" name="Immagine 3">
            <a:extLst>
              <a:ext uri="{FF2B5EF4-FFF2-40B4-BE49-F238E27FC236}">
                <a16:creationId xmlns:a16="http://schemas.microsoft.com/office/drawing/2014/main" id="{FC0ACFDE-4F53-4EAF-9243-53703AF62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067677"/>
            <a:ext cx="3067050" cy="4591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idx="1"/>
          </p:nvPr>
        </p:nvSpPr>
        <p:spPr/>
        <p:txBody>
          <a:bodyPr vert="horz" lIns="91440" tIns="45720" rIns="91440" bIns="45720" rtlCol="0" anchor="t">
            <a:noAutofit/>
          </a:bodyPr>
          <a:lstStyle/>
          <a:p>
            <a:r>
              <a:rPr lang="en-US" dirty="0"/>
              <a:t>Video scene classification</a:t>
            </a:r>
          </a:p>
          <a:p>
            <a:pPr lvl="1">
              <a:lnSpc>
                <a:spcPct val="200000"/>
              </a:lnSpc>
            </a:pPr>
            <a:r>
              <a:rPr lang="en-US" dirty="0"/>
              <a:t>Frame by frame approach </a:t>
            </a:r>
          </a:p>
          <a:p>
            <a:pPr lvl="1">
              <a:lnSpc>
                <a:spcPct val="200000"/>
              </a:lnSpc>
            </a:pPr>
            <a:r>
              <a:rPr lang="en-US" dirty="0"/>
              <a:t>LSTM-based approach</a:t>
            </a:r>
          </a:p>
          <a:p>
            <a:pPr marL="458340" lvl="1" indent="0">
              <a:buNone/>
            </a:pPr>
            <a:endParaRPr lang="en-US" dirty="0"/>
          </a:p>
          <a:p>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 scene classification</a:t>
            </a:r>
          </a:p>
        </p:txBody>
      </p:sp>
      <p:sp>
        <p:nvSpPr>
          <p:cNvPr id="4" name="Content Placeholder 3"/>
          <p:cNvSpPr>
            <a:spLocks noGrp="1"/>
          </p:cNvSpPr>
          <p:nvPr>
            <p:ph idx="1"/>
          </p:nvPr>
        </p:nvSpPr>
        <p:spPr>
          <a:xfrm>
            <a:off x="609602" y="1412776"/>
            <a:ext cx="10769600" cy="4648200"/>
          </a:xfrm>
        </p:spPr>
        <p:txBody>
          <a:bodyPr vert="horz" lIns="91440" tIns="45720" rIns="91440" bIns="45720" rtlCol="0" anchor="t">
            <a:noAutofit/>
          </a:bodyPr>
          <a:lstStyle/>
          <a:p>
            <a:r>
              <a:rPr lang="en-US" dirty="0"/>
              <a:t>The HMBD51 data set contains a large human motion database </a:t>
            </a:r>
          </a:p>
          <a:p>
            <a:r>
              <a:rPr lang="en-US" dirty="0"/>
              <a:t>The data set contains about 7000 clips over 51 classes: </a:t>
            </a:r>
          </a:p>
          <a:p>
            <a:pPr lvl="1"/>
            <a:r>
              <a:rPr lang="en-US" sz="1800" dirty="0"/>
              <a:t>Drink</a:t>
            </a:r>
          </a:p>
          <a:p>
            <a:pPr lvl="1"/>
            <a:r>
              <a:rPr lang="en-US" sz="1800" dirty="0"/>
              <a:t>Run</a:t>
            </a:r>
          </a:p>
          <a:p>
            <a:pPr lvl="1"/>
            <a:r>
              <a:rPr lang="en-US" sz="1800" dirty="0" err="1"/>
              <a:t>shake_hands</a:t>
            </a:r>
            <a:endParaRPr lang="en-US" sz="1800" dirty="0"/>
          </a:p>
          <a:p>
            <a:pPr lvl="1"/>
            <a:r>
              <a:rPr lang="en-US" sz="1800" dirty="0"/>
              <a:t>…</a:t>
            </a:r>
          </a:p>
          <a:p>
            <a:pPr lvl="1"/>
            <a:endParaRPr lang="en-US" dirty="0"/>
          </a:p>
          <a:p>
            <a:pPr marL="0" indent="0">
              <a:buNone/>
            </a:pPr>
            <a:endParaRPr lang="en-US" dirty="0"/>
          </a:p>
          <a:p>
            <a:pPr marL="458340" lvl="1" indent="0">
              <a:buNone/>
            </a:pPr>
            <a:endParaRPr lang="en-US" dirty="0"/>
          </a:p>
          <a:p>
            <a:endParaRPr lang="en-US" dirty="0"/>
          </a:p>
        </p:txBody>
      </p:sp>
      <p:grpSp>
        <p:nvGrpSpPr>
          <p:cNvPr id="12" name="Gruppo 11">
            <a:extLst>
              <a:ext uri="{FF2B5EF4-FFF2-40B4-BE49-F238E27FC236}">
                <a16:creationId xmlns:a16="http://schemas.microsoft.com/office/drawing/2014/main" id="{B7A75410-A01B-43A1-B6EF-1E114B7691C9}"/>
              </a:ext>
            </a:extLst>
          </p:cNvPr>
          <p:cNvGrpSpPr/>
          <p:nvPr/>
        </p:nvGrpSpPr>
        <p:grpSpPr>
          <a:xfrm>
            <a:off x="848404" y="4034231"/>
            <a:ext cx="3292475" cy="2234554"/>
            <a:chOff x="848404" y="4034231"/>
            <a:chExt cx="3292475" cy="2234554"/>
          </a:xfrm>
        </p:grpSpPr>
        <p:pic>
          <p:nvPicPr>
            <p:cNvPr id="5" name="CharlieAndTheChocolateFactory_drink_h_nm_np1_fr_goo_25">
              <a:hlinkClick r:id="" action="ppaction://media"/>
              <a:extLst>
                <a:ext uri="{FF2B5EF4-FFF2-40B4-BE49-F238E27FC236}">
                  <a16:creationId xmlns:a16="http://schemas.microsoft.com/office/drawing/2014/main" id="{8E82AD6A-D107-4A40-8181-39B9D75C5BF7}"/>
                </a:ext>
              </a:extLst>
            </p:cNvPr>
            <p:cNvPicPr>
              <a:picLocks noChangeAspect="1"/>
            </p:cNvPicPr>
            <p:nvPr>
              <a:videoFile r:link="rId6"/>
              <p:extLst>
                <p:ext uri="{DAA4B4D4-6D71-4841-9C94-3DE7FCFB9230}">
                  <p14:media xmlns:p14="http://schemas.microsoft.com/office/powerpoint/2010/main" r:embed="rId5"/>
                </p:ext>
              </p:extLst>
            </p:nvPr>
          </p:nvPicPr>
          <p:blipFill>
            <a:blip r:embed="rId9"/>
            <a:stretch>
              <a:fillRect/>
            </a:stretch>
          </p:blipFill>
          <p:spPr>
            <a:xfrm>
              <a:off x="848404" y="4034231"/>
              <a:ext cx="3292475" cy="1828800"/>
            </a:xfrm>
            <a:prstGeom prst="rect">
              <a:avLst/>
            </a:prstGeom>
          </p:spPr>
        </p:pic>
        <p:sp>
          <p:nvSpPr>
            <p:cNvPr id="9" name="CasellaDiTesto 8">
              <a:extLst>
                <a:ext uri="{FF2B5EF4-FFF2-40B4-BE49-F238E27FC236}">
                  <a16:creationId xmlns:a16="http://schemas.microsoft.com/office/drawing/2014/main" id="{6FF47075-1A15-479D-8317-E27F25B4FE81}"/>
                </a:ext>
              </a:extLst>
            </p:cNvPr>
            <p:cNvSpPr txBox="1"/>
            <p:nvPr/>
          </p:nvSpPr>
          <p:spPr>
            <a:xfrm>
              <a:off x="848404" y="5868675"/>
              <a:ext cx="3292475" cy="400110"/>
            </a:xfrm>
            <a:prstGeom prst="rect">
              <a:avLst/>
            </a:prstGeom>
            <a:noFill/>
          </p:spPr>
          <p:txBody>
            <a:bodyPr wrap="square">
              <a:spAutoFit/>
            </a:bodyPr>
            <a:lstStyle/>
            <a:p>
              <a:pPr algn="ctr"/>
              <a:r>
                <a:rPr lang="en-US" sz="2000" dirty="0"/>
                <a:t>Drink</a:t>
              </a:r>
              <a:endParaRPr lang="en-GB" sz="2000" dirty="0"/>
            </a:p>
          </p:txBody>
        </p:sp>
      </p:grpSp>
      <p:grpSp>
        <p:nvGrpSpPr>
          <p:cNvPr id="13" name="Gruppo 12">
            <a:extLst>
              <a:ext uri="{FF2B5EF4-FFF2-40B4-BE49-F238E27FC236}">
                <a16:creationId xmlns:a16="http://schemas.microsoft.com/office/drawing/2014/main" id="{0ED59D20-8D5C-42E7-9C9D-30A7BBA6355A}"/>
              </a:ext>
            </a:extLst>
          </p:cNvPr>
          <p:cNvGrpSpPr/>
          <p:nvPr/>
        </p:nvGrpSpPr>
        <p:grpSpPr>
          <a:xfrm>
            <a:off x="4876800" y="4034231"/>
            <a:ext cx="2438401" cy="2234554"/>
            <a:chOff x="4876800" y="4034231"/>
            <a:chExt cx="2438401" cy="2234554"/>
          </a:xfrm>
        </p:grpSpPr>
        <p:pic>
          <p:nvPicPr>
            <p:cNvPr id="6" name="Age13_2_run_f_cm_np1_ba_med_1">
              <a:hlinkClick r:id="" action="ppaction://media"/>
              <a:extLst>
                <a:ext uri="{FF2B5EF4-FFF2-40B4-BE49-F238E27FC236}">
                  <a16:creationId xmlns:a16="http://schemas.microsoft.com/office/drawing/2014/main" id="{F10E2085-8133-4696-AB7D-81961CEE2AF4}"/>
                </a:ext>
              </a:extLst>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4876800" y="4034231"/>
              <a:ext cx="2438400" cy="1828800"/>
            </a:xfrm>
            <a:prstGeom prst="rect">
              <a:avLst/>
            </a:prstGeom>
          </p:spPr>
        </p:pic>
        <p:sp>
          <p:nvSpPr>
            <p:cNvPr id="10" name="CasellaDiTesto 9">
              <a:extLst>
                <a:ext uri="{FF2B5EF4-FFF2-40B4-BE49-F238E27FC236}">
                  <a16:creationId xmlns:a16="http://schemas.microsoft.com/office/drawing/2014/main" id="{BBE9DD08-103E-452A-B0E8-16F5CDC062E0}"/>
                </a:ext>
              </a:extLst>
            </p:cNvPr>
            <p:cNvSpPr txBox="1"/>
            <p:nvPr/>
          </p:nvSpPr>
          <p:spPr>
            <a:xfrm>
              <a:off x="4876801" y="5868675"/>
              <a:ext cx="2438400" cy="400110"/>
            </a:xfrm>
            <a:prstGeom prst="rect">
              <a:avLst/>
            </a:prstGeom>
            <a:noFill/>
          </p:spPr>
          <p:txBody>
            <a:bodyPr wrap="square">
              <a:spAutoFit/>
            </a:bodyPr>
            <a:lstStyle/>
            <a:p>
              <a:pPr algn="ctr"/>
              <a:r>
                <a:rPr lang="en-US" sz="2000" dirty="0"/>
                <a:t>Run</a:t>
              </a:r>
              <a:endParaRPr lang="en-GB" sz="2000" dirty="0"/>
            </a:p>
          </p:txBody>
        </p:sp>
      </p:grpSp>
      <p:grpSp>
        <p:nvGrpSpPr>
          <p:cNvPr id="14" name="Gruppo 13">
            <a:extLst>
              <a:ext uri="{FF2B5EF4-FFF2-40B4-BE49-F238E27FC236}">
                <a16:creationId xmlns:a16="http://schemas.microsoft.com/office/drawing/2014/main" id="{CEE1F673-0E15-438C-89AA-89D0392E8A6D}"/>
              </a:ext>
            </a:extLst>
          </p:cNvPr>
          <p:cNvGrpSpPr/>
          <p:nvPr/>
        </p:nvGrpSpPr>
        <p:grpSpPr>
          <a:xfrm>
            <a:off x="8051121" y="4034231"/>
            <a:ext cx="3230563" cy="2234554"/>
            <a:chOff x="8051121" y="4034231"/>
            <a:chExt cx="3230563" cy="2234554"/>
          </a:xfrm>
        </p:grpSpPr>
        <p:pic>
          <p:nvPicPr>
            <p:cNvPr id="7" name="2009_NJEHA_Conference__Awards_Ceremony_-_Part_1_shake_hands_u_cm_np2_le_med_0">
              <a:hlinkClick r:id="" action="ppaction://media"/>
              <a:extLst>
                <a:ext uri="{FF2B5EF4-FFF2-40B4-BE49-F238E27FC236}">
                  <a16:creationId xmlns:a16="http://schemas.microsoft.com/office/drawing/2014/main" id="{205A09E1-88AD-49CF-8F7E-ECD4AD79B7EC}"/>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8051121" y="4034231"/>
              <a:ext cx="3230563" cy="1828800"/>
            </a:xfrm>
            <a:prstGeom prst="rect">
              <a:avLst/>
            </a:prstGeom>
          </p:spPr>
        </p:pic>
        <p:sp>
          <p:nvSpPr>
            <p:cNvPr id="11" name="CasellaDiTesto 10">
              <a:extLst>
                <a:ext uri="{FF2B5EF4-FFF2-40B4-BE49-F238E27FC236}">
                  <a16:creationId xmlns:a16="http://schemas.microsoft.com/office/drawing/2014/main" id="{3C6BDC23-D29D-4E77-BD87-27970A128E56}"/>
                </a:ext>
              </a:extLst>
            </p:cNvPr>
            <p:cNvSpPr txBox="1"/>
            <p:nvPr/>
          </p:nvSpPr>
          <p:spPr>
            <a:xfrm>
              <a:off x="8051121" y="5868675"/>
              <a:ext cx="3230563" cy="400110"/>
            </a:xfrm>
            <a:prstGeom prst="rect">
              <a:avLst/>
            </a:prstGeom>
            <a:noFill/>
          </p:spPr>
          <p:txBody>
            <a:bodyPr wrap="square">
              <a:spAutoFit/>
            </a:bodyPr>
            <a:lstStyle/>
            <a:p>
              <a:pPr algn="ctr"/>
              <a:r>
                <a:rPr lang="en-US" sz="2000" dirty="0"/>
                <a:t>Shake hands</a:t>
              </a:r>
              <a:endParaRPr lang="en-GB" sz="2000" dirty="0"/>
            </a:p>
          </p:txBody>
        </p:sp>
      </p:grpSp>
    </p:spTree>
    <p:extLst>
      <p:ext uri="{BB962C8B-B14F-4D97-AF65-F5344CB8AC3E}">
        <p14:creationId xmlns:p14="http://schemas.microsoft.com/office/powerpoint/2010/main" val="3224549259"/>
      </p:ext>
    </p:extLst>
  </p:cSld>
  <p:clrMapOvr>
    <a:masterClrMapping/>
  </p:clrMapOvr>
  <p:timing>
    <p:tnLst>
      <p:par>
        <p:cTn id="1" dur="indefinite" restart="never" nodeType="tmRoot">
          <p:childTnLst>
            <p:video>
              <p:cMediaNode vol="80000">
                <p:cTn id="2" fill="remove" display="0">
                  <p:stCondLst>
                    <p:cond delay="indefinite"/>
                  </p:stCondLst>
                </p:cTn>
                <p:tgtEl>
                  <p:spTgt spid="5"/>
                </p:tgtEl>
              </p:cMediaNode>
            </p:video>
            <p:video>
              <p:cMediaNode vol="80000">
                <p:cTn id="3" fill="hold" display="0">
                  <p:stCondLst>
                    <p:cond delay="indefinite"/>
                  </p:stCondLst>
                </p:cTn>
                <p:tgtEl>
                  <p:spTgt spid="6"/>
                </p:tgtEl>
              </p:cMediaNode>
            </p:video>
            <p:video>
              <p:cMediaNode vol="80000">
                <p:cTn id="4" fill="hold" display="0">
                  <p:stCondLst>
                    <p:cond delay="indefinite"/>
                  </p:stCondLst>
                </p:cTn>
                <p:tgtEl>
                  <p:spTgt spid="7"/>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possible frame-by-frame approach</a:t>
            </a:r>
          </a:p>
        </p:txBody>
      </p:sp>
      <p:sp>
        <p:nvSpPr>
          <p:cNvPr id="4" name="Content Placeholder 3"/>
          <p:cNvSpPr>
            <a:spLocks noGrp="1"/>
          </p:cNvSpPr>
          <p:nvPr>
            <p:ph idx="1"/>
          </p:nvPr>
        </p:nvSpPr>
        <p:spPr>
          <a:xfrm>
            <a:off x="609602" y="1340768"/>
            <a:ext cx="10769600" cy="1613034"/>
          </a:xfrm>
        </p:spPr>
        <p:txBody>
          <a:bodyPr vert="horz" lIns="91440" tIns="45720" rIns="91440" bIns="45720" rtlCol="0" anchor="t">
            <a:noAutofit/>
          </a:bodyPr>
          <a:lstStyle/>
          <a:p>
            <a:r>
              <a:rPr lang="en-US" dirty="0"/>
              <a:t>Classify each frame using a frame classifier and a pre-trained network </a:t>
            </a:r>
          </a:p>
          <a:p>
            <a:r>
              <a:rPr lang="en-US" dirty="0"/>
              <a:t>Through majority voting on the frame predictions, obtain the video class</a:t>
            </a:r>
          </a:p>
          <a:p>
            <a:pPr lvl="1">
              <a:lnSpc>
                <a:spcPct val="100000"/>
              </a:lnSpc>
            </a:pPr>
            <a:endParaRPr lang="en-US" dirty="0"/>
          </a:p>
        </p:txBody>
      </p:sp>
      <p:grpSp>
        <p:nvGrpSpPr>
          <p:cNvPr id="120" name="Gruppo 119">
            <a:extLst>
              <a:ext uri="{FF2B5EF4-FFF2-40B4-BE49-F238E27FC236}">
                <a16:creationId xmlns:a16="http://schemas.microsoft.com/office/drawing/2014/main" id="{152FDBF1-D072-42C5-8D93-FFE1C9C1656F}"/>
              </a:ext>
            </a:extLst>
          </p:cNvPr>
          <p:cNvGrpSpPr/>
          <p:nvPr/>
        </p:nvGrpSpPr>
        <p:grpSpPr>
          <a:xfrm>
            <a:off x="601922" y="2780928"/>
            <a:ext cx="10908528" cy="2432875"/>
            <a:chOff x="228032" y="3924912"/>
            <a:chExt cx="10908528" cy="2432875"/>
          </a:xfrm>
        </p:grpSpPr>
        <p:sp>
          <p:nvSpPr>
            <p:cNvPr id="116" name="Callout: freccia a destra 115">
              <a:extLst>
                <a:ext uri="{FF2B5EF4-FFF2-40B4-BE49-F238E27FC236}">
                  <a16:creationId xmlns:a16="http://schemas.microsoft.com/office/drawing/2014/main" id="{A5E54C01-E752-4436-B054-BB5E90A3A51A}"/>
                </a:ext>
              </a:extLst>
            </p:cNvPr>
            <p:cNvSpPr/>
            <p:nvPr/>
          </p:nvSpPr>
          <p:spPr>
            <a:xfrm>
              <a:off x="9015458" y="3924912"/>
              <a:ext cx="1371616" cy="2391843"/>
            </a:xfrm>
            <a:prstGeom prst="rightArrowCallout">
              <a:avLst>
                <a:gd name="adj1" fmla="val 25000"/>
                <a:gd name="adj2" fmla="val 25000"/>
                <a:gd name="adj3" fmla="val 21193"/>
                <a:gd name="adj4" fmla="val 60626"/>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1600" b="1" dirty="0">
                <a:latin typeface="Arial" pitchFamily="34" charset="0"/>
                <a:cs typeface="Arial" pitchFamily="34" charset="0"/>
              </a:endParaRPr>
            </a:p>
          </p:txBody>
        </p:sp>
        <p:grpSp>
          <p:nvGrpSpPr>
            <p:cNvPr id="38" name="Gruppo 37">
              <a:extLst>
                <a:ext uri="{FF2B5EF4-FFF2-40B4-BE49-F238E27FC236}">
                  <a16:creationId xmlns:a16="http://schemas.microsoft.com/office/drawing/2014/main" id="{70900A80-0D92-4472-93F9-62BBE35F9AD4}"/>
                </a:ext>
              </a:extLst>
            </p:cNvPr>
            <p:cNvGrpSpPr/>
            <p:nvPr/>
          </p:nvGrpSpPr>
          <p:grpSpPr>
            <a:xfrm>
              <a:off x="228032" y="4707809"/>
              <a:ext cx="1629971" cy="1249524"/>
              <a:chOff x="848404" y="4034231"/>
              <a:chExt cx="3292475" cy="2523988"/>
            </a:xfrm>
          </p:grpSpPr>
          <p:pic>
            <p:nvPicPr>
              <p:cNvPr id="39" name="CharlieAndTheChocolateFactory_drink_h_nm_np1_fr_goo_25">
                <a:hlinkClick r:id="" action="ppaction://media"/>
                <a:extLst>
                  <a:ext uri="{FF2B5EF4-FFF2-40B4-BE49-F238E27FC236}">
                    <a16:creationId xmlns:a16="http://schemas.microsoft.com/office/drawing/2014/main" id="{A2C67762-21BF-41B0-B8A8-98E25A3F914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48404" y="4034231"/>
                <a:ext cx="3292475" cy="1828800"/>
              </a:xfrm>
              <a:prstGeom prst="rect">
                <a:avLst/>
              </a:prstGeom>
            </p:spPr>
          </p:pic>
          <p:sp>
            <p:nvSpPr>
              <p:cNvPr id="40" name="CasellaDiTesto 39">
                <a:extLst>
                  <a:ext uri="{FF2B5EF4-FFF2-40B4-BE49-F238E27FC236}">
                    <a16:creationId xmlns:a16="http://schemas.microsoft.com/office/drawing/2014/main" id="{0A9F3677-655C-4545-B348-D17F781C6AE2}"/>
                  </a:ext>
                </a:extLst>
              </p:cNvPr>
              <p:cNvSpPr txBox="1"/>
              <p:nvPr/>
            </p:nvSpPr>
            <p:spPr>
              <a:xfrm>
                <a:off x="848404" y="5868676"/>
                <a:ext cx="3292475" cy="689543"/>
              </a:xfrm>
              <a:prstGeom prst="rect">
                <a:avLst/>
              </a:prstGeom>
              <a:noFill/>
            </p:spPr>
            <p:txBody>
              <a:bodyPr wrap="square">
                <a:spAutoFit/>
              </a:bodyPr>
              <a:lstStyle/>
              <a:p>
                <a:pPr algn="ctr"/>
                <a:r>
                  <a:rPr lang="en-US" dirty="0"/>
                  <a:t>Drink</a:t>
                </a:r>
                <a:endParaRPr lang="en-GB" dirty="0"/>
              </a:p>
            </p:txBody>
          </p:sp>
        </p:grpSp>
        <p:cxnSp>
          <p:nvCxnSpPr>
            <p:cNvPr id="42" name="Connettore 2 41">
              <a:extLst>
                <a:ext uri="{FF2B5EF4-FFF2-40B4-BE49-F238E27FC236}">
                  <a16:creationId xmlns:a16="http://schemas.microsoft.com/office/drawing/2014/main" id="{2F77E8C5-92C8-4248-BB54-88AF4F6C0FEC}"/>
                </a:ext>
              </a:extLst>
            </p:cNvPr>
            <p:cNvCxnSpPr>
              <a:cxnSpLocks/>
            </p:cNvCxnSpPr>
            <p:nvPr/>
          </p:nvCxnSpPr>
          <p:spPr>
            <a:xfrm>
              <a:off x="1858003" y="5160491"/>
              <a:ext cx="4106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25C6027C-3832-40D8-AD8E-8D5CD907B63F}"/>
                </a:ext>
              </a:extLst>
            </p:cNvPr>
            <p:cNvCxnSpPr>
              <a:cxnSpLocks/>
            </p:cNvCxnSpPr>
            <p:nvPr/>
          </p:nvCxnSpPr>
          <p:spPr>
            <a:xfrm>
              <a:off x="3189108" y="5160491"/>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8" name="Gruppo 77">
              <a:extLst>
                <a:ext uri="{FF2B5EF4-FFF2-40B4-BE49-F238E27FC236}">
                  <a16:creationId xmlns:a16="http://schemas.microsoft.com/office/drawing/2014/main" id="{00FBB69A-4901-450E-8591-1A3A321C0A2F}"/>
                </a:ext>
              </a:extLst>
            </p:cNvPr>
            <p:cNvGrpSpPr/>
            <p:nvPr/>
          </p:nvGrpSpPr>
          <p:grpSpPr>
            <a:xfrm>
              <a:off x="2323890" y="3963195"/>
              <a:ext cx="750448" cy="2394592"/>
              <a:chOff x="2641733" y="3874702"/>
              <a:chExt cx="811931" cy="2590777"/>
            </a:xfrm>
          </p:grpSpPr>
          <p:pic>
            <p:nvPicPr>
              <p:cNvPr id="26" name="Immagine 25" descr="Immagine che contiene persona, interni, giovane&#10;&#10;Descrizione generata automaticamente">
                <a:extLst>
                  <a:ext uri="{FF2B5EF4-FFF2-40B4-BE49-F238E27FC236}">
                    <a16:creationId xmlns:a16="http://schemas.microsoft.com/office/drawing/2014/main" id="{0B9D5413-F9C7-4394-82C2-9FDA698A52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778" y="3874702"/>
                <a:ext cx="810886" cy="450492"/>
              </a:xfrm>
              <a:prstGeom prst="rect">
                <a:avLst/>
              </a:prstGeom>
            </p:spPr>
          </p:pic>
          <p:pic>
            <p:nvPicPr>
              <p:cNvPr id="28" name="Immagine 27" descr="Immagine che contiene persona, interni, giovane, piccolo&#10;&#10;Descrizione generata automaticamente">
                <a:extLst>
                  <a:ext uri="{FF2B5EF4-FFF2-40B4-BE49-F238E27FC236}">
                    <a16:creationId xmlns:a16="http://schemas.microsoft.com/office/drawing/2014/main" id="{38A8BCC2-15F3-4413-B586-EBE7406096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2778" y="4542777"/>
                <a:ext cx="810886" cy="450492"/>
              </a:xfrm>
              <a:prstGeom prst="rect">
                <a:avLst/>
              </a:prstGeom>
            </p:spPr>
          </p:pic>
          <p:pic>
            <p:nvPicPr>
              <p:cNvPr id="32" name="Immagine 31" descr="Immagine che contiene persona, interni, giovane, ragazzo&#10;&#10;Descrizione generata automaticamente">
                <a:extLst>
                  <a:ext uri="{FF2B5EF4-FFF2-40B4-BE49-F238E27FC236}">
                    <a16:creationId xmlns:a16="http://schemas.microsoft.com/office/drawing/2014/main" id="{BEFAC546-FE12-42DC-B202-5BF6939146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1733" y="5343940"/>
                <a:ext cx="810886" cy="450492"/>
              </a:xfrm>
              <a:prstGeom prst="rect">
                <a:avLst/>
              </a:prstGeom>
            </p:spPr>
          </p:pic>
          <p:pic>
            <p:nvPicPr>
              <p:cNvPr id="36" name="Immagine 35" descr="Immagine che contiene persona, interni, giovane, ragazzo&#10;&#10;Descrizione generata automaticamente">
                <a:extLst>
                  <a:ext uri="{FF2B5EF4-FFF2-40B4-BE49-F238E27FC236}">
                    <a16:creationId xmlns:a16="http://schemas.microsoft.com/office/drawing/2014/main" id="{118877FF-78AC-485A-9762-DCC38DC9EFA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41733" y="6014987"/>
                <a:ext cx="810886" cy="450492"/>
              </a:xfrm>
              <a:prstGeom prst="rect">
                <a:avLst/>
              </a:prstGeom>
            </p:spPr>
          </p:pic>
          <p:cxnSp>
            <p:nvCxnSpPr>
              <p:cNvPr id="54" name="Connettore diritto 53">
                <a:extLst>
                  <a:ext uri="{FF2B5EF4-FFF2-40B4-BE49-F238E27FC236}">
                    <a16:creationId xmlns:a16="http://schemas.microsoft.com/office/drawing/2014/main" id="{3B3C1EED-0230-4950-B507-39B4FE8EBA11}"/>
                  </a:ext>
                </a:extLst>
              </p:cNvPr>
              <p:cNvCxnSpPr>
                <a:cxnSpLocks/>
                <a:stCxn id="26" idx="2"/>
                <a:endCxn id="28" idx="0"/>
              </p:cNvCxnSpPr>
              <p:nvPr/>
            </p:nvCxnSpPr>
            <p:spPr>
              <a:xfrm>
                <a:off x="3048221" y="4325194"/>
                <a:ext cx="0" cy="21758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6" name="Connettore diritto 55">
                <a:extLst>
                  <a:ext uri="{FF2B5EF4-FFF2-40B4-BE49-F238E27FC236}">
                    <a16:creationId xmlns:a16="http://schemas.microsoft.com/office/drawing/2014/main" id="{49493994-BC8B-42C7-9CF0-41A6579E1C3E}"/>
                  </a:ext>
                </a:extLst>
              </p:cNvPr>
              <p:cNvCxnSpPr>
                <a:cxnSpLocks/>
                <a:stCxn id="28" idx="2"/>
                <a:endCxn id="32" idx="0"/>
              </p:cNvCxnSpPr>
              <p:nvPr/>
            </p:nvCxnSpPr>
            <p:spPr>
              <a:xfrm flipH="1">
                <a:off x="3047176" y="4993269"/>
                <a:ext cx="1045" cy="35067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70D49B45-C008-4C36-84F7-833BA6C4670D}"/>
                  </a:ext>
                </a:extLst>
              </p:cNvPr>
              <p:cNvCxnSpPr>
                <a:cxnSpLocks/>
                <a:stCxn id="32" idx="2"/>
                <a:endCxn id="36" idx="0"/>
              </p:cNvCxnSpPr>
              <p:nvPr/>
            </p:nvCxnSpPr>
            <p:spPr>
              <a:xfrm>
                <a:off x="3047176" y="5794432"/>
                <a:ext cx="0" cy="22055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uppo 95">
              <a:extLst>
                <a:ext uri="{FF2B5EF4-FFF2-40B4-BE49-F238E27FC236}">
                  <a16:creationId xmlns:a16="http://schemas.microsoft.com/office/drawing/2014/main" id="{70EF3637-494F-43F9-9521-CBAFB849A0B5}"/>
                </a:ext>
              </a:extLst>
            </p:cNvPr>
            <p:cNvGrpSpPr/>
            <p:nvPr/>
          </p:nvGrpSpPr>
          <p:grpSpPr>
            <a:xfrm>
              <a:off x="3721550" y="3963195"/>
              <a:ext cx="439798" cy="2391843"/>
              <a:chOff x="4223792" y="3971231"/>
              <a:chExt cx="475830" cy="2587803"/>
            </a:xfrm>
          </p:grpSpPr>
          <p:pic>
            <p:nvPicPr>
              <p:cNvPr id="47" name="Immagine 46" descr="Immagine che contiene persona, interni, giovane&#10;&#10;Descrizione generata automaticamente">
                <a:extLst>
                  <a:ext uri="{FF2B5EF4-FFF2-40B4-BE49-F238E27FC236}">
                    <a16:creationId xmlns:a16="http://schemas.microsoft.com/office/drawing/2014/main" id="{B8F75C36-7986-477A-9A88-6F02B717BF0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981" r="18338"/>
              <a:stretch/>
            </p:blipFill>
            <p:spPr>
              <a:xfrm>
                <a:off x="4223792" y="3971231"/>
                <a:ext cx="475830" cy="450492"/>
              </a:xfrm>
              <a:prstGeom prst="rect">
                <a:avLst/>
              </a:prstGeom>
            </p:spPr>
          </p:pic>
          <p:pic>
            <p:nvPicPr>
              <p:cNvPr id="48" name="Immagine 47" descr="Immagine che contiene persona, interni, giovane, piccolo&#10;&#10;Descrizione generata automaticamente">
                <a:extLst>
                  <a:ext uri="{FF2B5EF4-FFF2-40B4-BE49-F238E27FC236}">
                    <a16:creationId xmlns:a16="http://schemas.microsoft.com/office/drawing/2014/main" id="{64394B70-2E47-4CE7-B59A-05DDF2D9C09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1149" r="20171"/>
              <a:stretch/>
            </p:blipFill>
            <p:spPr>
              <a:xfrm>
                <a:off x="4223793" y="4639306"/>
                <a:ext cx="475829" cy="450492"/>
              </a:xfrm>
              <a:prstGeom prst="rect">
                <a:avLst/>
              </a:prstGeom>
            </p:spPr>
          </p:pic>
          <p:pic>
            <p:nvPicPr>
              <p:cNvPr id="50" name="Immagine 49" descr="Immagine che contiene persona, interni, giovane, ragazzo&#10;&#10;Descrizione generata automaticamente">
                <a:extLst>
                  <a:ext uri="{FF2B5EF4-FFF2-40B4-BE49-F238E27FC236}">
                    <a16:creationId xmlns:a16="http://schemas.microsoft.com/office/drawing/2014/main" id="{C014D648-C170-484B-9619-A91A2DEC8E0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1149" r="20171"/>
              <a:stretch/>
            </p:blipFill>
            <p:spPr>
              <a:xfrm>
                <a:off x="4223795" y="5440469"/>
                <a:ext cx="475827" cy="450492"/>
              </a:xfrm>
              <a:prstGeom prst="rect">
                <a:avLst/>
              </a:prstGeom>
            </p:spPr>
          </p:pic>
          <p:pic>
            <p:nvPicPr>
              <p:cNvPr id="52" name="Immagine 51" descr="Immagine che contiene persona, interni, giovane, ragazzo&#10;&#10;Descrizione generata automaticamente">
                <a:extLst>
                  <a:ext uri="{FF2B5EF4-FFF2-40B4-BE49-F238E27FC236}">
                    <a16:creationId xmlns:a16="http://schemas.microsoft.com/office/drawing/2014/main" id="{46DD9F3A-03CA-4101-96A3-E6CD0659F0A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1148" r="20172"/>
              <a:stretch/>
            </p:blipFill>
            <p:spPr>
              <a:xfrm>
                <a:off x="4223795" y="6108542"/>
                <a:ext cx="475827" cy="450492"/>
              </a:xfrm>
              <a:prstGeom prst="rect">
                <a:avLst/>
              </a:prstGeom>
            </p:spPr>
          </p:pic>
          <p:cxnSp>
            <p:nvCxnSpPr>
              <p:cNvPr id="62" name="Connettore diritto 61">
                <a:extLst>
                  <a:ext uri="{FF2B5EF4-FFF2-40B4-BE49-F238E27FC236}">
                    <a16:creationId xmlns:a16="http://schemas.microsoft.com/office/drawing/2014/main" id="{124C3B6E-0042-466C-A588-C83D38827B5A}"/>
                  </a:ext>
                </a:extLst>
              </p:cNvPr>
              <p:cNvCxnSpPr>
                <a:cxnSpLocks/>
                <a:stCxn id="47" idx="2"/>
                <a:endCxn id="48" idx="0"/>
              </p:cNvCxnSpPr>
              <p:nvPr/>
            </p:nvCxnSpPr>
            <p:spPr>
              <a:xfrm>
                <a:off x="4461707" y="4421723"/>
                <a:ext cx="1" cy="21758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4BA6CE2D-3063-42A7-83D5-AF2AA97C4962}"/>
                  </a:ext>
                </a:extLst>
              </p:cNvPr>
              <p:cNvCxnSpPr>
                <a:cxnSpLocks/>
                <a:stCxn id="48" idx="2"/>
                <a:endCxn id="50" idx="0"/>
              </p:cNvCxnSpPr>
              <p:nvPr/>
            </p:nvCxnSpPr>
            <p:spPr>
              <a:xfrm>
                <a:off x="4461708" y="5089798"/>
                <a:ext cx="1" cy="35067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5" name="Connettore diritto 64">
                <a:extLst>
                  <a:ext uri="{FF2B5EF4-FFF2-40B4-BE49-F238E27FC236}">
                    <a16:creationId xmlns:a16="http://schemas.microsoft.com/office/drawing/2014/main" id="{1351DDF1-E570-4D93-82F3-9892D26ACE4E}"/>
                  </a:ext>
                </a:extLst>
              </p:cNvPr>
              <p:cNvCxnSpPr>
                <a:cxnSpLocks/>
                <a:stCxn id="50" idx="2"/>
                <a:endCxn id="52" idx="0"/>
              </p:cNvCxnSpPr>
              <p:nvPr/>
            </p:nvCxnSpPr>
            <p:spPr>
              <a:xfrm>
                <a:off x="4461709" y="5890961"/>
                <a:ext cx="0" cy="21758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
          <p:nvSpPr>
            <p:cNvPr id="67" name="Rettangolo 66">
              <a:extLst>
                <a:ext uri="{FF2B5EF4-FFF2-40B4-BE49-F238E27FC236}">
                  <a16:creationId xmlns:a16="http://schemas.microsoft.com/office/drawing/2014/main" id="{8400E750-9976-48A9-9EAC-7CAD889AA139}"/>
                </a:ext>
              </a:extLst>
            </p:cNvPr>
            <p:cNvSpPr/>
            <p:nvPr/>
          </p:nvSpPr>
          <p:spPr>
            <a:xfrm rot="16200000">
              <a:off x="3965256" y="4784374"/>
              <a:ext cx="2391843" cy="74948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itchFamily="34" charset="0"/>
                  <a:cs typeface="Arial" pitchFamily="34" charset="0"/>
                </a:rPr>
                <a:t>Pretrained CNN</a:t>
              </a:r>
            </a:p>
          </p:txBody>
        </p:sp>
        <p:cxnSp>
          <p:nvCxnSpPr>
            <p:cNvPr id="68" name="Connettore 2 67">
              <a:extLst>
                <a:ext uri="{FF2B5EF4-FFF2-40B4-BE49-F238E27FC236}">
                  <a16:creationId xmlns:a16="http://schemas.microsoft.com/office/drawing/2014/main" id="{859AE38C-61C9-4C36-B9A8-807A58217501}"/>
                </a:ext>
              </a:extLst>
            </p:cNvPr>
            <p:cNvCxnSpPr>
              <a:cxnSpLocks/>
            </p:cNvCxnSpPr>
            <p:nvPr/>
          </p:nvCxnSpPr>
          <p:spPr>
            <a:xfrm>
              <a:off x="4253992" y="5160491"/>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a:extLst>
                <a:ext uri="{FF2B5EF4-FFF2-40B4-BE49-F238E27FC236}">
                  <a16:creationId xmlns:a16="http://schemas.microsoft.com/office/drawing/2014/main" id="{3549F15F-7F72-493C-8F00-3C7599038E17}"/>
                </a:ext>
              </a:extLst>
            </p:cNvPr>
            <p:cNvCxnSpPr>
              <a:cxnSpLocks/>
            </p:cNvCxnSpPr>
            <p:nvPr/>
          </p:nvCxnSpPr>
          <p:spPr>
            <a:xfrm>
              <a:off x="5651653" y="5160491"/>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7" name="Gruppo 96">
              <a:extLst>
                <a:ext uri="{FF2B5EF4-FFF2-40B4-BE49-F238E27FC236}">
                  <a16:creationId xmlns:a16="http://schemas.microsoft.com/office/drawing/2014/main" id="{9AFC2099-5ABE-430C-BB3C-3244AA34D478}"/>
                </a:ext>
              </a:extLst>
            </p:cNvPr>
            <p:cNvGrpSpPr/>
            <p:nvPr/>
          </p:nvGrpSpPr>
          <p:grpSpPr>
            <a:xfrm>
              <a:off x="6226990" y="4138046"/>
              <a:ext cx="875438" cy="2042140"/>
              <a:chOff x="7068596" y="4124339"/>
              <a:chExt cx="947161" cy="2209449"/>
            </a:xfrm>
          </p:grpSpPr>
          <p:sp>
            <p:nvSpPr>
              <p:cNvPr id="70" name="Rettangolo 69">
                <a:extLst>
                  <a:ext uri="{FF2B5EF4-FFF2-40B4-BE49-F238E27FC236}">
                    <a16:creationId xmlns:a16="http://schemas.microsoft.com/office/drawing/2014/main" id="{602539FA-9729-4FD6-859A-AC61E7D190E1}"/>
                  </a:ext>
                </a:extLst>
              </p:cNvPr>
              <p:cNvSpPr/>
              <p:nvPr/>
            </p:nvSpPr>
            <p:spPr>
              <a:xfrm>
                <a:off x="7068596" y="4124339"/>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85" name="Rettangolo 84">
                <a:extLst>
                  <a:ext uri="{FF2B5EF4-FFF2-40B4-BE49-F238E27FC236}">
                    <a16:creationId xmlns:a16="http://schemas.microsoft.com/office/drawing/2014/main" id="{36A53182-E2D6-4EC7-9F28-046A6D77D480}"/>
                  </a:ext>
                </a:extLst>
              </p:cNvPr>
              <p:cNvSpPr/>
              <p:nvPr/>
            </p:nvSpPr>
            <p:spPr>
              <a:xfrm>
                <a:off x="7068596" y="4720277"/>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86" name="Rettangolo 85">
                <a:extLst>
                  <a:ext uri="{FF2B5EF4-FFF2-40B4-BE49-F238E27FC236}">
                    <a16:creationId xmlns:a16="http://schemas.microsoft.com/office/drawing/2014/main" id="{1B636684-B22A-4298-9AC5-7C9E65BFA0CB}"/>
                  </a:ext>
                </a:extLst>
              </p:cNvPr>
              <p:cNvSpPr/>
              <p:nvPr/>
            </p:nvSpPr>
            <p:spPr>
              <a:xfrm>
                <a:off x="7068596" y="5593577"/>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87" name="Rettangolo 86">
                <a:extLst>
                  <a:ext uri="{FF2B5EF4-FFF2-40B4-BE49-F238E27FC236}">
                    <a16:creationId xmlns:a16="http://schemas.microsoft.com/office/drawing/2014/main" id="{4DE35131-A5F2-4AAB-B22D-178C8970F383}"/>
                  </a:ext>
                </a:extLst>
              </p:cNvPr>
              <p:cNvSpPr/>
              <p:nvPr/>
            </p:nvSpPr>
            <p:spPr>
              <a:xfrm>
                <a:off x="7068596" y="6189513"/>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cxnSp>
            <p:nvCxnSpPr>
              <p:cNvPr id="92" name="Connettore diritto 91">
                <a:extLst>
                  <a:ext uri="{FF2B5EF4-FFF2-40B4-BE49-F238E27FC236}">
                    <a16:creationId xmlns:a16="http://schemas.microsoft.com/office/drawing/2014/main" id="{18F23B7A-B61B-4CB5-9545-BD1960938589}"/>
                  </a:ext>
                </a:extLst>
              </p:cNvPr>
              <p:cNvCxnSpPr>
                <a:cxnSpLocks/>
              </p:cNvCxnSpPr>
              <p:nvPr/>
            </p:nvCxnSpPr>
            <p:spPr>
              <a:xfrm>
                <a:off x="7542176" y="4365104"/>
                <a:ext cx="1" cy="21758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ttore diritto 92">
                <a:extLst>
                  <a:ext uri="{FF2B5EF4-FFF2-40B4-BE49-F238E27FC236}">
                    <a16:creationId xmlns:a16="http://schemas.microsoft.com/office/drawing/2014/main" id="{26718D44-349C-44B4-83D7-05279D4200D8}"/>
                  </a:ext>
                </a:extLst>
              </p:cNvPr>
              <p:cNvCxnSpPr>
                <a:cxnSpLocks/>
              </p:cNvCxnSpPr>
              <p:nvPr/>
            </p:nvCxnSpPr>
            <p:spPr>
              <a:xfrm>
                <a:off x="7542177" y="5033179"/>
                <a:ext cx="1" cy="35067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nettore diritto 93">
                <a:extLst>
                  <a:ext uri="{FF2B5EF4-FFF2-40B4-BE49-F238E27FC236}">
                    <a16:creationId xmlns:a16="http://schemas.microsoft.com/office/drawing/2014/main" id="{35243BF8-80EB-4B72-92E9-1AFEF4D350AB}"/>
                  </a:ext>
                </a:extLst>
              </p:cNvPr>
              <p:cNvCxnSpPr>
                <a:cxnSpLocks/>
              </p:cNvCxnSpPr>
              <p:nvPr/>
            </p:nvCxnSpPr>
            <p:spPr>
              <a:xfrm>
                <a:off x="7542178" y="5834342"/>
                <a:ext cx="0" cy="21758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cxnSp>
          <p:nvCxnSpPr>
            <p:cNvPr id="98" name="Connettore 2 97">
              <a:extLst>
                <a:ext uri="{FF2B5EF4-FFF2-40B4-BE49-F238E27FC236}">
                  <a16:creationId xmlns:a16="http://schemas.microsoft.com/office/drawing/2014/main" id="{E2D0FF7D-82DA-44AB-A6BD-A9AB3E1D31D7}"/>
                </a:ext>
              </a:extLst>
            </p:cNvPr>
            <p:cNvCxnSpPr>
              <a:cxnSpLocks/>
            </p:cNvCxnSpPr>
            <p:nvPr/>
          </p:nvCxnSpPr>
          <p:spPr>
            <a:xfrm>
              <a:off x="7182423" y="5169876"/>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9" name="Rettangolo 98">
              <a:extLst>
                <a:ext uri="{FF2B5EF4-FFF2-40B4-BE49-F238E27FC236}">
                  <a16:creationId xmlns:a16="http://schemas.microsoft.com/office/drawing/2014/main" id="{2CFB31E0-4230-4353-AC08-AA811507A5FE}"/>
                </a:ext>
              </a:extLst>
            </p:cNvPr>
            <p:cNvSpPr/>
            <p:nvPr/>
          </p:nvSpPr>
          <p:spPr>
            <a:xfrm rot="16200000">
              <a:off x="6848584" y="4765380"/>
              <a:ext cx="2391843" cy="74948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itchFamily="34" charset="0"/>
                  <a:cs typeface="Arial" pitchFamily="34" charset="0"/>
                </a:rPr>
                <a:t>Frame classifier</a:t>
              </a:r>
            </a:p>
          </p:txBody>
        </p:sp>
        <p:cxnSp>
          <p:nvCxnSpPr>
            <p:cNvPr id="100" name="Connettore 2 99">
              <a:extLst>
                <a:ext uri="{FF2B5EF4-FFF2-40B4-BE49-F238E27FC236}">
                  <a16:creationId xmlns:a16="http://schemas.microsoft.com/office/drawing/2014/main" id="{8A54BD53-B0A1-49DB-84EF-C59FA8AC4570}"/>
                </a:ext>
              </a:extLst>
            </p:cNvPr>
            <p:cNvCxnSpPr>
              <a:cxnSpLocks/>
            </p:cNvCxnSpPr>
            <p:nvPr/>
          </p:nvCxnSpPr>
          <p:spPr>
            <a:xfrm>
              <a:off x="8513528" y="5169876"/>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8" name="Gruppo 117">
              <a:extLst>
                <a:ext uri="{FF2B5EF4-FFF2-40B4-BE49-F238E27FC236}">
                  <a16:creationId xmlns:a16="http://schemas.microsoft.com/office/drawing/2014/main" id="{64BA962E-3DE8-445F-B5AA-192A3CCB364F}"/>
                </a:ext>
              </a:extLst>
            </p:cNvPr>
            <p:cNvGrpSpPr/>
            <p:nvPr/>
          </p:nvGrpSpPr>
          <p:grpSpPr>
            <a:xfrm>
              <a:off x="9026368" y="3980104"/>
              <a:ext cx="774731" cy="2270599"/>
              <a:chOff x="9735396" y="3989526"/>
              <a:chExt cx="838203" cy="2456625"/>
            </a:xfrm>
          </p:grpSpPr>
          <p:cxnSp>
            <p:nvCxnSpPr>
              <p:cNvPr id="106" name="Connettore diritto 105">
                <a:extLst>
                  <a:ext uri="{FF2B5EF4-FFF2-40B4-BE49-F238E27FC236}">
                    <a16:creationId xmlns:a16="http://schemas.microsoft.com/office/drawing/2014/main" id="{9C76B594-8519-4323-9D7F-C4395AA27B89}"/>
                  </a:ext>
                </a:extLst>
              </p:cNvPr>
              <p:cNvCxnSpPr>
                <a:cxnSpLocks/>
              </p:cNvCxnSpPr>
              <p:nvPr/>
            </p:nvCxnSpPr>
            <p:spPr>
              <a:xfrm>
                <a:off x="10168154" y="4421723"/>
                <a:ext cx="1" cy="21758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ttore diritto 106">
                <a:extLst>
                  <a:ext uri="{FF2B5EF4-FFF2-40B4-BE49-F238E27FC236}">
                    <a16:creationId xmlns:a16="http://schemas.microsoft.com/office/drawing/2014/main" id="{606EF0D5-0C39-4BCB-A05E-1781921AA298}"/>
                  </a:ext>
                </a:extLst>
              </p:cNvPr>
              <p:cNvCxnSpPr>
                <a:cxnSpLocks/>
              </p:cNvCxnSpPr>
              <p:nvPr/>
            </p:nvCxnSpPr>
            <p:spPr>
              <a:xfrm>
                <a:off x="10168155" y="5089798"/>
                <a:ext cx="1" cy="35067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8" name="Connettore diritto 107">
                <a:extLst>
                  <a:ext uri="{FF2B5EF4-FFF2-40B4-BE49-F238E27FC236}">
                    <a16:creationId xmlns:a16="http://schemas.microsoft.com/office/drawing/2014/main" id="{2043C123-E727-4DFE-BB5C-69514C13D7BC}"/>
                  </a:ext>
                </a:extLst>
              </p:cNvPr>
              <p:cNvCxnSpPr>
                <a:cxnSpLocks/>
              </p:cNvCxnSpPr>
              <p:nvPr/>
            </p:nvCxnSpPr>
            <p:spPr>
              <a:xfrm>
                <a:off x="10168156" y="5890961"/>
                <a:ext cx="0" cy="21758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9" name="CasellaDiTesto 108">
                <a:extLst>
                  <a:ext uri="{FF2B5EF4-FFF2-40B4-BE49-F238E27FC236}">
                    <a16:creationId xmlns:a16="http://schemas.microsoft.com/office/drawing/2014/main" id="{828645C8-7706-4457-8580-356601574C66}"/>
                  </a:ext>
                </a:extLst>
              </p:cNvPr>
              <p:cNvSpPr txBox="1"/>
              <p:nvPr/>
            </p:nvSpPr>
            <p:spPr>
              <a:xfrm>
                <a:off x="9762709" y="3989526"/>
                <a:ext cx="81089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drink</a:t>
                </a:r>
              </a:p>
            </p:txBody>
          </p:sp>
          <p:sp>
            <p:nvSpPr>
              <p:cNvPr id="110" name="CasellaDiTesto 109">
                <a:extLst>
                  <a:ext uri="{FF2B5EF4-FFF2-40B4-BE49-F238E27FC236}">
                    <a16:creationId xmlns:a16="http://schemas.microsoft.com/office/drawing/2014/main" id="{8C0CBD30-BD46-46A3-94A7-3E012A77BE44}"/>
                  </a:ext>
                </a:extLst>
              </p:cNvPr>
              <p:cNvSpPr txBox="1"/>
              <p:nvPr/>
            </p:nvSpPr>
            <p:spPr>
              <a:xfrm>
                <a:off x="9762709" y="4659599"/>
                <a:ext cx="81089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drink</a:t>
                </a:r>
              </a:p>
            </p:txBody>
          </p:sp>
          <p:sp>
            <p:nvSpPr>
              <p:cNvPr id="111" name="CasellaDiTesto 110">
                <a:extLst>
                  <a:ext uri="{FF2B5EF4-FFF2-40B4-BE49-F238E27FC236}">
                    <a16:creationId xmlns:a16="http://schemas.microsoft.com/office/drawing/2014/main" id="{5D6BB0B2-AE72-49CE-B262-7908396D5467}"/>
                  </a:ext>
                </a:extLst>
              </p:cNvPr>
              <p:cNvSpPr txBox="1"/>
              <p:nvPr/>
            </p:nvSpPr>
            <p:spPr>
              <a:xfrm>
                <a:off x="9741601" y="5468848"/>
                <a:ext cx="81089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talk</a:t>
                </a:r>
              </a:p>
            </p:txBody>
          </p:sp>
          <p:sp>
            <p:nvSpPr>
              <p:cNvPr id="112" name="CasellaDiTesto 111">
                <a:extLst>
                  <a:ext uri="{FF2B5EF4-FFF2-40B4-BE49-F238E27FC236}">
                    <a16:creationId xmlns:a16="http://schemas.microsoft.com/office/drawing/2014/main" id="{F6BC2B52-0DFD-467A-8BDF-0886A6184615}"/>
                  </a:ext>
                </a:extLst>
              </p:cNvPr>
              <p:cNvSpPr txBox="1"/>
              <p:nvPr/>
            </p:nvSpPr>
            <p:spPr>
              <a:xfrm>
                <a:off x="9735396" y="6138374"/>
                <a:ext cx="81089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drink</a:t>
                </a:r>
              </a:p>
            </p:txBody>
          </p:sp>
        </p:grpSp>
        <p:sp>
          <p:nvSpPr>
            <p:cNvPr id="117" name="CasellaDiTesto 116">
              <a:extLst>
                <a:ext uri="{FF2B5EF4-FFF2-40B4-BE49-F238E27FC236}">
                  <a16:creationId xmlns:a16="http://schemas.microsoft.com/office/drawing/2014/main" id="{6B982706-EA4B-4983-9FCF-9911356C57BE}"/>
                </a:ext>
              </a:extLst>
            </p:cNvPr>
            <p:cNvSpPr txBox="1"/>
            <p:nvPr/>
          </p:nvSpPr>
          <p:spPr>
            <a:xfrm>
              <a:off x="10387074" y="4967833"/>
              <a:ext cx="749486" cy="2844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drink</a:t>
              </a:r>
            </a:p>
          </p:txBody>
        </p:sp>
      </p:grpSp>
      <p:grpSp>
        <p:nvGrpSpPr>
          <p:cNvPr id="128" name="Gruppo 127">
            <a:extLst>
              <a:ext uri="{FF2B5EF4-FFF2-40B4-BE49-F238E27FC236}">
                <a16:creationId xmlns:a16="http://schemas.microsoft.com/office/drawing/2014/main" id="{3FF79D71-24AC-4B99-8503-5493C8F1543C}"/>
              </a:ext>
            </a:extLst>
          </p:cNvPr>
          <p:cNvGrpSpPr/>
          <p:nvPr/>
        </p:nvGrpSpPr>
        <p:grpSpPr>
          <a:xfrm>
            <a:off x="551384" y="5357745"/>
            <a:ext cx="11216104" cy="309653"/>
            <a:chOff x="551384" y="6281647"/>
            <a:chExt cx="11216104" cy="309653"/>
          </a:xfrm>
        </p:grpSpPr>
        <p:sp>
          <p:nvSpPr>
            <p:cNvPr id="122" name="Freccia a pentagono 121">
              <a:extLst>
                <a:ext uri="{FF2B5EF4-FFF2-40B4-BE49-F238E27FC236}">
                  <a16:creationId xmlns:a16="http://schemas.microsoft.com/office/drawing/2014/main" id="{62D3213D-90A2-48C7-A3D4-14ACA03D57CF}"/>
                </a:ext>
              </a:extLst>
            </p:cNvPr>
            <p:cNvSpPr/>
            <p:nvPr/>
          </p:nvSpPr>
          <p:spPr>
            <a:xfrm>
              <a:off x="551384" y="6284775"/>
              <a:ext cx="2882028" cy="30652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Extract frames</a:t>
              </a:r>
            </a:p>
          </p:txBody>
        </p:sp>
        <p:sp>
          <p:nvSpPr>
            <p:cNvPr id="123" name="Freccia a gallone 122">
              <a:extLst>
                <a:ext uri="{FF2B5EF4-FFF2-40B4-BE49-F238E27FC236}">
                  <a16:creationId xmlns:a16="http://schemas.microsoft.com/office/drawing/2014/main" id="{5C44395D-83B0-4A1E-BDD3-EFB6DBC61131}"/>
                </a:ext>
              </a:extLst>
            </p:cNvPr>
            <p:cNvSpPr/>
            <p:nvPr/>
          </p:nvSpPr>
          <p:spPr>
            <a:xfrm>
              <a:off x="3318168" y="6281647"/>
              <a:ext cx="1771282"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a:solidFill>
                    <a:schemeClr val="bg1"/>
                  </a:solidFill>
                  <a:latin typeface="Arial" pitchFamily="34" charset="0"/>
                  <a:cs typeface="Arial" pitchFamily="34" charset="0"/>
                </a:rPr>
                <a:t>Preprocess</a:t>
              </a:r>
              <a:endParaRPr lang="en-GB" sz="1200" b="1" dirty="0">
                <a:solidFill>
                  <a:schemeClr val="bg1"/>
                </a:solidFill>
                <a:latin typeface="Arial" pitchFamily="34" charset="0"/>
                <a:cs typeface="Arial" pitchFamily="34" charset="0"/>
              </a:endParaRPr>
            </a:p>
          </p:txBody>
        </p:sp>
        <p:sp>
          <p:nvSpPr>
            <p:cNvPr id="124" name="Freccia a gallone 123">
              <a:extLst>
                <a:ext uri="{FF2B5EF4-FFF2-40B4-BE49-F238E27FC236}">
                  <a16:creationId xmlns:a16="http://schemas.microsoft.com/office/drawing/2014/main" id="{3C42E6B9-469C-4229-B450-FAAFB8B653D1}"/>
                </a:ext>
              </a:extLst>
            </p:cNvPr>
            <p:cNvSpPr/>
            <p:nvPr/>
          </p:nvSpPr>
          <p:spPr>
            <a:xfrm>
              <a:off x="4980448" y="6281647"/>
              <a:ext cx="2482020"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Extract features</a:t>
              </a:r>
              <a:endParaRPr lang="en-GB" sz="1600" b="1" dirty="0">
                <a:solidFill>
                  <a:schemeClr val="bg1"/>
                </a:solidFill>
                <a:latin typeface="Arial" pitchFamily="34" charset="0"/>
                <a:cs typeface="Arial" pitchFamily="34" charset="0"/>
              </a:endParaRPr>
            </a:p>
          </p:txBody>
        </p:sp>
        <p:sp>
          <p:nvSpPr>
            <p:cNvPr id="125" name="Freccia a gallone 124">
              <a:extLst>
                <a:ext uri="{FF2B5EF4-FFF2-40B4-BE49-F238E27FC236}">
                  <a16:creationId xmlns:a16="http://schemas.microsoft.com/office/drawing/2014/main" id="{20EC065D-8F44-49CD-B785-BF0AFBE9E8C1}"/>
                </a:ext>
              </a:extLst>
            </p:cNvPr>
            <p:cNvSpPr/>
            <p:nvPr/>
          </p:nvSpPr>
          <p:spPr>
            <a:xfrm>
              <a:off x="7344520" y="6281647"/>
              <a:ext cx="2816619"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Classify frames</a:t>
              </a:r>
            </a:p>
          </p:txBody>
        </p:sp>
        <p:sp>
          <p:nvSpPr>
            <p:cNvPr id="126" name="Freccia a gallone 125">
              <a:extLst>
                <a:ext uri="{FF2B5EF4-FFF2-40B4-BE49-F238E27FC236}">
                  <a16:creationId xmlns:a16="http://schemas.microsoft.com/office/drawing/2014/main" id="{58CF6BB1-7129-4D2E-9A92-31B87911E8C2}"/>
                </a:ext>
              </a:extLst>
            </p:cNvPr>
            <p:cNvSpPr/>
            <p:nvPr/>
          </p:nvSpPr>
          <p:spPr>
            <a:xfrm>
              <a:off x="10046742" y="6281647"/>
              <a:ext cx="1720746"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Classify video</a:t>
              </a:r>
            </a:p>
          </p:txBody>
        </p:sp>
      </p:grpSp>
    </p:spTree>
    <p:extLst>
      <p:ext uri="{BB962C8B-B14F-4D97-AF65-F5344CB8AC3E}">
        <p14:creationId xmlns:p14="http://schemas.microsoft.com/office/powerpoint/2010/main" val="3055448446"/>
      </p:ext>
    </p:extLst>
  </p:cSld>
  <p:clrMapOvr>
    <a:masterClrMapping/>
  </p:clrMapOvr>
  <p:timing>
    <p:tnLst>
      <p:par>
        <p:cTn id="1" dur="indefinite" restart="never" nodeType="tmRoot">
          <p:childTnLst>
            <p:video>
              <p:cMediaNode vol="80000">
                <p:cTn id="2" fill="remove" display="0">
                  <p:stCondLst>
                    <p:cond delay="indefinite"/>
                  </p:stCondLst>
                </p:cTn>
                <p:tgtEl>
                  <p:spTgt spid="39"/>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RNN for video scene classification using LSTM</a:t>
            </a:r>
          </a:p>
        </p:txBody>
      </p:sp>
      <p:sp>
        <p:nvSpPr>
          <p:cNvPr id="4" name="Content Placeholder 3"/>
          <p:cNvSpPr>
            <a:spLocks noGrp="1"/>
          </p:cNvSpPr>
          <p:nvPr>
            <p:ph idx="1"/>
          </p:nvPr>
        </p:nvSpPr>
        <p:spPr>
          <a:xfrm>
            <a:off x="609602" y="1412776"/>
            <a:ext cx="10769600" cy="4648200"/>
          </a:xfrm>
        </p:spPr>
        <p:txBody>
          <a:bodyPr vert="horz" lIns="91440" tIns="45720" rIns="91440" bIns="45720" rtlCol="0" anchor="t">
            <a:noAutofit/>
          </a:bodyPr>
          <a:lstStyle/>
          <a:p>
            <a:pPr>
              <a:lnSpc>
                <a:spcPct val="150000"/>
              </a:lnSpc>
            </a:pPr>
            <a:r>
              <a:rPr lang="en-US" dirty="0"/>
              <a:t>Classify the </a:t>
            </a:r>
            <a:r>
              <a:rPr lang="en-US" u="sng" dirty="0"/>
              <a:t>whole</a:t>
            </a:r>
            <a:r>
              <a:rPr lang="en-US" dirty="0"/>
              <a:t> video using a LSTM-based classifier and a pre-trained network</a:t>
            </a:r>
          </a:p>
          <a:p>
            <a:pPr marL="458340" lvl="1" indent="0">
              <a:buNone/>
            </a:pPr>
            <a:endParaRPr lang="en-US" dirty="0"/>
          </a:p>
          <a:p>
            <a:endParaRPr lang="en-US" dirty="0"/>
          </a:p>
        </p:txBody>
      </p:sp>
      <p:grpSp>
        <p:nvGrpSpPr>
          <p:cNvPr id="37" name="Gruppo 36">
            <a:extLst>
              <a:ext uri="{FF2B5EF4-FFF2-40B4-BE49-F238E27FC236}">
                <a16:creationId xmlns:a16="http://schemas.microsoft.com/office/drawing/2014/main" id="{B4604689-CC6D-441D-859F-479295F64C1B}"/>
              </a:ext>
            </a:extLst>
          </p:cNvPr>
          <p:cNvGrpSpPr/>
          <p:nvPr/>
        </p:nvGrpSpPr>
        <p:grpSpPr>
          <a:xfrm>
            <a:off x="2486368" y="3678287"/>
            <a:ext cx="1589824" cy="1554908"/>
            <a:chOff x="191344" y="3068960"/>
            <a:chExt cx="3384376" cy="3310046"/>
          </a:xfrm>
        </p:grpSpPr>
        <p:pic>
          <p:nvPicPr>
            <p:cNvPr id="26" name="Immagine 25" descr="Immagine che contiene persona, interni, giovane&#10;&#10;Descrizione generata automaticamente">
              <a:extLst>
                <a:ext uri="{FF2B5EF4-FFF2-40B4-BE49-F238E27FC236}">
                  <a16:creationId xmlns:a16="http://schemas.microsoft.com/office/drawing/2014/main" id="{0B9D5413-F9C7-4394-82C2-9FDA698A52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344" y="3068960"/>
              <a:ext cx="1684987" cy="936104"/>
            </a:xfrm>
            <a:prstGeom prst="rect">
              <a:avLst/>
            </a:prstGeom>
          </p:spPr>
        </p:pic>
        <p:pic>
          <p:nvPicPr>
            <p:cNvPr id="28" name="Immagine 27" descr="Immagine che contiene persona, interni, giovane, piccolo&#10;&#10;Descrizione generata automaticamente">
              <a:extLst>
                <a:ext uri="{FF2B5EF4-FFF2-40B4-BE49-F238E27FC236}">
                  <a16:creationId xmlns:a16="http://schemas.microsoft.com/office/drawing/2014/main" id="{38A8BCC2-15F3-4413-B586-EBE7406096D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1222" y="3543748"/>
              <a:ext cx="1684987" cy="936104"/>
            </a:xfrm>
            <a:prstGeom prst="rect">
              <a:avLst/>
            </a:prstGeom>
          </p:spPr>
        </p:pic>
        <p:pic>
          <p:nvPicPr>
            <p:cNvPr id="30" name="Immagine 29" descr="Immagine che contiene persona, interni, giovane, piccolo&#10;&#10;Descrizione generata automaticamente">
              <a:extLst>
                <a:ext uri="{FF2B5EF4-FFF2-40B4-BE49-F238E27FC236}">
                  <a16:creationId xmlns:a16="http://schemas.microsoft.com/office/drawing/2014/main" id="{DFB71C5E-94B8-4CEA-8F5A-2DE8F50647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100" y="4018536"/>
              <a:ext cx="1684987" cy="936104"/>
            </a:xfrm>
            <a:prstGeom prst="rect">
              <a:avLst/>
            </a:prstGeom>
          </p:spPr>
        </p:pic>
        <p:pic>
          <p:nvPicPr>
            <p:cNvPr id="32" name="Immagine 31" descr="Immagine che contiene persona, interni, giovane, ragazzo&#10;&#10;Descrizione generata automaticamente">
              <a:extLst>
                <a:ext uri="{FF2B5EF4-FFF2-40B4-BE49-F238E27FC236}">
                  <a16:creationId xmlns:a16="http://schemas.microsoft.com/office/drawing/2014/main" id="{BEFAC546-FE12-42DC-B202-5BF6939146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0978" y="4493324"/>
              <a:ext cx="1684987" cy="936104"/>
            </a:xfrm>
            <a:prstGeom prst="rect">
              <a:avLst/>
            </a:prstGeom>
          </p:spPr>
        </p:pic>
        <p:pic>
          <p:nvPicPr>
            <p:cNvPr id="34" name="Immagine 33" descr="Immagine che contiene persona, interni, giovane, ragazzo&#10;&#10;Descrizione generata automaticamente">
              <a:extLst>
                <a:ext uri="{FF2B5EF4-FFF2-40B4-BE49-F238E27FC236}">
                  <a16:creationId xmlns:a16="http://schemas.microsoft.com/office/drawing/2014/main" id="{68F83304-B841-4496-A3AA-5E2675F1E9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50856" y="4968112"/>
              <a:ext cx="1684987" cy="936104"/>
            </a:xfrm>
            <a:prstGeom prst="rect">
              <a:avLst/>
            </a:prstGeom>
          </p:spPr>
        </p:pic>
        <p:pic>
          <p:nvPicPr>
            <p:cNvPr id="36" name="Immagine 35" descr="Immagine che contiene persona, interni, giovane, ragazzo&#10;&#10;Descrizione generata automaticamente">
              <a:extLst>
                <a:ext uri="{FF2B5EF4-FFF2-40B4-BE49-F238E27FC236}">
                  <a16:creationId xmlns:a16="http://schemas.microsoft.com/office/drawing/2014/main" id="{118877FF-78AC-485A-9762-DCC38DC9EF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90733" y="5442902"/>
              <a:ext cx="1684987" cy="936104"/>
            </a:xfrm>
            <a:prstGeom prst="rect">
              <a:avLst/>
            </a:prstGeom>
          </p:spPr>
        </p:pic>
      </p:grpSp>
      <p:grpSp>
        <p:nvGrpSpPr>
          <p:cNvPr id="11" name="Gruppo 10">
            <a:extLst>
              <a:ext uri="{FF2B5EF4-FFF2-40B4-BE49-F238E27FC236}">
                <a16:creationId xmlns:a16="http://schemas.microsoft.com/office/drawing/2014/main" id="{1976F1F2-E6B1-4D73-AB74-C5FD8A4B0B35}"/>
              </a:ext>
            </a:extLst>
          </p:cNvPr>
          <p:cNvGrpSpPr/>
          <p:nvPr/>
        </p:nvGrpSpPr>
        <p:grpSpPr>
          <a:xfrm>
            <a:off x="4526009" y="3800131"/>
            <a:ext cx="919079" cy="1401086"/>
            <a:chOff x="578584" y="3068960"/>
            <a:chExt cx="2171311" cy="3310046"/>
          </a:xfrm>
        </p:grpSpPr>
        <p:pic>
          <p:nvPicPr>
            <p:cNvPr id="12" name="Immagine 11" descr="Immagine che contiene persona, interni, giovane&#10;&#10;Descrizione generata automaticamente">
              <a:extLst>
                <a:ext uri="{FF2B5EF4-FFF2-40B4-BE49-F238E27FC236}">
                  <a16:creationId xmlns:a16="http://schemas.microsoft.com/office/drawing/2014/main" id="{A7CB4178-1F16-4BAB-838C-DB20EB881F5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2981" r="18338"/>
            <a:stretch/>
          </p:blipFill>
          <p:spPr>
            <a:xfrm>
              <a:off x="578584" y="3068960"/>
              <a:ext cx="988755" cy="936104"/>
            </a:xfrm>
            <a:prstGeom prst="rect">
              <a:avLst/>
            </a:prstGeom>
          </p:spPr>
        </p:pic>
        <p:pic>
          <p:nvPicPr>
            <p:cNvPr id="13" name="Immagine 12" descr="Immagine che contiene persona, interni, giovane, piccolo&#10;&#10;Descrizione generata automaticamente">
              <a:extLst>
                <a:ext uri="{FF2B5EF4-FFF2-40B4-BE49-F238E27FC236}">
                  <a16:creationId xmlns:a16="http://schemas.microsoft.com/office/drawing/2014/main" id="{64A6F873-88B3-46C9-AC1F-3D1BB812B288}"/>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1149" r="20171"/>
            <a:stretch/>
          </p:blipFill>
          <p:spPr>
            <a:xfrm>
              <a:off x="815099" y="3543748"/>
              <a:ext cx="988753" cy="936104"/>
            </a:xfrm>
            <a:prstGeom prst="rect">
              <a:avLst/>
            </a:prstGeom>
          </p:spPr>
        </p:pic>
        <p:pic>
          <p:nvPicPr>
            <p:cNvPr id="14" name="Immagine 13" descr="Immagine che contiene persona, interni, giovane, piccolo&#10;&#10;Descrizione generata automaticamente">
              <a:extLst>
                <a:ext uri="{FF2B5EF4-FFF2-40B4-BE49-F238E27FC236}">
                  <a16:creationId xmlns:a16="http://schemas.microsoft.com/office/drawing/2014/main" id="{81709651-34FD-491D-A8A5-913C7A7B7FE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1149" r="20171"/>
            <a:stretch/>
          </p:blipFill>
          <p:spPr>
            <a:xfrm>
              <a:off x="1051613" y="4018537"/>
              <a:ext cx="988751" cy="936104"/>
            </a:xfrm>
            <a:prstGeom prst="rect">
              <a:avLst/>
            </a:prstGeom>
          </p:spPr>
        </p:pic>
        <p:pic>
          <p:nvPicPr>
            <p:cNvPr id="15" name="Immagine 14" descr="Immagine che contiene persona, interni, giovane, ragazzo&#10;&#10;Descrizione generata automaticamente">
              <a:extLst>
                <a:ext uri="{FF2B5EF4-FFF2-40B4-BE49-F238E27FC236}">
                  <a16:creationId xmlns:a16="http://schemas.microsoft.com/office/drawing/2014/main" id="{FE875A64-8BFA-40B9-B1B9-85CCA44F9A8A}"/>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21149" r="20171"/>
            <a:stretch/>
          </p:blipFill>
          <p:spPr>
            <a:xfrm>
              <a:off x="1288124" y="4493323"/>
              <a:ext cx="988749" cy="936104"/>
            </a:xfrm>
            <a:prstGeom prst="rect">
              <a:avLst/>
            </a:prstGeom>
          </p:spPr>
        </p:pic>
        <p:pic>
          <p:nvPicPr>
            <p:cNvPr id="16" name="Immagine 15" descr="Immagine che contiene persona, interni, giovane, ragazzo&#10;&#10;Descrizione generata automaticamente">
              <a:extLst>
                <a:ext uri="{FF2B5EF4-FFF2-40B4-BE49-F238E27FC236}">
                  <a16:creationId xmlns:a16="http://schemas.microsoft.com/office/drawing/2014/main" id="{80EED064-D7A3-4B9C-AE6F-AF934FF9254D}"/>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27041" r="14279"/>
            <a:stretch/>
          </p:blipFill>
          <p:spPr>
            <a:xfrm>
              <a:off x="1524633" y="4968112"/>
              <a:ext cx="988749" cy="936104"/>
            </a:xfrm>
            <a:prstGeom prst="rect">
              <a:avLst/>
            </a:prstGeom>
          </p:spPr>
        </p:pic>
        <p:pic>
          <p:nvPicPr>
            <p:cNvPr id="17" name="Immagine 16" descr="Immagine che contiene persona, interni, giovane, ragazzo&#10;&#10;Descrizione generata automaticamente">
              <a:extLst>
                <a:ext uri="{FF2B5EF4-FFF2-40B4-BE49-F238E27FC236}">
                  <a16:creationId xmlns:a16="http://schemas.microsoft.com/office/drawing/2014/main" id="{97C248D2-5928-4931-BA58-B3CEEB1A137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21148" r="20172"/>
            <a:stretch/>
          </p:blipFill>
          <p:spPr>
            <a:xfrm>
              <a:off x="1761146" y="5442902"/>
              <a:ext cx="988749" cy="936104"/>
            </a:xfrm>
            <a:prstGeom prst="rect">
              <a:avLst/>
            </a:prstGeom>
          </p:spPr>
        </p:pic>
      </p:grpSp>
      <p:grpSp>
        <p:nvGrpSpPr>
          <p:cNvPr id="20" name="Gruppo 19">
            <a:extLst>
              <a:ext uri="{FF2B5EF4-FFF2-40B4-BE49-F238E27FC236}">
                <a16:creationId xmlns:a16="http://schemas.microsoft.com/office/drawing/2014/main" id="{1B03383F-36E4-49F9-A9E3-B143803D7F30}"/>
              </a:ext>
            </a:extLst>
          </p:cNvPr>
          <p:cNvGrpSpPr/>
          <p:nvPr/>
        </p:nvGrpSpPr>
        <p:grpSpPr>
          <a:xfrm>
            <a:off x="432829" y="3983671"/>
            <a:ext cx="1629971" cy="1249524"/>
            <a:chOff x="848404" y="4034231"/>
            <a:chExt cx="3292475" cy="2523988"/>
          </a:xfrm>
        </p:grpSpPr>
        <p:pic>
          <p:nvPicPr>
            <p:cNvPr id="69" name="CharlieAndTheChocolateFactory_drink_h_nm_np1_fr_goo_25">
              <a:hlinkClick r:id="" action="ppaction://media"/>
              <a:extLst>
                <a:ext uri="{FF2B5EF4-FFF2-40B4-BE49-F238E27FC236}">
                  <a16:creationId xmlns:a16="http://schemas.microsoft.com/office/drawing/2014/main" id="{5D7A7FEC-8E1E-42E6-9E24-CB249973FFBA}"/>
                </a:ext>
              </a:extLst>
            </p:cNvPr>
            <p:cNvPicPr>
              <a:picLocks noChangeAspect="1"/>
            </p:cNvPicPr>
            <p:nvPr>
              <a:videoFile r:link="rId2"/>
              <p:extLst>
                <p:ext uri="{DAA4B4D4-6D71-4841-9C94-3DE7FCFB9230}">
                  <p14:media xmlns:p14="http://schemas.microsoft.com/office/powerpoint/2010/main" r:embed="rId1"/>
                </p:ext>
              </p:extLst>
            </p:nvPr>
          </p:nvPicPr>
          <p:blipFill>
            <a:blip r:embed="rId17"/>
            <a:stretch>
              <a:fillRect/>
            </a:stretch>
          </p:blipFill>
          <p:spPr>
            <a:xfrm>
              <a:off x="848404" y="4034231"/>
              <a:ext cx="3292475" cy="1828800"/>
            </a:xfrm>
            <a:prstGeom prst="rect">
              <a:avLst/>
            </a:prstGeom>
          </p:spPr>
        </p:pic>
        <p:sp>
          <p:nvSpPr>
            <p:cNvPr id="70" name="CasellaDiTesto 69">
              <a:extLst>
                <a:ext uri="{FF2B5EF4-FFF2-40B4-BE49-F238E27FC236}">
                  <a16:creationId xmlns:a16="http://schemas.microsoft.com/office/drawing/2014/main" id="{7A199D74-BEE1-422F-A505-0BE9399A4512}"/>
                </a:ext>
              </a:extLst>
            </p:cNvPr>
            <p:cNvSpPr txBox="1"/>
            <p:nvPr/>
          </p:nvSpPr>
          <p:spPr>
            <a:xfrm>
              <a:off x="848404" y="5868676"/>
              <a:ext cx="3292475" cy="689543"/>
            </a:xfrm>
            <a:prstGeom prst="rect">
              <a:avLst/>
            </a:prstGeom>
            <a:noFill/>
          </p:spPr>
          <p:txBody>
            <a:bodyPr wrap="square">
              <a:spAutoFit/>
            </a:bodyPr>
            <a:lstStyle/>
            <a:p>
              <a:pPr algn="ctr"/>
              <a:r>
                <a:rPr lang="en-US" dirty="0"/>
                <a:t>Drink</a:t>
              </a:r>
              <a:endParaRPr lang="en-GB" dirty="0"/>
            </a:p>
          </p:txBody>
        </p:sp>
      </p:grpSp>
      <p:cxnSp>
        <p:nvCxnSpPr>
          <p:cNvPr id="21" name="Connettore 2 20">
            <a:extLst>
              <a:ext uri="{FF2B5EF4-FFF2-40B4-BE49-F238E27FC236}">
                <a16:creationId xmlns:a16="http://schemas.microsoft.com/office/drawing/2014/main" id="{BD73D846-C048-4E72-AAF2-AA111A710D2A}"/>
              </a:ext>
            </a:extLst>
          </p:cNvPr>
          <p:cNvCxnSpPr>
            <a:cxnSpLocks/>
          </p:cNvCxnSpPr>
          <p:nvPr/>
        </p:nvCxnSpPr>
        <p:spPr>
          <a:xfrm>
            <a:off x="2062800" y="4436353"/>
            <a:ext cx="4106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1CED9858-708A-42CA-A5AA-1548CD6175C2}"/>
              </a:ext>
            </a:extLst>
          </p:cNvPr>
          <p:cNvCxnSpPr>
            <a:cxnSpLocks/>
          </p:cNvCxnSpPr>
          <p:nvPr/>
        </p:nvCxnSpPr>
        <p:spPr>
          <a:xfrm>
            <a:off x="4048566" y="4455655"/>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F37CC38D-BECB-411C-BBA5-90A4A7E65E59}"/>
              </a:ext>
            </a:extLst>
          </p:cNvPr>
          <p:cNvSpPr/>
          <p:nvPr/>
        </p:nvSpPr>
        <p:spPr>
          <a:xfrm rot="16200000">
            <a:off x="5263084" y="4060236"/>
            <a:ext cx="2391843" cy="74948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itchFamily="34" charset="0"/>
                <a:cs typeface="Arial" pitchFamily="34" charset="0"/>
              </a:rPr>
              <a:t>Pretrained CNN</a:t>
            </a:r>
          </a:p>
        </p:txBody>
      </p:sp>
      <p:cxnSp>
        <p:nvCxnSpPr>
          <p:cNvPr id="27" name="Connettore 2 26">
            <a:extLst>
              <a:ext uri="{FF2B5EF4-FFF2-40B4-BE49-F238E27FC236}">
                <a16:creationId xmlns:a16="http://schemas.microsoft.com/office/drawing/2014/main" id="{83512B17-962A-462D-8A95-ED8C6EEFD8B2}"/>
              </a:ext>
            </a:extLst>
          </p:cNvPr>
          <p:cNvCxnSpPr>
            <a:cxnSpLocks/>
          </p:cNvCxnSpPr>
          <p:nvPr/>
        </p:nvCxnSpPr>
        <p:spPr>
          <a:xfrm>
            <a:off x="5551819" y="4436353"/>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8B205B9E-E53B-4EA5-BDFE-7115EBB5870E}"/>
              </a:ext>
            </a:extLst>
          </p:cNvPr>
          <p:cNvCxnSpPr>
            <a:cxnSpLocks/>
          </p:cNvCxnSpPr>
          <p:nvPr/>
        </p:nvCxnSpPr>
        <p:spPr>
          <a:xfrm>
            <a:off x="6949481" y="4436353"/>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1" name="Gruppo 30">
            <a:extLst>
              <a:ext uri="{FF2B5EF4-FFF2-40B4-BE49-F238E27FC236}">
                <a16:creationId xmlns:a16="http://schemas.microsoft.com/office/drawing/2014/main" id="{7B59C2D8-0BC0-4079-ADFE-911AC89188FF}"/>
              </a:ext>
            </a:extLst>
          </p:cNvPr>
          <p:cNvGrpSpPr/>
          <p:nvPr/>
        </p:nvGrpSpPr>
        <p:grpSpPr>
          <a:xfrm>
            <a:off x="7503157" y="3413908"/>
            <a:ext cx="875438" cy="2042140"/>
            <a:chOff x="7068596" y="4124339"/>
            <a:chExt cx="947161" cy="2209449"/>
          </a:xfrm>
        </p:grpSpPr>
        <p:sp>
          <p:nvSpPr>
            <p:cNvPr id="48" name="Rettangolo 47">
              <a:extLst>
                <a:ext uri="{FF2B5EF4-FFF2-40B4-BE49-F238E27FC236}">
                  <a16:creationId xmlns:a16="http://schemas.microsoft.com/office/drawing/2014/main" id="{A514BEF6-BF05-45CC-88E1-4642C863AD05}"/>
                </a:ext>
              </a:extLst>
            </p:cNvPr>
            <p:cNvSpPr/>
            <p:nvPr/>
          </p:nvSpPr>
          <p:spPr>
            <a:xfrm>
              <a:off x="7068596" y="4124339"/>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49" name="Rettangolo 48">
              <a:extLst>
                <a:ext uri="{FF2B5EF4-FFF2-40B4-BE49-F238E27FC236}">
                  <a16:creationId xmlns:a16="http://schemas.microsoft.com/office/drawing/2014/main" id="{C0F8E4BB-63BA-4998-968D-24912175D694}"/>
                </a:ext>
              </a:extLst>
            </p:cNvPr>
            <p:cNvSpPr/>
            <p:nvPr/>
          </p:nvSpPr>
          <p:spPr>
            <a:xfrm>
              <a:off x="7068596" y="4720277"/>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50" name="Rettangolo 49">
              <a:extLst>
                <a:ext uri="{FF2B5EF4-FFF2-40B4-BE49-F238E27FC236}">
                  <a16:creationId xmlns:a16="http://schemas.microsoft.com/office/drawing/2014/main" id="{35F0E3EB-F2F9-476B-A35E-8795AA0C0D3F}"/>
                </a:ext>
              </a:extLst>
            </p:cNvPr>
            <p:cNvSpPr/>
            <p:nvPr/>
          </p:nvSpPr>
          <p:spPr>
            <a:xfrm>
              <a:off x="7068596" y="5593577"/>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sp>
          <p:nvSpPr>
            <p:cNvPr id="51" name="Rettangolo 50">
              <a:extLst>
                <a:ext uri="{FF2B5EF4-FFF2-40B4-BE49-F238E27FC236}">
                  <a16:creationId xmlns:a16="http://schemas.microsoft.com/office/drawing/2014/main" id="{E755408D-1BB8-469E-8AC7-64D9684D240E}"/>
                </a:ext>
              </a:extLst>
            </p:cNvPr>
            <p:cNvSpPr/>
            <p:nvPr/>
          </p:nvSpPr>
          <p:spPr>
            <a:xfrm>
              <a:off x="7068596" y="6189513"/>
              <a:ext cx="947161" cy="144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itchFamily="34" charset="0"/>
                <a:cs typeface="Arial" pitchFamily="34" charset="0"/>
              </a:endParaRPr>
            </a:p>
          </p:txBody>
        </p:sp>
        <p:cxnSp>
          <p:nvCxnSpPr>
            <p:cNvPr id="52" name="Connettore diritto 51">
              <a:extLst>
                <a:ext uri="{FF2B5EF4-FFF2-40B4-BE49-F238E27FC236}">
                  <a16:creationId xmlns:a16="http://schemas.microsoft.com/office/drawing/2014/main" id="{AD406D01-C2B9-4604-A821-E94626B31667}"/>
                </a:ext>
              </a:extLst>
            </p:cNvPr>
            <p:cNvCxnSpPr>
              <a:cxnSpLocks/>
            </p:cNvCxnSpPr>
            <p:nvPr/>
          </p:nvCxnSpPr>
          <p:spPr>
            <a:xfrm>
              <a:off x="7542176" y="4365104"/>
              <a:ext cx="1" cy="21758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9C7D7F6F-BDD3-4926-BE8D-8C5FDE025327}"/>
                </a:ext>
              </a:extLst>
            </p:cNvPr>
            <p:cNvCxnSpPr>
              <a:cxnSpLocks/>
            </p:cNvCxnSpPr>
            <p:nvPr/>
          </p:nvCxnSpPr>
          <p:spPr>
            <a:xfrm>
              <a:off x="7542177" y="5033179"/>
              <a:ext cx="1" cy="35067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A26C90AC-4813-4F15-A395-3CAB232FE64B}"/>
                </a:ext>
              </a:extLst>
            </p:cNvPr>
            <p:cNvCxnSpPr>
              <a:cxnSpLocks/>
            </p:cNvCxnSpPr>
            <p:nvPr/>
          </p:nvCxnSpPr>
          <p:spPr>
            <a:xfrm>
              <a:off x="7542178" y="5834342"/>
              <a:ext cx="0" cy="21758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cxnSp>
        <p:nvCxnSpPr>
          <p:cNvPr id="33" name="Connettore 2 32">
            <a:extLst>
              <a:ext uri="{FF2B5EF4-FFF2-40B4-BE49-F238E27FC236}">
                <a16:creationId xmlns:a16="http://schemas.microsoft.com/office/drawing/2014/main" id="{FA46C13B-74A8-4820-83CE-DC64DA3B6E2B}"/>
              </a:ext>
            </a:extLst>
          </p:cNvPr>
          <p:cNvCxnSpPr>
            <a:cxnSpLocks/>
          </p:cNvCxnSpPr>
          <p:nvPr/>
        </p:nvCxnSpPr>
        <p:spPr>
          <a:xfrm>
            <a:off x="8458590" y="4445738"/>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Rettangolo 34">
            <a:extLst>
              <a:ext uri="{FF2B5EF4-FFF2-40B4-BE49-F238E27FC236}">
                <a16:creationId xmlns:a16="http://schemas.microsoft.com/office/drawing/2014/main" id="{1AE85BCC-EE8F-4025-8F12-5212256B6AA7}"/>
              </a:ext>
            </a:extLst>
          </p:cNvPr>
          <p:cNvSpPr/>
          <p:nvPr/>
        </p:nvSpPr>
        <p:spPr>
          <a:xfrm rot="16200000">
            <a:off x="8371165" y="4041242"/>
            <a:ext cx="2391843" cy="74948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itchFamily="34" charset="0"/>
                <a:cs typeface="Arial" pitchFamily="34" charset="0"/>
              </a:rPr>
              <a:t>LSTM classifier</a:t>
            </a:r>
          </a:p>
        </p:txBody>
      </p:sp>
      <p:cxnSp>
        <p:nvCxnSpPr>
          <p:cNvPr id="38" name="Connettore 2 37">
            <a:extLst>
              <a:ext uri="{FF2B5EF4-FFF2-40B4-BE49-F238E27FC236}">
                <a16:creationId xmlns:a16="http://schemas.microsoft.com/office/drawing/2014/main" id="{F0095787-72C2-42D4-BCC1-180E5334F57B}"/>
              </a:ext>
            </a:extLst>
          </p:cNvPr>
          <p:cNvCxnSpPr>
            <a:cxnSpLocks/>
          </p:cNvCxnSpPr>
          <p:nvPr/>
        </p:nvCxnSpPr>
        <p:spPr>
          <a:xfrm>
            <a:off x="10036109" y="4445738"/>
            <a:ext cx="445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a:extLst>
              <a:ext uri="{FF2B5EF4-FFF2-40B4-BE49-F238E27FC236}">
                <a16:creationId xmlns:a16="http://schemas.microsoft.com/office/drawing/2014/main" id="{835903F0-7928-4E95-9A6F-D3E78B3E3E1B}"/>
              </a:ext>
            </a:extLst>
          </p:cNvPr>
          <p:cNvSpPr txBox="1"/>
          <p:nvPr/>
        </p:nvSpPr>
        <p:spPr>
          <a:xfrm>
            <a:off x="10591871" y="4243695"/>
            <a:ext cx="749486" cy="2844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200" dirty="0">
                <a:latin typeface="Arial" pitchFamily="34" charset="0"/>
                <a:cs typeface="Arial" pitchFamily="34" charset="0"/>
              </a:rPr>
              <a:t>drink</a:t>
            </a:r>
          </a:p>
        </p:txBody>
      </p:sp>
      <p:sp>
        <p:nvSpPr>
          <p:cNvPr id="72" name="Freccia a pentagono 71">
            <a:extLst>
              <a:ext uri="{FF2B5EF4-FFF2-40B4-BE49-F238E27FC236}">
                <a16:creationId xmlns:a16="http://schemas.microsoft.com/office/drawing/2014/main" id="{0D2E4144-D75A-45D5-9972-F25142A9EA91}"/>
              </a:ext>
            </a:extLst>
          </p:cNvPr>
          <p:cNvSpPr/>
          <p:nvPr/>
        </p:nvSpPr>
        <p:spPr>
          <a:xfrm>
            <a:off x="396140" y="5780719"/>
            <a:ext cx="3899659" cy="30652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Arial" pitchFamily="34" charset="0"/>
                <a:cs typeface="Arial" pitchFamily="34" charset="0"/>
              </a:rPr>
              <a:t>Extract frames</a:t>
            </a:r>
          </a:p>
        </p:txBody>
      </p:sp>
      <p:sp>
        <p:nvSpPr>
          <p:cNvPr id="73" name="Freccia a gallone 72">
            <a:extLst>
              <a:ext uri="{FF2B5EF4-FFF2-40B4-BE49-F238E27FC236}">
                <a16:creationId xmlns:a16="http://schemas.microsoft.com/office/drawing/2014/main" id="{F95E1653-B07A-407A-8E4A-ADB40F4DF622}"/>
              </a:ext>
            </a:extLst>
          </p:cNvPr>
          <p:cNvSpPr/>
          <p:nvPr/>
        </p:nvSpPr>
        <p:spPr>
          <a:xfrm>
            <a:off x="4223792" y="5777591"/>
            <a:ext cx="1771282"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err="1">
                <a:solidFill>
                  <a:schemeClr val="bg1"/>
                </a:solidFill>
                <a:latin typeface="Arial" pitchFamily="34" charset="0"/>
                <a:cs typeface="Arial" pitchFamily="34" charset="0"/>
              </a:rPr>
              <a:t>Preprocess</a:t>
            </a:r>
            <a:endParaRPr lang="en-GB" sz="1200" b="1" dirty="0">
              <a:solidFill>
                <a:schemeClr val="bg1"/>
              </a:solidFill>
              <a:latin typeface="Arial" pitchFamily="34" charset="0"/>
              <a:cs typeface="Arial" pitchFamily="34" charset="0"/>
            </a:endParaRPr>
          </a:p>
        </p:txBody>
      </p:sp>
      <p:sp>
        <p:nvSpPr>
          <p:cNvPr id="74" name="Freccia a gallone 73">
            <a:extLst>
              <a:ext uri="{FF2B5EF4-FFF2-40B4-BE49-F238E27FC236}">
                <a16:creationId xmlns:a16="http://schemas.microsoft.com/office/drawing/2014/main" id="{A8057B93-F373-4CE4-B526-FE2C071EF54E}"/>
              </a:ext>
            </a:extLst>
          </p:cNvPr>
          <p:cNvSpPr/>
          <p:nvPr/>
        </p:nvSpPr>
        <p:spPr>
          <a:xfrm>
            <a:off x="5918236" y="5777591"/>
            <a:ext cx="2482020" cy="307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Extract features</a:t>
            </a:r>
            <a:endParaRPr lang="en-GB" sz="1600" b="1" dirty="0">
              <a:solidFill>
                <a:schemeClr val="bg1"/>
              </a:solidFill>
              <a:latin typeface="Arial" pitchFamily="34" charset="0"/>
              <a:cs typeface="Arial" pitchFamily="34" charset="0"/>
            </a:endParaRPr>
          </a:p>
        </p:txBody>
      </p:sp>
      <p:sp>
        <p:nvSpPr>
          <p:cNvPr id="76" name="Freccia a gallone 75">
            <a:extLst>
              <a:ext uri="{FF2B5EF4-FFF2-40B4-BE49-F238E27FC236}">
                <a16:creationId xmlns:a16="http://schemas.microsoft.com/office/drawing/2014/main" id="{1637F087-1487-427D-83FA-46199B3A6B0F}"/>
              </a:ext>
            </a:extLst>
          </p:cNvPr>
          <p:cNvSpPr/>
          <p:nvPr/>
        </p:nvSpPr>
        <p:spPr>
          <a:xfrm>
            <a:off x="8328248" y="5777590"/>
            <a:ext cx="3283997" cy="30651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itchFamily="34" charset="0"/>
                <a:cs typeface="Arial" pitchFamily="34" charset="0"/>
              </a:rPr>
              <a:t>Classify video</a:t>
            </a:r>
          </a:p>
        </p:txBody>
      </p:sp>
    </p:spTree>
    <p:extLst>
      <p:ext uri="{BB962C8B-B14F-4D97-AF65-F5344CB8AC3E}">
        <p14:creationId xmlns:p14="http://schemas.microsoft.com/office/powerpoint/2010/main" val="1533460482"/>
      </p:ext>
    </p:extLst>
  </p:cSld>
  <p:clrMapOvr>
    <a:masterClrMapping/>
  </p:clrMapOvr>
  <p:timing>
    <p:tnLst>
      <p:par>
        <p:cTn id="1" dur="indefinite" restart="never" nodeType="tmRoot">
          <p:childTnLst>
            <p:video>
              <p:cMediaNode vol="80000">
                <p:cTn id="2" fill="remove" display="0">
                  <p:stCondLst>
                    <p:cond delay="indefinite"/>
                  </p:stCondLst>
                </p:cTn>
                <p:tgtEl>
                  <p:spTgt spid="69"/>
                </p:tgtEl>
              </p:cMediaNode>
            </p:video>
          </p:childTnLst>
        </p:cTn>
      </p:par>
    </p:tnLst>
  </p:timing>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8" ma:contentTypeDescription="Creare un nuovo documento." ma:contentTypeScope="" ma:versionID="bb0ecf53e33a1e3937533e710f992de6">
  <xsd:schema xmlns:xsd="http://www.w3.org/2001/XMLSchema" xmlns:xs="http://www.w3.org/2001/XMLSchema" xmlns:p="http://schemas.microsoft.com/office/2006/metadata/properties" xmlns:ns2="915b9e6d-86d9-4ab7-987a-93219d822098" targetNamespace="http://schemas.microsoft.com/office/2006/metadata/properties" ma:root="true" ma:fieldsID="0c6b0a942e887bd678cd534bf659071b"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2.xml><?xml version="1.0" encoding="utf-8"?>
<ds:datastoreItem xmlns:ds="http://schemas.openxmlformats.org/officeDocument/2006/customXml" ds:itemID="{4F706421-CB06-4546-841A-AAB92A4E26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5b9e6d-86d9-4ab7-987a-93219d822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0</TotalTime>
  <Words>238</Words>
  <Application>Microsoft Office PowerPoint</Application>
  <PresentationFormat>Widescreen</PresentationFormat>
  <Paragraphs>54</Paragraphs>
  <Slides>5</Slides>
  <Notes>4</Notes>
  <HiddenSlides>0</HiddenSlides>
  <MMClips>5</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Courier New</vt:lpstr>
      <vt:lpstr>Wingdings</vt:lpstr>
      <vt:lpstr>MW_Public_widescreen</vt:lpstr>
      <vt:lpstr>From frame to sequence in video scene detection</vt:lpstr>
      <vt:lpstr>Table of content</vt:lpstr>
      <vt:lpstr>Video scene classification</vt:lpstr>
      <vt:lpstr>A possible frame-by-frame approach</vt:lpstr>
      <vt:lpstr>RNN for video scene classification using LSTM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Francesco M</cp:lastModifiedBy>
  <cp:revision>354</cp:revision>
  <dcterms:created xsi:type="dcterms:W3CDTF">2021-01-03T11:33:47Z</dcterms:created>
  <dcterms:modified xsi:type="dcterms:W3CDTF">2021-05-12T21:04:09Z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