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75" r:id="rId6"/>
    <p:sldId id="291" r:id="rId7"/>
    <p:sldId id="290" r:id="rId8"/>
    <p:sldId id="292" r:id="rId9"/>
    <p:sldId id="293" r:id="rId10"/>
    <p:sldId id="294" r:id="rId11"/>
    <p:sldId id="29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356F9-495A-44FA-AC78-1A81890A9ACF}" v="8" dt="2021-01-05T16:28:12.151"/>
    <p1510:client id="{9E407FE3-02EF-4BCE-B535-2D1D3C5BB3E3}" v="33" dt="2021-01-05T15:42:19.609"/>
    <p1510:client id="{9E519596-DE2B-4F31-AA23-F5E3C6792D6A}" v="85" dt="2021-03-04T07:39:00.269"/>
    <p1510:client id="{A26D3B0D-C4E0-4E9D-AACF-6E3664FFA82C}" v="5" dt="2021-02-05T08:28:09.829"/>
  </p1510:revLst>
</p1510:revInfo>
</file>

<file path=ppt/tableStyles.xml><?xml version="1.0" encoding="utf-8"?>
<a:tblStyleLst xmlns:a="http://schemas.openxmlformats.org/drawingml/2006/main" def="{5C22544A-7EE6-4342-B048-85BDC9FD1C3A}">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61558" autoAdjust="0"/>
  </p:normalViewPr>
  <p:slideViewPr>
    <p:cSldViewPr>
      <p:cViewPr varScale="1">
        <p:scale>
          <a:sx n="49" d="100"/>
          <a:sy n="49" d="100"/>
        </p:scale>
        <p:origin x="1776" y="58"/>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GRAGNANIELLO" userId="S::diego.gragnaniello@unina.it::519bece2-7d23-4464-82e1-e9fc77f2dc32" providerId="AD" clId="Web-{42C356F9-495A-44FA-AC78-1A81890A9ACF}"/>
    <pc:docChg chg="modSld">
      <pc:chgData name="DIEGO GRAGNANIELLO" userId="S::diego.gragnaniello@unina.it::519bece2-7d23-4464-82e1-e9fc77f2dc32" providerId="AD" clId="Web-{42C356F9-495A-44FA-AC78-1A81890A9ACF}" dt="2021-01-05T16:29:37.796" v="810"/>
      <pc:docMkLst>
        <pc:docMk/>
      </pc:docMkLst>
      <pc:sldChg chg="modNotes">
        <pc:chgData name="DIEGO GRAGNANIELLO" userId="S::diego.gragnaniello@unina.it::519bece2-7d23-4464-82e1-e9fc77f2dc32" providerId="AD" clId="Web-{42C356F9-495A-44FA-AC78-1A81890A9ACF}" dt="2021-01-05T16:05:29.398" v="1"/>
        <pc:sldMkLst>
          <pc:docMk/>
          <pc:sldMk cId="2784395857" sldId="275"/>
        </pc:sldMkLst>
      </pc:sldChg>
      <pc:sldChg chg="modNotes">
        <pc:chgData name="DIEGO GRAGNANIELLO" userId="S::diego.gragnaniello@unina.it::519bece2-7d23-4464-82e1-e9fc77f2dc32" providerId="AD" clId="Web-{42C356F9-495A-44FA-AC78-1A81890A9ACF}" dt="2021-01-05T16:07:35.544" v="46"/>
        <pc:sldMkLst>
          <pc:docMk/>
          <pc:sldMk cId="2505228475" sldId="276"/>
        </pc:sldMkLst>
      </pc:sldChg>
      <pc:sldChg chg="modNotes">
        <pc:chgData name="DIEGO GRAGNANIELLO" userId="S::diego.gragnaniello@unina.it::519bece2-7d23-4464-82e1-e9fc77f2dc32" providerId="AD" clId="Web-{42C356F9-495A-44FA-AC78-1A81890A9ACF}" dt="2021-01-05T16:26:54.210" v="693"/>
        <pc:sldMkLst>
          <pc:docMk/>
          <pc:sldMk cId="91760121" sldId="277"/>
        </pc:sldMkLst>
      </pc:sldChg>
      <pc:sldChg chg="modNotes">
        <pc:chgData name="DIEGO GRAGNANIELLO" userId="S::diego.gragnaniello@unina.it::519bece2-7d23-4464-82e1-e9fc77f2dc32" providerId="AD" clId="Web-{42C356F9-495A-44FA-AC78-1A81890A9ACF}" dt="2021-01-05T16:25:47.441" v="689"/>
        <pc:sldMkLst>
          <pc:docMk/>
          <pc:sldMk cId="976782758" sldId="278"/>
        </pc:sldMkLst>
      </pc:sldChg>
      <pc:sldChg chg="modNotes">
        <pc:chgData name="DIEGO GRAGNANIELLO" userId="S::diego.gragnaniello@unina.it::519bece2-7d23-4464-82e1-e9fc77f2dc32" providerId="AD" clId="Web-{42C356F9-495A-44FA-AC78-1A81890A9ACF}" dt="2021-01-05T16:25:18.987" v="687"/>
        <pc:sldMkLst>
          <pc:docMk/>
          <pc:sldMk cId="3246379234" sldId="279"/>
        </pc:sldMkLst>
      </pc:sldChg>
      <pc:sldChg chg="modNotes">
        <pc:chgData name="DIEGO GRAGNANIELLO" userId="S::diego.gragnaniello@unina.it::519bece2-7d23-4464-82e1-e9fc77f2dc32" providerId="AD" clId="Web-{42C356F9-495A-44FA-AC78-1A81890A9ACF}" dt="2021-01-05T16:24:49.251" v="686"/>
        <pc:sldMkLst>
          <pc:docMk/>
          <pc:sldMk cId="3983011110" sldId="280"/>
        </pc:sldMkLst>
      </pc:sldChg>
      <pc:sldChg chg="modNotes">
        <pc:chgData name="DIEGO GRAGNANIELLO" userId="S::diego.gragnaniello@unina.it::519bece2-7d23-4464-82e1-e9fc77f2dc32" providerId="AD" clId="Web-{42C356F9-495A-44FA-AC78-1A81890A9ACF}" dt="2021-01-05T16:28:10.292" v="734"/>
        <pc:sldMkLst>
          <pc:docMk/>
          <pc:sldMk cId="2960194128" sldId="281"/>
        </pc:sldMkLst>
      </pc:sldChg>
      <pc:sldChg chg="modNotes">
        <pc:chgData name="DIEGO GRAGNANIELLO" userId="S::diego.gragnaniello@unina.it::519bece2-7d23-4464-82e1-e9fc77f2dc32" providerId="AD" clId="Web-{42C356F9-495A-44FA-AC78-1A81890A9ACF}" dt="2021-01-05T16:17:49.262" v="256"/>
        <pc:sldMkLst>
          <pc:docMk/>
          <pc:sldMk cId="1589743884" sldId="282"/>
        </pc:sldMkLst>
      </pc:sldChg>
      <pc:sldChg chg="modNotes">
        <pc:chgData name="DIEGO GRAGNANIELLO" userId="S::diego.gragnaniello@unina.it::519bece2-7d23-4464-82e1-e9fc77f2dc32" providerId="AD" clId="Web-{42C356F9-495A-44FA-AC78-1A81890A9ACF}" dt="2021-01-05T16:29:37.796" v="810"/>
        <pc:sldMkLst>
          <pc:docMk/>
          <pc:sldMk cId="3221375215" sldId="283"/>
        </pc:sldMkLst>
      </pc:sldChg>
    </pc:docChg>
  </pc:docChgLst>
  <pc:docChgLst>
    <pc:chgData name="DIEGO GRAGNANIELLO" userId="S::diego.gragnaniello@unina.it::519bece2-7d23-4464-82e1-e9fc77f2dc32" providerId="AD" clId="Web-{A26D3B0D-C4E0-4E9D-AACF-6E3664FFA82C}"/>
    <pc:docChg chg="modSld">
      <pc:chgData name="DIEGO GRAGNANIELLO" userId="S::diego.gragnaniello@unina.it::519bece2-7d23-4464-82e1-e9fc77f2dc32" providerId="AD" clId="Web-{A26D3B0D-C4E0-4E9D-AACF-6E3664FFA82C}" dt="2021-02-05T08:34:00.400" v="876"/>
      <pc:docMkLst>
        <pc:docMk/>
      </pc:docMkLst>
      <pc:sldChg chg="modNotes">
        <pc:chgData name="DIEGO GRAGNANIELLO" userId="S::diego.gragnaniello@unina.it::519bece2-7d23-4464-82e1-e9fc77f2dc32" providerId="AD" clId="Web-{A26D3B0D-C4E0-4E9D-AACF-6E3664FFA82C}" dt="2021-02-05T08:16:42.217" v="0"/>
        <pc:sldMkLst>
          <pc:docMk/>
          <pc:sldMk cId="2784395857" sldId="275"/>
        </pc:sldMkLst>
      </pc:sldChg>
      <pc:sldChg chg="modNotes">
        <pc:chgData name="DIEGO GRAGNANIELLO" userId="S::diego.gragnaniello@unina.it::519bece2-7d23-4464-82e1-e9fc77f2dc32" providerId="AD" clId="Web-{A26D3B0D-C4E0-4E9D-AACF-6E3664FFA82C}" dt="2021-02-05T08:26:15.513" v="596"/>
        <pc:sldMkLst>
          <pc:docMk/>
          <pc:sldMk cId="976782758" sldId="278"/>
        </pc:sldMkLst>
      </pc:sldChg>
      <pc:sldChg chg="modNotes">
        <pc:chgData name="DIEGO GRAGNANIELLO" userId="S::diego.gragnaniello@unina.it::519bece2-7d23-4464-82e1-e9fc77f2dc32" providerId="AD" clId="Web-{A26D3B0D-C4E0-4E9D-AACF-6E3664FFA82C}" dt="2021-02-05T08:27:00.327" v="624"/>
        <pc:sldMkLst>
          <pc:docMk/>
          <pc:sldMk cId="2960194128" sldId="281"/>
        </pc:sldMkLst>
      </pc:sldChg>
      <pc:sldChg chg="modNotes">
        <pc:chgData name="DIEGO GRAGNANIELLO" userId="S::diego.gragnaniello@unina.it::519bece2-7d23-4464-82e1-e9fc77f2dc32" providerId="AD" clId="Web-{A26D3B0D-C4E0-4E9D-AACF-6E3664FFA82C}" dt="2021-02-05T08:19:16.221" v="152"/>
        <pc:sldMkLst>
          <pc:docMk/>
          <pc:sldMk cId="1589743884" sldId="282"/>
        </pc:sldMkLst>
      </pc:sldChg>
      <pc:sldChg chg="modNotes">
        <pc:chgData name="DIEGO GRAGNANIELLO" userId="S::diego.gragnaniello@unina.it::519bece2-7d23-4464-82e1-e9fc77f2dc32" providerId="AD" clId="Web-{A26D3B0D-C4E0-4E9D-AACF-6E3664FFA82C}" dt="2021-02-05T08:28:09.547" v="673"/>
        <pc:sldMkLst>
          <pc:docMk/>
          <pc:sldMk cId="3221375215" sldId="283"/>
        </pc:sldMkLst>
      </pc:sldChg>
      <pc:sldChg chg="modNotes">
        <pc:chgData name="DIEGO GRAGNANIELLO" userId="S::diego.gragnaniello@unina.it::519bece2-7d23-4464-82e1-e9fc77f2dc32" providerId="AD" clId="Web-{A26D3B0D-C4E0-4E9D-AACF-6E3664FFA82C}" dt="2021-02-05T08:34:00.400" v="876"/>
        <pc:sldMkLst>
          <pc:docMk/>
          <pc:sldMk cId="2277443711" sldId="284"/>
        </pc:sldMkLst>
      </pc:sldChg>
      <pc:sldChg chg="modNotes">
        <pc:chgData name="DIEGO GRAGNANIELLO" userId="S::diego.gragnaniello@unina.it::519bece2-7d23-4464-82e1-e9fc77f2dc32" providerId="AD" clId="Web-{A26D3B0D-C4E0-4E9D-AACF-6E3664FFA82C}" dt="2021-02-05T08:24:12.276" v="446"/>
        <pc:sldMkLst>
          <pc:docMk/>
          <pc:sldMk cId="357744393" sldId="285"/>
        </pc:sldMkLst>
      </pc:sldChg>
      <pc:sldChg chg="modNotes">
        <pc:chgData name="DIEGO GRAGNANIELLO" userId="S::diego.gragnaniello@unina.it::519bece2-7d23-4464-82e1-e9fc77f2dc32" providerId="AD" clId="Web-{A26D3B0D-C4E0-4E9D-AACF-6E3664FFA82C}" dt="2021-02-05T08:25:08.652" v="517"/>
        <pc:sldMkLst>
          <pc:docMk/>
          <pc:sldMk cId="3216746135" sldId="287"/>
        </pc:sldMkLst>
      </pc:sldChg>
      <pc:sldChg chg="modNotes">
        <pc:chgData name="DIEGO GRAGNANIELLO" userId="S::diego.gragnaniello@unina.it::519bece2-7d23-4464-82e1-e9fc77f2dc32" providerId="AD" clId="Web-{A26D3B0D-C4E0-4E9D-AACF-6E3664FFA82C}" dt="2021-02-05T08:19:55.629" v="207"/>
        <pc:sldMkLst>
          <pc:docMk/>
          <pc:sldMk cId="1979447524" sldId="290"/>
        </pc:sldMkLst>
      </pc:sldChg>
    </pc:docChg>
  </pc:docChgLst>
  <pc:docChgLst>
    <pc:chgData name="DIEGO GRAGNANIELLO" userId="S::diego.gragnaniello@unina.it::519bece2-7d23-4464-82e1-e9fc77f2dc32" providerId="AD" clId="Web-{1997B5F8-DB1F-4612-A3C9-9A34B3A1B621}"/>
    <pc:docChg chg="modSld">
      <pc:chgData name="DIEGO GRAGNANIELLO" userId="S::diego.gragnaniello@unina.it::519bece2-7d23-4464-82e1-e9fc77f2dc32" providerId="AD" clId="Web-{1997B5F8-DB1F-4612-A3C9-9A34B3A1B621}" dt="2021-01-05T16:01:26.472" v="6"/>
      <pc:docMkLst>
        <pc:docMk/>
      </pc:docMkLst>
      <pc:sldChg chg="modNotes">
        <pc:chgData name="DIEGO GRAGNANIELLO" userId="S::diego.gragnaniello@unina.it::519bece2-7d23-4464-82e1-e9fc77f2dc32" providerId="AD" clId="Web-{1997B5F8-DB1F-4612-A3C9-9A34B3A1B621}" dt="2021-01-05T16:01:26.472" v="6"/>
        <pc:sldMkLst>
          <pc:docMk/>
          <pc:sldMk cId="2505228475" sldId="276"/>
        </pc:sldMkLst>
      </pc:sldChg>
    </pc:docChg>
  </pc:docChgLst>
  <pc:docChgLst>
    <pc:chgData name="DIEGO GRAGNANIELLO" userId="S::diego.gragnaniello@unina.it::519bece2-7d23-4464-82e1-e9fc77f2dc32" providerId="AD" clId="Web-{9E407FE3-02EF-4BCE-B535-2D1D3C5BB3E3}"/>
    <pc:docChg chg="modSld">
      <pc:chgData name="DIEGO GRAGNANIELLO" userId="S::diego.gragnaniello@unina.it::519bece2-7d23-4464-82e1-e9fc77f2dc32" providerId="AD" clId="Web-{9E407FE3-02EF-4BCE-B535-2D1D3C5BB3E3}" dt="2021-01-05T15:42:19.609" v="26" actId="20577"/>
      <pc:docMkLst>
        <pc:docMk/>
      </pc:docMkLst>
      <pc:sldChg chg="modSp">
        <pc:chgData name="DIEGO GRAGNANIELLO" userId="S::diego.gragnaniello@unina.it::519bece2-7d23-4464-82e1-e9fc77f2dc32" providerId="AD" clId="Web-{9E407FE3-02EF-4BCE-B535-2D1D3C5BB3E3}" dt="2021-01-05T15:39:11.105" v="1" actId="20577"/>
        <pc:sldMkLst>
          <pc:docMk/>
          <pc:sldMk cId="2784395857" sldId="275"/>
        </pc:sldMkLst>
        <pc:spChg chg="mod">
          <ac:chgData name="DIEGO GRAGNANIELLO" userId="S::diego.gragnaniello@unina.it::519bece2-7d23-4464-82e1-e9fc77f2dc32" providerId="AD" clId="Web-{9E407FE3-02EF-4BCE-B535-2D1D3C5BB3E3}" dt="2021-01-05T15:39:11.105" v="1" actId="20577"/>
          <ac:spMkLst>
            <pc:docMk/>
            <pc:sldMk cId="2784395857" sldId="275"/>
            <ac:spMk id="4" creationId="{00000000-0000-0000-0000-000000000000}"/>
          </ac:spMkLst>
        </pc:spChg>
      </pc:sldChg>
      <pc:sldChg chg="modSp">
        <pc:chgData name="DIEGO GRAGNANIELLO" userId="S::diego.gragnaniello@unina.it::519bece2-7d23-4464-82e1-e9fc77f2dc32" providerId="AD" clId="Web-{9E407FE3-02EF-4BCE-B535-2D1D3C5BB3E3}" dt="2021-01-05T15:39:32.840" v="6" actId="20577"/>
        <pc:sldMkLst>
          <pc:docMk/>
          <pc:sldMk cId="2505228475" sldId="276"/>
        </pc:sldMkLst>
        <pc:spChg chg="mod">
          <ac:chgData name="DIEGO GRAGNANIELLO" userId="S::diego.gragnaniello@unina.it::519bece2-7d23-4464-82e1-e9fc77f2dc32" providerId="AD" clId="Web-{9E407FE3-02EF-4BCE-B535-2D1D3C5BB3E3}" dt="2021-01-05T15:39:32.840" v="6" actId="20577"/>
          <ac:spMkLst>
            <pc:docMk/>
            <pc:sldMk cId="2505228475" sldId="276"/>
            <ac:spMk id="4" creationId="{00000000-0000-0000-0000-000000000000}"/>
          </ac:spMkLst>
        </pc:spChg>
      </pc:sldChg>
      <pc:sldChg chg="modSp">
        <pc:chgData name="DIEGO GRAGNANIELLO" userId="S::diego.gragnaniello@unina.it::519bece2-7d23-4464-82e1-e9fc77f2dc32" providerId="AD" clId="Web-{9E407FE3-02EF-4BCE-B535-2D1D3C5BB3E3}" dt="2021-01-05T15:41:54.452" v="19" actId="20577"/>
        <pc:sldMkLst>
          <pc:docMk/>
          <pc:sldMk cId="91760121" sldId="277"/>
        </pc:sldMkLst>
        <pc:spChg chg="mod">
          <ac:chgData name="DIEGO GRAGNANIELLO" userId="S::diego.gragnaniello@unina.it::519bece2-7d23-4464-82e1-e9fc77f2dc32" providerId="AD" clId="Web-{9E407FE3-02EF-4BCE-B535-2D1D3C5BB3E3}" dt="2021-01-05T15:41:54.452" v="19" actId="20577"/>
          <ac:spMkLst>
            <pc:docMk/>
            <pc:sldMk cId="91760121" sldId="277"/>
            <ac:spMk id="4" creationId="{00000000-0000-0000-0000-000000000000}"/>
          </ac:spMkLst>
        </pc:spChg>
      </pc:sldChg>
      <pc:sldChg chg="modSp">
        <pc:chgData name="DIEGO GRAGNANIELLO" userId="S::diego.gragnaniello@unina.it::519bece2-7d23-4464-82e1-e9fc77f2dc32" providerId="AD" clId="Web-{9E407FE3-02EF-4BCE-B535-2D1D3C5BB3E3}" dt="2021-01-05T15:40:05.216" v="11" actId="20577"/>
        <pc:sldMkLst>
          <pc:docMk/>
          <pc:sldMk cId="976782758" sldId="278"/>
        </pc:sldMkLst>
        <pc:spChg chg="mod">
          <ac:chgData name="DIEGO GRAGNANIELLO" userId="S::diego.gragnaniello@unina.it::519bece2-7d23-4464-82e1-e9fc77f2dc32" providerId="AD" clId="Web-{9E407FE3-02EF-4BCE-B535-2D1D3C5BB3E3}" dt="2021-01-05T15:40:05.216" v="11" actId="20577"/>
          <ac:spMkLst>
            <pc:docMk/>
            <pc:sldMk cId="976782758" sldId="278"/>
            <ac:spMk id="4" creationId="{00000000-0000-0000-0000-000000000000}"/>
          </ac:spMkLst>
        </pc:spChg>
      </pc:sldChg>
      <pc:sldChg chg="modSp">
        <pc:chgData name="DIEGO GRAGNANIELLO" userId="S::diego.gragnaniello@unina.it::519bece2-7d23-4464-82e1-e9fc77f2dc32" providerId="AD" clId="Web-{9E407FE3-02EF-4BCE-B535-2D1D3C5BB3E3}" dt="2021-01-05T15:41:31.374" v="15" actId="20577"/>
        <pc:sldMkLst>
          <pc:docMk/>
          <pc:sldMk cId="3246379234" sldId="279"/>
        </pc:sldMkLst>
        <pc:spChg chg="mod">
          <ac:chgData name="DIEGO GRAGNANIELLO" userId="S::diego.gragnaniello@unina.it::519bece2-7d23-4464-82e1-e9fc77f2dc32" providerId="AD" clId="Web-{9E407FE3-02EF-4BCE-B535-2D1D3C5BB3E3}" dt="2021-01-05T15:41:31.374" v="15" actId="20577"/>
          <ac:spMkLst>
            <pc:docMk/>
            <pc:sldMk cId="3246379234" sldId="279"/>
            <ac:spMk id="4" creationId="{00000000-0000-0000-0000-000000000000}"/>
          </ac:spMkLst>
        </pc:spChg>
      </pc:sldChg>
      <pc:sldChg chg="modSp">
        <pc:chgData name="DIEGO GRAGNANIELLO" userId="S::diego.gragnaniello@unina.it::519bece2-7d23-4464-82e1-e9fc77f2dc32" providerId="AD" clId="Web-{9E407FE3-02EF-4BCE-B535-2D1D3C5BB3E3}" dt="2021-01-05T15:42:09.875" v="24" actId="20577"/>
        <pc:sldMkLst>
          <pc:docMk/>
          <pc:sldMk cId="3983011110" sldId="280"/>
        </pc:sldMkLst>
        <pc:spChg chg="mod">
          <ac:chgData name="DIEGO GRAGNANIELLO" userId="S::diego.gragnaniello@unina.it::519bece2-7d23-4464-82e1-e9fc77f2dc32" providerId="AD" clId="Web-{9E407FE3-02EF-4BCE-B535-2D1D3C5BB3E3}" dt="2021-01-05T15:42:09.875" v="24" actId="20577"/>
          <ac:spMkLst>
            <pc:docMk/>
            <pc:sldMk cId="3983011110" sldId="280"/>
            <ac:spMk id="4" creationId="{00000000-0000-0000-0000-000000000000}"/>
          </ac:spMkLst>
        </pc:spChg>
      </pc:sldChg>
      <pc:sldChg chg="modSp">
        <pc:chgData name="DIEGO GRAGNANIELLO" userId="S::diego.gragnaniello@unina.it::519bece2-7d23-4464-82e1-e9fc77f2dc32" providerId="AD" clId="Web-{9E407FE3-02EF-4BCE-B535-2D1D3C5BB3E3}" dt="2021-01-05T15:42:19.609" v="26" actId="20577"/>
        <pc:sldMkLst>
          <pc:docMk/>
          <pc:sldMk cId="2960194128" sldId="281"/>
        </pc:sldMkLst>
        <pc:spChg chg="mod">
          <ac:chgData name="DIEGO GRAGNANIELLO" userId="S::diego.gragnaniello@unina.it::519bece2-7d23-4464-82e1-e9fc77f2dc32" providerId="AD" clId="Web-{9E407FE3-02EF-4BCE-B535-2D1D3C5BB3E3}" dt="2021-01-05T15:42:19.609" v="26" actId="20577"/>
          <ac:spMkLst>
            <pc:docMk/>
            <pc:sldMk cId="2960194128" sldId="281"/>
            <ac:spMk id="4" creationId="{00000000-0000-0000-0000-000000000000}"/>
          </ac:spMkLst>
        </pc:spChg>
      </pc:sldChg>
    </pc:docChg>
  </pc:docChgLst>
  <pc:docChgLst>
    <pc:chgData name="DIEGO GRAGNANIELLO" userId="S::diego.gragnaniello@unina.it::519bece2-7d23-4464-82e1-e9fc77f2dc32" providerId="AD" clId="Web-{9E519596-DE2B-4F31-AA23-F5E3C6792D6A}"/>
    <pc:docChg chg="modSld">
      <pc:chgData name="DIEGO GRAGNANIELLO" userId="S::diego.gragnaniello@unina.it::519bece2-7d23-4464-82e1-e9fc77f2dc32" providerId="AD" clId="Web-{9E519596-DE2B-4F31-AA23-F5E3C6792D6A}" dt="2021-03-04T07:39:00.269" v="84" actId="20577"/>
      <pc:docMkLst>
        <pc:docMk/>
      </pc:docMkLst>
      <pc:sldChg chg="modSp">
        <pc:chgData name="DIEGO GRAGNANIELLO" userId="S::diego.gragnaniello@unina.it::519bece2-7d23-4464-82e1-e9fc77f2dc32" providerId="AD" clId="Web-{9E519596-DE2B-4F31-AA23-F5E3C6792D6A}" dt="2021-03-04T07:31:57.947" v="34" actId="20577"/>
        <pc:sldMkLst>
          <pc:docMk/>
          <pc:sldMk cId="91760121" sldId="277"/>
        </pc:sldMkLst>
        <pc:spChg chg="mod">
          <ac:chgData name="DIEGO GRAGNANIELLO" userId="S::diego.gragnaniello@unina.it::519bece2-7d23-4464-82e1-e9fc77f2dc32" providerId="AD" clId="Web-{9E519596-DE2B-4F31-AA23-F5E3C6792D6A}" dt="2021-03-04T07:31:57.947" v="34" actId="20577"/>
          <ac:spMkLst>
            <pc:docMk/>
            <pc:sldMk cId="91760121" sldId="277"/>
            <ac:spMk id="4" creationId="{00000000-0000-0000-0000-000000000000}"/>
          </ac:spMkLst>
        </pc:spChg>
      </pc:sldChg>
      <pc:sldChg chg="modSp">
        <pc:chgData name="DIEGO GRAGNANIELLO" userId="S::diego.gragnaniello@unina.it::519bece2-7d23-4464-82e1-e9fc77f2dc32" providerId="AD" clId="Web-{9E519596-DE2B-4F31-AA23-F5E3C6792D6A}" dt="2021-03-04T07:36:29.922" v="42" actId="20577"/>
        <pc:sldMkLst>
          <pc:docMk/>
          <pc:sldMk cId="3246379234" sldId="279"/>
        </pc:sldMkLst>
        <pc:spChg chg="mod">
          <ac:chgData name="DIEGO GRAGNANIELLO" userId="S::diego.gragnaniello@unina.it::519bece2-7d23-4464-82e1-e9fc77f2dc32" providerId="AD" clId="Web-{9E519596-DE2B-4F31-AA23-F5E3C6792D6A}" dt="2021-03-04T07:36:29.922" v="42" actId="20577"/>
          <ac:spMkLst>
            <pc:docMk/>
            <pc:sldMk cId="3246379234" sldId="279"/>
            <ac:spMk id="4" creationId="{00000000-0000-0000-0000-000000000000}"/>
          </ac:spMkLst>
        </pc:spChg>
      </pc:sldChg>
      <pc:sldChg chg="modSp">
        <pc:chgData name="DIEGO GRAGNANIELLO" userId="S::diego.gragnaniello@unina.it::519bece2-7d23-4464-82e1-e9fc77f2dc32" providerId="AD" clId="Web-{9E519596-DE2B-4F31-AA23-F5E3C6792D6A}" dt="2021-03-04T07:38:26.549" v="77" actId="20577"/>
        <pc:sldMkLst>
          <pc:docMk/>
          <pc:sldMk cId="3983011110" sldId="280"/>
        </pc:sldMkLst>
        <pc:spChg chg="mod">
          <ac:chgData name="DIEGO GRAGNANIELLO" userId="S::diego.gragnaniello@unina.it::519bece2-7d23-4464-82e1-e9fc77f2dc32" providerId="AD" clId="Web-{9E519596-DE2B-4F31-AA23-F5E3C6792D6A}" dt="2021-03-04T07:38:26.549" v="77" actId="20577"/>
          <ac:spMkLst>
            <pc:docMk/>
            <pc:sldMk cId="3983011110" sldId="280"/>
            <ac:spMk id="4" creationId="{00000000-0000-0000-0000-000000000000}"/>
          </ac:spMkLst>
        </pc:spChg>
      </pc:sldChg>
      <pc:sldChg chg="modSp">
        <pc:chgData name="DIEGO GRAGNANIELLO" userId="S::diego.gragnaniello@unina.it::519bece2-7d23-4464-82e1-e9fc77f2dc32" providerId="AD" clId="Web-{9E519596-DE2B-4F31-AA23-F5E3C6792D6A}" dt="2021-03-04T07:39:00.269" v="84" actId="20577"/>
        <pc:sldMkLst>
          <pc:docMk/>
          <pc:sldMk cId="2960194128" sldId="281"/>
        </pc:sldMkLst>
        <pc:spChg chg="mod">
          <ac:chgData name="DIEGO GRAGNANIELLO" userId="S::diego.gragnaniello@unina.it::519bece2-7d23-4464-82e1-e9fc77f2dc32" providerId="AD" clId="Web-{9E519596-DE2B-4F31-AA23-F5E3C6792D6A}" dt="2021-03-04T07:39:00.269" v="84" actId="20577"/>
          <ac:spMkLst>
            <pc:docMk/>
            <pc:sldMk cId="2960194128" sldId="281"/>
            <ac:spMk id="4" creationId="{00000000-0000-0000-0000-000000000000}"/>
          </ac:spMkLst>
        </pc:spChg>
      </pc:sldChg>
      <pc:sldChg chg="modSp">
        <pc:chgData name="DIEGO GRAGNANIELLO" userId="S::diego.gragnaniello@unina.it::519bece2-7d23-4464-82e1-e9fc77f2dc32" providerId="AD" clId="Web-{9E519596-DE2B-4F31-AA23-F5E3C6792D6A}" dt="2021-03-04T07:30:13.195" v="17" actId="20577"/>
        <pc:sldMkLst>
          <pc:docMk/>
          <pc:sldMk cId="3798628154" sldId="289"/>
        </pc:sldMkLst>
        <pc:spChg chg="mod">
          <ac:chgData name="DIEGO GRAGNANIELLO" userId="S::diego.gragnaniello@unina.it::519bece2-7d23-4464-82e1-e9fc77f2dc32" providerId="AD" clId="Web-{9E519596-DE2B-4F31-AA23-F5E3C6792D6A}" dt="2021-03-04T07:30:13.195" v="17" actId="20577"/>
          <ac:spMkLst>
            <pc:docMk/>
            <pc:sldMk cId="3798628154" sldId="289"/>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5/13/2021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dirty="0"/>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5/13/2021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dirty="0"/>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dirty="0"/>
          </a:p>
        </p:txBody>
      </p:sp>
    </p:spTree>
    <p:extLst>
      <p:ext uri="{BB962C8B-B14F-4D97-AF65-F5344CB8AC3E}">
        <p14:creationId xmlns:p14="http://schemas.microsoft.com/office/powerpoint/2010/main" val="56881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343535" indent="-343535">
              <a:buNone/>
            </a:pPr>
            <a:r>
              <a:rPr lang="en-US" dirty="0"/>
              <a:t>In computer vision we can distinguish three different tasks when we refer to object recognition:</a:t>
            </a:r>
          </a:p>
          <a:p>
            <a:pPr>
              <a:spcBef>
                <a:spcPts val="1200"/>
              </a:spcBef>
            </a:pPr>
            <a:r>
              <a:rPr lang="en-US" b="1" dirty="0"/>
              <a:t>Image Classification: </a:t>
            </a:r>
            <a:r>
              <a:rPr lang="en-US" dirty="0"/>
              <a:t>predict a single class or type of an object that is in an image</a:t>
            </a:r>
          </a:p>
          <a:p>
            <a:pPr>
              <a:spcBef>
                <a:spcPts val="1200"/>
              </a:spcBef>
            </a:pPr>
            <a:r>
              <a:rPr lang="en-US" b="1" dirty="0"/>
              <a:t>Object Localization:</a:t>
            </a:r>
            <a:r>
              <a:rPr lang="en-US" dirty="0"/>
              <a:t> understand the presence of objects in an image and indicate their location with a bounding box</a:t>
            </a:r>
          </a:p>
          <a:p>
            <a:pPr>
              <a:spcBef>
                <a:spcPts val="1200"/>
              </a:spcBef>
            </a:pPr>
            <a:r>
              <a:rPr lang="en-US" b="1" dirty="0"/>
              <a:t>Object Detection: </a:t>
            </a:r>
            <a:r>
              <a:rPr lang="en-US" dirty="0"/>
              <a:t>locate the presence of objects with a bounding box and types or classes of the located objects in an image</a:t>
            </a:r>
          </a:p>
          <a:p>
            <a:pPr>
              <a:spcBef>
                <a:spcPts val="1200"/>
              </a:spcBef>
            </a:pPr>
            <a:r>
              <a:rPr lang="en-US" b="1" dirty="0"/>
              <a:t>Object Segmentation:</a:t>
            </a:r>
            <a:r>
              <a:rPr lang="en-US" dirty="0"/>
              <a:t> or “semantic segmentation” instead of a coarse bounding box the recognized objects are indicated by the specific pixels</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dirty="0"/>
          </a:p>
        </p:txBody>
      </p:sp>
    </p:spTree>
    <p:extLst>
      <p:ext uri="{BB962C8B-B14F-4D97-AF65-F5344CB8AC3E}">
        <p14:creationId xmlns:p14="http://schemas.microsoft.com/office/powerpoint/2010/main" val="574353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In Image Classification:</a:t>
            </a:r>
          </a:p>
          <a:p>
            <a:pPr marL="800735" lvl="1" indent="-343535">
              <a:buNone/>
            </a:pPr>
            <a:r>
              <a:rPr lang="en-US" b="1" dirty="0"/>
              <a:t>Input:</a:t>
            </a:r>
            <a:r>
              <a:rPr lang="en-US" dirty="0"/>
              <a:t> An image with a single object</a:t>
            </a:r>
          </a:p>
          <a:p>
            <a:pPr marL="800735" lvl="1" indent="-343535">
              <a:buNone/>
            </a:pPr>
            <a:r>
              <a:rPr lang="en-US" b="1" dirty="0"/>
              <a:t>Output:</a:t>
            </a:r>
            <a:r>
              <a:rPr lang="en-US" dirty="0"/>
              <a:t> A class label</a:t>
            </a:r>
          </a:p>
          <a:p>
            <a:pPr marL="343535" indent="-343535">
              <a:buNone/>
            </a:pPr>
            <a:r>
              <a:rPr lang="en-US" dirty="0"/>
              <a:t>Object Localization:</a:t>
            </a:r>
          </a:p>
          <a:p>
            <a:pPr marL="800735" lvl="1" indent="-343535">
              <a:buNone/>
            </a:pPr>
            <a:r>
              <a:rPr lang="en-US" b="1" dirty="0"/>
              <a:t>Input:</a:t>
            </a:r>
            <a:r>
              <a:rPr lang="en-US" dirty="0"/>
              <a:t> An image with one or more objects</a:t>
            </a:r>
          </a:p>
          <a:p>
            <a:pPr marL="800735" lvl="1" indent="-343535">
              <a:buNone/>
            </a:pPr>
            <a:r>
              <a:rPr lang="en-US" b="1" dirty="0"/>
              <a:t>Output:</a:t>
            </a:r>
            <a:r>
              <a:rPr lang="en-US" dirty="0"/>
              <a:t> One or more bounding boxes</a:t>
            </a:r>
          </a:p>
          <a:p>
            <a:pPr marL="343535" indent="-343535">
              <a:buNone/>
            </a:pPr>
            <a:r>
              <a:rPr lang="en-US" dirty="0"/>
              <a:t>Object Detection:</a:t>
            </a:r>
          </a:p>
          <a:p>
            <a:pPr marL="800735" lvl="1" indent="-343535">
              <a:buNone/>
            </a:pPr>
            <a:r>
              <a:rPr lang="en-US" b="1" dirty="0"/>
              <a:t>Input</a:t>
            </a:r>
            <a:r>
              <a:rPr lang="en-US" dirty="0"/>
              <a:t>: An image with one or more objects</a:t>
            </a:r>
          </a:p>
          <a:p>
            <a:pPr marL="800735" lvl="1" indent="-343535">
              <a:buNone/>
            </a:pPr>
            <a:r>
              <a:rPr lang="en-US" b="1" dirty="0"/>
              <a:t>Output</a:t>
            </a:r>
            <a:r>
              <a:rPr lang="en-US" dirty="0"/>
              <a:t>: One or more bounding boxes and a class label for each bounding box</a:t>
            </a:r>
            <a:endParaRPr lang="it-IT" dirty="0"/>
          </a:p>
          <a:p>
            <a:pPr marL="343535" indent="-343535">
              <a:buNone/>
            </a:pPr>
            <a:r>
              <a:rPr lang="en-US" dirty="0"/>
              <a:t>Instance segmentation:</a:t>
            </a:r>
          </a:p>
          <a:p>
            <a:pPr marL="800735" lvl="1" indent="-343535">
              <a:buNone/>
            </a:pPr>
            <a:r>
              <a:rPr lang="en-US" b="1" dirty="0"/>
              <a:t>Input</a:t>
            </a:r>
            <a:r>
              <a:rPr lang="en-US" dirty="0"/>
              <a:t>: An image with one or more objects</a:t>
            </a:r>
          </a:p>
          <a:p>
            <a:pPr marL="800735" lvl="1" indent="-343535">
              <a:buNone/>
            </a:pPr>
            <a:r>
              <a:rPr lang="en-US" b="1" dirty="0"/>
              <a:t>Output</a:t>
            </a:r>
            <a:r>
              <a:rPr lang="en-US" dirty="0"/>
              <a:t>: Pixel level class label for each specific class</a:t>
            </a:r>
            <a:endParaRPr lang="it-IT" dirty="0"/>
          </a:p>
          <a:p>
            <a:endParaRPr lang="en-US" noProof="0"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dirty="0"/>
          </a:p>
        </p:txBody>
      </p:sp>
    </p:spTree>
    <p:extLst>
      <p:ext uri="{BB962C8B-B14F-4D97-AF65-F5344CB8AC3E}">
        <p14:creationId xmlns:p14="http://schemas.microsoft.com/office/powerpoint/2010/main" val="204198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In </a:t>
            </a:r>
            <a:r>
              <a:rPr lang="it-IT" dirty="0" err="1"/>
              <a:t>this</a:t>
            </a:r>
            <a:r>
              <a:rPr lang="it-IT" dirty="0"/>
              <a:t> </a:t>
            </a:r>
            <a:r>
              <a:rPr lang="it-IT" dirty="0" err="1"/>
              <a:t>lession</a:t>
            </a:r>
            <a:r>
              <a:rPr lang="it-IT" dirty="0"/>
              <a:t> </a:t>
            </a:r>
            <a:r>
              <a:rPr lang="it-IT" dirty="0" err="1"/>
              <a:t>we</a:t>
            </a:r>
            <a:r>
              <a:rPr lang="it-IT" dirty="0"/>
              <a:t> </a:t>
            </a:r>
            <a:r>
              <a:rPr lang="it-IT" dirty="0" err="1"/>
              <a:t>will</a:t>
            </a:r>
            <a:r>
              <a:rPr lang="it-IT" dirty="0"/>
              <a:t> talk </a:t>
            </a:r>
            <a:r>
              <a:rPr lang="it-IT" dirty="0" err="1"/>
              <a:t>about</a:t>
            </a:r>
            <a:r>
              <a:rPr lang="it-IT" dirty="0"/>
              <a:t> </a:t>
            </a:r>
            <a:r>
              <a:rPr lang="it-IT" dirty="0" err="1"/>
              <a:t>object</a:t>
            </a:r>
            <a:r>
              <a:rPr lang="it-IT" dirty="0"/>
              <a:t> </a:t>
            </a:r>
            <a:r>
              <a:rPr lang="it-IT" dirty="0" err="1"/>
              <a:t>detection</a:t>
            </a:r>
            <a:r>
              <a:rPr lang="it-IT" dirty="0"/>
              <a:t> </a:t>
            </a:r>
            <a:r>
              <a:rPr lang="it-IT" dirty="0" err="1"/>
              <a:t>methods</a:t>
            </a:r>
            <a:r>
              <a:rPr lang="it-IT" dirty="0"/>
              <a:t> </a:t>
            </a:r>
            <a:r>
              <a:rPr lang="it-IT" dirty="0" err="1"/>
              <a:t>using</a:t>
            </a:r>
            <a:r>
              <a:rPr lang="it-IT" dirty="0"/>
              <a:t> </a:t>
            </a:r>
            <a:r>
              <a:rPr lang="it-IT" dirty="0" err="1"/>
              <a:t>Regional</a:t>
            </a:r>
            <a:r>
              <a:rPr lang="it-IT" dirty="0"/>
              <a:t> CNN</a:t>
            </a:r>
          </a:p>
          <a:p>
            <a:endParaRPr lang="en-US" noProof="0"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dirty="0"/>
          </a:p>
        </p:txBody>
      </p:sp>
    </p:spTree>
    <p:extLst>
      <p:ext uri="{BB962C8B-B14F-4D97-AF65-F5344CB8AC3E}">
        <p14:creationId xmlns:p14="http://schemas.microsoft.com/office/powerpoint/2010/main" val="379099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404040"/>
                </a:solidFill>
                <a:effectLst/>
                <a:latin typeface="Arial" panose="020B0604020202020204" pitchFamily="34" charset="0"/>
              </a:rPr>
              <a:t>Object detection is the process of finding and classifying objects in an image. One deep learning approach, regions with convolutional neural networks (R-CNN), combines rectangular region proposals with convolutional neural network features. R-CNN is a two-stage detection algorithm. The first stage identifies a subset of regions in an image that might contain an object. The second stage classifies the object in each region.</a:t>
            </a:r>
          </a:p>
          <a:p>
            <a:pPr algn="l"/>
            <a:r>
              <a:rPr lang="en-US" b="0" i="0" dirty="0">
                <a:solidFill>
                  <a:srgbClr val="404040"/>
                </a:solidFill>
                <a:effectLst/>
                <a:latin typeface="Arial" panose="020B0604020202020204" pitchFamily="34" charset="0"/>
              </a:rPr>
              <a:t>There are three variants of an R-CNN. Each variant attempts to optimize, speed up, or enhance the results of one or more of these processes.</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dirty="0"/>
          </a:p>
        </p:txBody>
      </p:sp>
    </p:spTree>
    <p:extLst>
      <p:ext uri="{BB962C8B-B14F-4D97-AF65-F5344CB8AC3E}">
        <p14:creationId xmlns:p14="http://schemas.microsoft.com/office/powerpoint/2010/main" val="3891863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404040"/>
                </a:solidFill>
                <a:effectLst/>
                <a:latin typeface="Arial" panose="020B0604020202020204" pitchFamily="34" charset="0"/>
              </a:rPr>
              <a:t>The R-CNN detector first generates region proposals using an algorithm such as Edge Boxes. The proposal regions are cropped out of the image and resized. Then, the CNN classifies the cropped and resized regions. Finally, the region proposal bounding boxes are refined by a support vector machine (SVM) that is trained using CNN features.</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7</a:t>
            </a:fld>
            <a:endParaRPr lang="en-US" dirty="0"/>
          </a:p>
        </p:txBody>
      </p:sp>
    </p:spTree>
    <p:extLst>
      <p:ext uri="{BB962C8B-B14F-4D97-AF65-F5344CB8AC3E}">
        <p14:creationId xmlns:p14="http://schemas.microsoft.com/office/powerpoint/2010/main" val="3435840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404040"/>
                </a:solidFill>
                <a:effectLst/>
                <a:latin typeface="Arial" panose="020B0604020202020204" pitchFamily="34" charset="0"/>
              </a:rPr>
              <a:t>As in the R-CNN detector , the Fast R-CNN</a:t>
            </a:r>
            <a:r>
              <a:rPr lang="en-US" b="0" i="0" u="none" strike="noStrike" dirty="0">
                <a:solidFill>
                  <a:srgbClr val="0076A8"/>
                </a:solidFill>
                <a:effectLst/>
                <a:latin typeface="Arial" panose="020B0604020202020204" pitchFamily="34" charset="0"/>
              </a:rPr>
              <a:t> </a:t>
            </a:r>
            <a:r>
              <a:rPr lang="en-US" b="0" i="0" dirty="0">
                <a:solidFill>
                  <a:srgbClr val="404040"/>
                </a:solidFill>
                <a:effectLst/>
                <a:latin typeface="Arial" panose="020B0604020202020204" pitchFamily="34" charset="0"/>
              </a:rPr>
              <a:t>detector also uses an algorithm like Edge Boxes to generate region proposals. Unlike the R-CNN detector, which crops and resizes region proposals, the Fast R-CNN detector processes the entire image. Whereas an R-CNN detector must classify each region, Fast R-CNN pools CNN features corresponding to each region proposal. Fast R-CNN is more efficient than R-CNN, because in the Fast R-CNN detector, the computations for overlapping regions are shared.</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8</a:t>
            </a:fld>
            <a:endParaRPr lang="en-US" dirty="0"/>
          </a:p>
        </p:txBody>
      </p:sp>
    </p:spTree>
    <p:extLst>
      <p:ext uri="{BB962C8B-B14F-4D97-AF65-F5344CB8AC3E}">
        <p14:creationId xmlns:p14="http://schemas.microsoft.com/office/powerpoint/2010/main" val="169310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404040"/>
                </a:solidFill>
                <a:effectLst/>
                <a:latin typeface="Arial" panose="020B0604020202020204" pitchFamily="34" charset="0"/>
              </a:rPr>
              <a:t>The Faster R-CNN detector adds a region proposal network (RPN) to generate region proposals directly in the network instead of using an external algorithm like Edge Boxes. The RPN uses anchor boxes that is faster and better tuned to the data.</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9</a:t>
            </a:fld>
            <a:endParaRPr lang="en-US" dirty="0"/>
          </a:p>
        </p:txBody>
      </p:sp>
    </p:spTree>
    <p:extLst>
      <p:ext uri="{BB962C8B-B14F-4D97-AF65-F5344CB8AC3E}">
        <p14:creationId xmlns:p14="http://schemas.microsoft.com/office/powerpoint/2010/main" val="160107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mathworks.com/help/vision/ug/getting-started-with-r-cnn-fast-r-cnn-and-faster-r-cn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mathworks.com/help/vision/ug/getting-started-with-r-cnn-fast-r-cnn-and-faster-r-cnn.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mathworks.com/help/vision/ug/getting-started-with-r-cnn-fast-r-cnn-and-faster-r-cnn.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Regional CNN for object detection</a:t>
            </a:r>
          </a:p>
        </p:txBody>
      </p:sp>
      <p:pic>
        <p:nvPicPr>
          <p:cNvPr id="3" name="Picture 4">
            <a:extLst>
              <a:ext uri="{FF2B5EF4-FFF2-40B4-BE49-F238E27FC236}">
                <a16:creationId xmlns:a16="http://schemas.microsoft.com/office/drawing/2014/main" id="{FB55CDA5-A6F7-4E69-89D3-2DA14CD65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663" y="2484749"/>
            <a:ext cx="4199472" cy="12133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88378E15-308F-418E-A3EF-55D56561D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544" y="1915345"/>
            <a:ext cx="4398912" cy="21994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a:t>
            </a:r>
          </a:p>
        </p:txBody>
      </p:sp>
      <p:sp>
        <p:nvSpPr>
          <p:cNvPr id="4" name="Content Placeholder 3"/>
          <p:cNvSpPr>
            <a:spLocks noGrp="1"/>
          </p:cNvSpPr>
          <p:nvPr>
            <p:ph idx="1"/>
          </p:nvPr>
        </p:nvSpPr>
        <p:spPr/>
        <p:txBody>
          <a:bodyPr vert="horz" lIns="91440" tIns="45720" rIns="91440" bIns="45720" rtlCol="0" anchor="t">
            <a:noAutofit/>
          </a:bodyPr>
          <a:lstStyle/>
          <a:p>
            <a:r>
              <a:rPr lang="en-US" dirty="0"/>
              <a:t>Computer Vision Tasks</a:t>
            </a:r>
          </a:p>
          <a:p>
            <a:pPr lvl="1"/>
            <a:r>
              <a:rPr lang="en-US" dirty="0"/>
              <a:t>Object detection</a:t>
            </a:r>
          </a:p>
          <a:p>
            <a:pPr marL="0" indent="0">
              <a:buNone/>
            </a:pPr>
            <a:endParaRPr lang="en-US" dirty="0"/>
          </a:p>
          <a:p>
            <a:r>
              <a:rPr lang="en-US" dirty="0"/>
              <a:t>Object Detection Using R-CNN Algorithms</a:t>
            </a:r>
          </a:p>
          <a:p>
            <a:pPr lvl="1"/>
            <a:r>
              <a:rPr lang="en-US" dirty="0"/>
              <a:t>R-CNN</a:t>
            </a:r>
          </a:p>
          <a:p>
            <a:pPr lvl="1"/>
            <a:r>
              <a:rPr lang="en-US" dirty="0"/>
              <a:t>Fast R-CNN</a:t>
            </a:r>
          </a:p>
          <a:p>
            <a:pPr lvl="1"/>
            <a:r>
              <a:rPr lang="en-US" dirty="0"/>
              <a:t>Faster R-CNN</a:t>
            </a:r>
          </a:p>
          <a:p>
            <a:endParaRPr lang="en-US"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Computer Vision Tasks</a:t>
            </a:r>
          </a:p>
        </p:txBody>
      </p:sp>
      <p:sp>
        <p:nvSpPr>
          <p:cNvPr id="4" name="Content Placeholder 3"/>
          <p:cNvSpPr>
            <a:spLocks noGrp="1"/>
          </p:cNvSpPr>
          <p:nvPr>
            <p:ph idx="1"/>
          </p:nvPr>
        </p:nvSpPr>
        <p:spPr>
          <a:xfrm>
            <a:off x="609602" y="1600200"/>
            <a:ext cx="10769600" cy="4637112"/>
          </a:xfrm>
        </p:spPr>
        <p:txBody>
          <a:bodyPr vert="horz" lIns="91440" tIns="45720" rIns="91440" bIns="45720" rtlCol="0" anchor="t">
            <a:noAutofit/>
          </a:bodyPr>
          <a:lstStyle/>
          <a:p>
            <a:r>
              <a:rPr lang="en-US" dirty="0"/>
              <a:t>In computer vision we can distinguish three different tasks when we refer to object recognition:</a:t>
            </a:r>
          </a:p>
          <a:p>
            <a:pPr lvl="1">
              <a:spcBef>
                <a:spcPts val="1200"/>
              </a:spcBef>
            </a:pPr>
            <a:r>
              <a:rPr lang="en-GB" b="1" dirty="0">
                <a:effectLst/>
                <a:ea typeface="Calibri" panose="020F0502020204030204" pitchFamily="34" charset="0"/>
              </a:rPr>
              <a:t>Image Classification:</a:t>
            </a:r>
            <a:r>
              <a:rPr lang="en-GB" dirty="0">
                <a:effectLst/>
                <a:ea typeface="Calibri" panose="020F0502020204030204" pitchFamily="34" charset="0"/>
              </a:rPr>
              <a:t> classify an object or an image</a:t>
            </a:r>
          </a:p>
          <a:p>
            <a:pPr lvl="1">
              <a:spcBef>
                <a:spcPts val="1200"/>
              </a:spcBef>
            </a:pPr>
            <a:r>
              <a:rPr lang="en-GB" b="1" dirty="0">
                <a:effectLst/>
                <a:ea typeface="Calibri" panose="020F0502020204030204" pitchFamily="34" charset="0"/>
              </a:rPr>
              <a:t>Object Localization:</a:t>
            </a:r>
            <a:r>
              <a:rPr lang="en-GB" dirty="0">
                <a:effectLst/>
                <a:ea typeface="Calibri" panose="020F0502020204030204" pitchFamily="34" charset="0"/>
              </a:rPr>
              <a:t> locate an object in an image and indicate its location with a bounding box</a:t>
            </a:r>
          </a:p>
          <a:p>
            <a:pPr lvl="1">
              <a:spcBef>
                <a:spcPts val="1200"/>
              </a:spcBef>
            </a:pPr>
            <a:r>
              <a:rPr lang="en-GB" b="1" dirty="0">
                <a:effectLst/>
                <a:ea typeface="Calibri" panose="020F0502020204030204" pitchFamily="34" charset="0"/>
              </a:rPr>
              <a:t>Object Detection:</a:t>
            </a:r>
            <a:r>
              <a:rPr lang="en-GB" dirty="0">
                <a:effectLst/>
                <a:ea typeface="Calibri" panose="020F0502020204030204" pitchFamily="34" charset="0"/>
              </a:rPr>
              <a:t> detect an object in an image, indicate its location with a bounding box and assign a class</a:t>
            </a:r>
          </a:p>
          <a:p>
            <a:pPr lvl="1">
              <a:spcBef>
                <a:spcPts val="1200"/>
              </a:spcBef>
            </a:pPr>
            <a:r>
              <a:rPr lang="en-GB" b="1" dirty="0">
                <a:effectLst/>
                <a:ea typeface="Calibri" panose="020F0502020204030204" pitchFamily="34" charset="0"/>
              </a:rPr>
              <a:t>Object Segmentation:</a:t>
            </a:r>
            <a:r>
              <a:rPr lang="en-GB" dirty="0">
                <a:effectLst/>
                <a:ea typeface="Calibri" panose="020F0502020204030204" pitchFamily="34" charset="0"/>
              </a:rPr>
              <a:t> locate an object in an image and segment the object into pixels (instead of bounding box)</a:t>
            </a:r>
            <a:endParaRPr lang="en-US" sz="2400" dirty="0"/>
          </a:p>
        </p:txBody>
      </p:sp>
    </p:spTree>
    <p:extLst>
      <p:ext uri="{BB962C8B-B14F-4D97-AF65-F5344CB8AC3E}">
        <p14:creationId xmlns:p14="http://schemas.microsoft.com/office/powerpoint/2010/main" val="221677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Computer Vision Tasks</a:t>
            </a:r>
          </a:p>
        </p:txBody>
      </p:sp>
      <p:pic>
        <p:nvPicPr>
          <p:cNvPr id="1026" name="Picture 2">
            <a:extLst>
              <a:ext uri="{FF2B5EF4-FFF2-40B4-BE49-F238E27FC236}">
                <a16:creationId xmlns:a16="http://schemas.microsoft.com/office/drawing/2014/main" id="{68489481-418C-47C4-9ACD-36543943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333" y="2080207"/>
            <a:ext cx="8778138" cy="3703277"/>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8EE198BA-01E9-4D9A-84E5-129E3A933A20}"/>
              </a:ext>
            </a:extLst>
          </p:cNvPr>
          <p:cNvSpPr txBox="1"/>
          <p:nvPr/>
        </p:nvSpPr>
        <p:spPr>
          <a:xfrm>
            <a:off x="263352" y="6415891"/>
            <a:ext cx="7056784" cy="276999"/>
          </a:xfrm>
          <a:prstGeom prst="rect">
            <a:avLst/>
          </a:prstGeom>
          <a:noFill/>
        </p:spPr>
        <p:txBody>
          <a:bodyPr wrap="square">
            <a:spAutoFit/>
          </a:bodyPr>
          <a:lstStyle/>
          <a:p>
            <a:r>
              <a:rPr lang="en-GB" sz="1200" dirty="0"/>
              <a:t>Source CS231n Object detection in:  http://cs231n.stanford.edu/slides/2016/winter1516_lecture8.pdf</a:t>
            </a:r>
          </a:p>
        </p:txBody>
      </p:sp>
    </p:spTree>
    <p:extLst>
      <p:ext uri="{BB962C8B-B14F-4D97-AF65-F5344CB8AC3E}">
        <p14:creationId xmlns:p14="http://schemas.microsoft.com/office/powerpoint/2010/main" val="60121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 Detection</a:t>
            </a:r>
          </a:p>
        </p:txBody>
      </p:sp>
      <p:sp>
        <p:nvSpPr>
          <p:cNvPr id="6" name="CasellaDiTesto 5">
            <a:extLst>
              <a:ext uri="{FF2B5EF4-FFF2-40B4-BE49-F238E27FC236}">
                <a16:creationId xmlns:a16="http://schemas.microsoft.com/office/drawing/2014/main" id="{8EE198BA-01E9-4D9A-84E5-129E3A933A20}"/>
              </a:ext>
            </a:extLst>
          </p:cNvPr>
          <p:cNvSpPr txBox="1"/>
          <p:nvPr/>
        </p:nvSpPr>
        <p:spPr>
          <a:xfrm>
            <a:off x="263352" y="6415891"/>
            <a:ext cx="7056784" cy="276999"/>
          </a:xfrm>
          <a:prstGeom prst="rect">
            <a:avLst/>
          </a:prstGeom>
          <a:noFill/>
        </p:spPr>
        <p:txBody>
          <a:bodyPr wrap="square">
            <a:spAutoFit/>
          </a:bodyPr>
          <a:lstStyle/>
          <a:p>
            <a:r>
              <a:rPr lang="en-GB" sz="1200" dirty="0"/>
              <a:t>Source CS231n Object detection in:  http://cs231n.stanford.edu/slides/2016/winter1516_lecture8.pdf</a:t>
            </a:r>
          </a:p>
        </p:txBody>
      </p:sp>
      <p:grpSp>
        <p:nvGrpSpPr>
          <p:cNvPr id="2" name="Gruppo 1">
            <a:extLst>
              <a:ext uri="{FF2B5EF4-FFF2-40B4-BE49-F238E27FC236}">
                <a16:creationId xmlns:a16="http://schemas.microsoft.com/office/drawing/2014/main" id="{3886517E-7768-41EA-A076-FE6C4CC46D10}"/>
              </a:ext>
            </a:extLst>
          </p:cNvPr>
          <p:cNvGrpSpPr/>
          <p:nvPr/>
        </p:nvGrpSpPr>
        <p:grpSpPr>
          <a:xfrm>
            <a:off x="1605333" y="2147460"/>
            <a:ext cx="8854338" cy="3714851"/>
            <a:chOff x="1605333" y="2147460"/>
            <a:chExt cx="8854338" cy="3714851"/>
          </a:xfrm>
        </p:grpSpPr>
        <p:pic>
          <p:nvPicPr>
            <p:cNvPr id="7" name="Picture 2">
              <a:extLst>
                <a:ext uri="{FF2B5EF4-FFF2-40B4-BE49-F238E27FC236}">
                  <a16:creationId xmlns:a16="http://schemas.microsoft.com/office/drawing/2014/main" id="{94D4D526-6DBE-4927-B810-AE0299EEE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333" y="2159033"/>
              <a:ext cx="8778138" cy="37032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D75FA428-46E4-4F9E-9DB5-34A73618F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533" y="2159034"/>
              <a:ext cx="8778138" cy="37032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8489481-418C-47C4-9ACD-36543943C9B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73306" b="19040"/>
            <a:stretch/>
          </p:blipFill>
          <p:spPr bwMode="auto">
            <a:xfrm>
              <a:off x="8089074" y="2147460"/>
              <a:ext cx="2343255" cy="2998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D0DF85E-6039-432A-8D41-66A16914749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52702" b="19040"/>
            <a:stretch/>
          </p:blipFill>
          <p:spPr bwMode="auto">
            <a:xfrm>
              <a:off x="1679279" y="2159032"/>
              <a:ext cx="4151839" cy="29981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144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E31F1-2210-4D6E-A6A8-FB36AC9F6859}"/>
              </a:ext>
            </a:extLst>
          </p:cNvPr>
          <p:cNvSpPr>
            <a:spLocks noGrp="1"/>
          </p:cNvSpPr>
          <p:nvPr>
            <p:ph type="title"/>
          </p:nvPr>
        </p:nvSpPr>
        <p:spPr/>
        <p:txBody>
          <a:bodyPr/>
          <a:lstStyle/>
          <a:p>
            <a:r>
              <a:rPr lang="en-US" dirty="0"/>
              <a:t>Object Detection Using R-CNN Algorithms</a:t>
            </a:r>
          </a:p>
        </p:txBody>
      </p:sp>
      <p:sp>
        <p:nvSpPr>
          <p:cNvPr id="3" name="Segnaposto contenuto 2">
            <a:extLst>
              <a:ext uri="{FF2B5EF4-FFF2-40B4-BE49-F238E27FC236}">
                <a16:creationId xmlns:a16="http://schemas.microsoft.com/office/drawing/2014/main" id="{0685C5AF-A4C1-4FAB-98ED-2FF0FB12A6B8}"/>
              </a:ext>
            </a:extLst>
          </p:cNvPr>
          <p:cNvSpPr>
            <a:spLocks noGrp="1"/>
          </p:cNvSpPr>
          <p:nvPr>
            <p:ph idx="1"/>
          </p:nvPr>
        </p:nvSpPr>
        <p:spPr>
          <a:xfrm>
            <a:off x="609602" y="1628800"/>
            <a:ext cx="10769600" cy="4648200"/>
          </a:xfrm>
        </p:spPr>
        <p:txBody>
          <a:bodyPr/>
          <a:lstStyle/>
          <a:p>
            <a:pPr algn="l">
              <a:spcAft>
                <a:spcPts val="1200"/>
              </a:spcAft>
            </a:pPr>
            <a:r>
              <a:rPr lang="en-US" b="0" i="0" dirty="0">
                <a:solidFill>
                  <a:srgbClr val="404040"/>
                </a:solidFill>
                <a:effectLst/>
                <a:latin typeface="Arial" panose="020B0604020202020204" pitchFamily="34" charset="0"/>
              </a:rPr>
              <a:t>Models for object detection using regions with CNNs (R-CNN) are based on the following three processes:</a:t>
            </a:r>
          </a:p>
          <a:p>
            <a:pPr lvl="1">
              <a:lnSpc>
                <a:spcPct val="100000"/>
              </a:lnSpc>
              <a:spcBef>
                <a:spcPts val="0"/>
              </a:spcBef>
              <a:spcAft>
                <a:spcPts val="1200"/>
              </a:spcAft>
              <a:buFont typeface="Arial" panose="020B0604020202020204" pitchFamily="34" charset="0"/>
              <a:buChar char="•"/>
            </a:pPr>
            <a:r>
              <a:rPr lang="en-US" b="0" i="0" dirty="0">
                <a:solidFill>
                  <a:srgbClr val="404040"/>
                </a:solidFill>
                <a:effectLst/>
                <a:latin typeface="Arial" panose="020B0604020202020204" pitchFamily="34" charset="0"/>
              </a:rPr>
              <a:t>Find regions in the image that might contain an object. These regions are called </a:t>
            </a:r>
            <a:r>
              <a:rPr lang="en-US" b="0" i="1" dirty="0">
                <a:solidFill>
                  <a:srgbClr val="404040"/>
                </a:solidFill>
                <a:effectLst/>
                <a:latin typeface="Arial" panose="020B0604020202020204" pitchFamily="34" charset="0"/>
              </a:rPr>
              <a:t>region proposals</a:t>
            </a:r>
            <a:r>
              <a:rPr lang="en-US" b="0" i="0" dirty="0">
                <a:solidFill>
                  <a:srgbClr val="404040"/>
                </a:solidFill>
                <a:effectLst/>
                <a:latin typeface="Arial" panose="020B0604020202020204" pitchFamily="34" charset="0"/>
              </a:rPr>
              <a:t>.</a:t>
            </a:r>
          </a:p>
          <a:p>
            <a:pPr lvl="1">
              <a:lnSpc>
                <a:spcPct val="100000"/>
              </a:lnSpc>
              <a:spcBef>
                <a:spcPts val="0"/>
              </a:spcBef>
              <a:spcAft>
                <a:spcPts val="1200"/>
              </a:spcAft>
              <a:buFont typeface="Arial" panose="020B0604020202020204" pitchFamily="34" charset="0"/>
              <a:buChar char="•"/>
            </a:pPr>
            <a:r>
              <a:rPr lang="en-US" b="0" i="0" dirty="0">
                <a:solidFill>
                  <a:srgbClr val="404040"/>
                </a:solidFill>
                <a:effectLst/>
                <a:latin typeface="Arial" panose="020B0604020202020204" pitchFamily="34" charset="0"/>
              </a:rPr>
              <a:t>Extract CNN features from the region proposals.</a:t>
            </a:r>
          </a:p>
          <a:p>
            <a:pPr lvl="1">
              <a:lnSpc>
                <a:spcPct val="100000"/>
              </a:lnSpc>
              <a:spcBef>
                <a:spcPts val="0"/>
              </a:spcBef>
              <a:spcAft>
                <a:spcPts val="1200"/>
              </a:spcAft>
              <a:buFont typeface="Arial" panose="020B0604020202020204" pitchFamily="34" charset="0"/>
              <a:buChar char="•"/>
            </a:pPr>
            <a:r>
              <a:rPr lang="en-US" b="0" i="0" dirty="0">
                <a:solidFill>
                  <a:srgbClr val="404040"/>
                </a:solidFill>
                <a:effectLst/>
                <a:latin typeface="Arial" panose="020B0604020202020204" pitchFamily="34" charset="0"/>
              </a:rPr>
              <a:t>Classify the objects using the extracted features.</a:t>
            </a:r>
          </a:p>
          <a:p>
            <a:pPr algn="l"/>
            <a:r>
              <a:rPr lang="en-US" b="0" i="0" dirty="0">
                <a:solidFill>
                  <a:srgbClr val="404040"/>
                </a:solidFill>
                <a:effectLst/>
                <a:latin typeface="Arial" panose="020B0604020202020204" pitchFamily="34" charset="0"/>
              </a:rPr>
              <a:t>There are three famous variants of an R-CNN:</a:t>
            </a:r>
          </a:p>
          <a:p>
            <a:pPr lvl="1"/>
            <a:r>
              <a:rPr lang="en-US" dirty="0">
                <a:solidFill>
                  <a:srgbClr val="404040"/>
                </a:solidFill>
              </a:rPr>
              <a:t>R-CNN</a:t>
            </a:r>
          </a:p>
          <a:p>
            <a:pPr lvl="1"/>
            <a:r>
              <a:rPr lang="en-US" dirty="0">
                <a:solidFill>
                  <a:srgbClr val="404040"/>
                </a:solidFill>
              </a:rPr>
              <a:t>Fast R-CNN</a:t>
            </a:r>
          </a:p>
          <a:p>
            <a:pPr lvl="1"/>
            <a:r>
              <a:rPr lang="en-US" dirty="0">
                <a:solidFill>
                  <a:srgbClr val="404040"/>
                </a:solidFill>
              </a:rPr>
              <a:t>Faster R-CNN</a:t>
            </a:r>
            <a:endParaRPr lang="en-GB" dirty="0"/>
          </a:p>
        </p:txBody>
      </p:sp>
    </p:spTree>
    <p:extLst>
      <p:ext uri="{BB962C8B-B14F-4D97-AF65-F5344CB8AC3E}">
        <p14:creationId xmlns:p14="http://schemas.microsoft.com/office/powerpoint/2010/main" val="268858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E31F1-2210-4D6E-A6A8-FB36AC9F6859}"/>
              </a:ext>
            </a:extLst>
          </p:cNvPr>
          <p:cNvSpPr>
            <a:spLocks noGrp="1"/>
          </p:cNvSpPr>
          <p:nvPr>
            <p:ph type="title"/>
          </p:nvPr>
        </p:nvSpPr>
        <p:spPr/>
        <p:txBody>
          <a:bodyPr/>
          <a:lstStyle/>
          <a:p>
            <a:r>
              <a:rPr lang="en-US" dirty="0"/>
              <a:t>R-CNN</a:t>
            </a:r>
          </a:p>
        </p:txBody>
      </p:sp>
      <p:pic>
        <p:nvPicPr>
          <p:cNvPr id="2052" name="Picture 4">
            <a:extLst>
              <a:ext uri="{FF2B5EF4-FFF2-40B4-BE49-F238E27FC236}">
                <a16:creationId xmlns:a16="http://schemas.microsoft.com/office/drawing/2014/main" id="{5584BE8B-4E7F-4CD3-AC82-8C9636D99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032" y="1447800"/>
            <a:ext cx="8839936" cy="2554034"/>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872DF163-BC33-4E20-BFD3-97589D3E8349}"/>
              </a:ext>
            </a:extLst>
          </p:cNvPr>
          <p:cNvSpPr txBox="1"/>
          <p:nvPr/>
        </p:nvSpPr>
        <p:spPr>
          <a:xfrm>
            <a:off x="191344" y="5846634"/>
            <a:ext cx="11593288" cy="822726"/>
          </a:xfrm>
          <a:prstGeom prst="rect">
            <a:avLst/>
          </a:prstGeom>
          <a:noFill/>
        </p:spPr>
        <p:txBody>
          <a:bodyPr wrap="square">
            <a:spAutoFit/>
          </a:bodyPr>
          <a:lstStyle/>
          <a:p>
            <a:pPr algn="l">
              <a:lnSpc>
                <a:spcPct val="150000"/>
              </a:lnSpc>
            </a:pPr>
            <a:r>
              <a:rPr lang="it-IT" sz="1100" b="0" i="0" dirty="0" err="1">
                <a:solidFill>
                  <a:srgbClr val="404040"/>
                </a:solidFill>
                <a:effectLst/>
                <a:latin typeface="Arial" panose="020B0604020202020204" pitchFamily="34" charset="0"/>
              </a:rPr>
              <a:t>Zitnick</a:t>
            </a:r>
            <a:r>
              <a:rPr lang="it-IT" sz="1100" b="0" i="0" dirty="0">
                <a:solidFill>
                  <a:srgbClr val="404040"/>
                </a:solidFill>
                <a:effectLst/>
                <a:latin typeface="Arial" panose="020B0604020202020204" pitchFamily="34" charset="0"/>
              </a:rPr>
              <a:t>, C. Lawrence, and P. </a:t>
            </a:r>
            <a:r>
              <a:rPr lang="it-IT" sz="1100" b="0" i="0" dirty="0" err="1">
                <a:solidFill>
                  <a:srgbClr val="404040"/>
                </a:solidFill>
                <a:effectLst/>
                <a:latin typeface="Arial" panose="020B0604020202020204" pitchFamily="34" charset="0"/>
              </a:rPr>
              <a:t>Dollar</a:t>
            </a:r>
            <a:r>
              <a:rPr lang="it-IT" sz="1100" b="0" i="0" dirty="0">
                <a:solidFill>
                  <a:srgbClr val="404040"/>
                </a:solidFill>
                <a:effectLst/>
                <a:latin typeface="Arial" panose="020B0604020202020204" pitchFamily="34" charset="0"/>
              </a:rPr>
              <a:t>. "Edge boxes: </a:t>
            </a:r>
            <a:r>
              <a:rPr lang="it-IT" sz="1100" b="0" i="0" dirty="0" err="1">
                <a:solidFill>
                  <a:srgbClr val="404040"/>
                </a:solidFill>
                <a:effectLst/>
                <a:latin typeface="Arial" panose="020B0604020202020204" pitchFamily="34" charset="0"/>
              </a:rPr>
              <a:t>Locating</a:t>
            </a:r>
            <a:r>
              <a:rPr lang="it-IT" sz="1100" b="0" i="0" dirty="0">
                <a:solidFill>
                  <a:srgbClr val="404040"/>
                </a:solidFill>
                <a:effectLst/>
                <a:latin typeface="Arial" panose="020B0604020202020204" pitchFamily="34" charset="0"/>
              </a:rPr>
              <a:t> </a:t>
            </a:r>
            <a:r>
              <a:rPr lang="it-IT" sz="1100" b="0" i="0" dirty="0" err="1">
                <a:solidFill>
                  <a:srgbClr val="404040"/>
                </a:solidFill>
                <a:effectLst/>
                <a:latin typeface="Arial" panose="020B0604020202020204" pitchFamily="34" charset="0"/>
              </a:rPr>
              <a:t>object</a:t>
            </a:r>
            <a:r>
              <a:rPr lang="it-IT" sz="1100" b="0" i="0" dirty="0">
                <a:solidFill>
                  <a:srgbClr val="404040"/>
                </a:solidFill>
                <a:effectLst/>
                <a:latin typeface="Arial" panose="020B0604020202020204" pitchFamily="34" charset="0"/>
              </a:rPr>
              <a:t> </a:t>
            </a:r>
            <a:r>
              <a:rPr lang="it-IT" sz="1100" b="0" i="0" dirty="0" err="1">
                <a:solidFill>
                  <a:srgbClr val="404040"/>
                </a:solidFill>
                <a:effectLst/>
                <a:latin typeface="Arial" panose="020B0604020202020204" pitchFamily="34" charset="0"/>
              </a:rPr>
              <a:t>proposals</a:t>
            </a:r>
            <a:r>
              <a:rPr lang="it-IT" sz="1100" b="0" i="0" dirty="0">
                <a:solidFill>
                  <a:srgbClr val="404040"/>
                </a:solidFill>
                <a:effectLst/>
                <a:latin typeface="Arial" panose="020B0604020202020204" pitchFamily="34" charset="0"/>
              </a:rPr>
              <a:t> from </a:t>
            </a:r>
            <a:r>
              <a:rPr lang="it-IT" sz="1100" b="0" i="0" dirty="0" err="1">
                <a:solidFill>
                  <a:srgbClr val="404040"/>
                </a:solidFill>
                <a:effectLst/>
                <a:latin typeface="Arial" panose="020B0604020202020204" pitchFamily="34" charset="0"/>
              </a:rPr>
              <a:t>edges</a:t>
            </a:r>
            <a:r>
              <a:rPr lang="it-IT" sz="1100" b="0" i="0" dirty="0">
                <a:solidFill>
                  <a:srgbClr val="404040"/>
                </a:solidFill>
                <a:effectLst/>
                <a:latin typeface="Arial" panose="020B0604020202020204" pitchFamily="34" charset="0"/>
              </a:rPr>
              <a:t>."</a:t>
            </a:r>
            <a:r>
              <a:rPr lang="it-IT" sz="1100" b="0" i="1" dirty="0">
                <a:solidFill>
                  <a:srgbClr val="404040"/>
                </a:solidFill>
                <a:effectLst/>
                <a:latin typeface="Arial" panose="020B0604020202020204" pitchFamily="34" charset="0"/>
              </a:rPr>
              <a:t>ECCV</a:t>
            </a:r>
            <a:r>
              <a:rPr lang="it-IT" sz="1100" b="0" i="0" dirty="0">
                <a:solidFill>
                  <a:srgbClr val="404040"/>
                </a:solidFill>
                <a:effectLst/>
                <a:latin typeface="Arial" panose="020B0604020202020204" pitchFamily="34" charset="0"/>
              </a:rPr>
              <a:t>. Pages 391-4050. 2014.</a:t>
            </a:r>
          </a:p>
          <a:p>
            <a:pPr algn="l">
              <a:lnSpc>
                <a:spcPct val="150000"/>
              </a:lnSpc>
            </a:pPr>
            <a:r>
              <a:rPr lang="it-IT" sz="1100" b="0" i="0" dirty="0" err="1">
                <a:solidFill>
                  <a:srgbClr val="404040"/>
                </a:solidFill>
                <a:effectLst/>
                <a:latin typeface="Arial" panose="020B0604020202020204" pitchFamily="34" charset="0"/>
              </a:rPr>
              <a:t>Girshick</a:t>
            </a:r>
            <a:r>
              <a:rPr lang="it-IT" sz="1100" b="0" i="0" dirty="0">
                <a:solidFill>
                  <a:srgbClr val="404040"/>
                </a:solidFill>
                <a:effectLst/>
                <a:latin typeface="Arial" panose="020B0604020202020204" pitchFamily="34" charset="0"/>
              </a:rPr>
              <a:t>, R., J. </a:t>
            </a:r>
            <a:r>
              <a:rPr lang="it-IT" sz="1100" b="0" i="0" dirty="0" err="1">
                <a:solidFill>
                  <a:srgbClr val="404040"/>
                </a:solidFill>
                <a:effectLst/>
                <a:latin typeface="Arial" panose="020B0604020202020204" pitchFamily="34" charset="0"/>
              </a:rPr>
              <a:t>Donahue</a:t>
            </a:r>
            <a:r>
              <a:rPr lang="it-IT" sz="1100" b="0" i="0" dirty="0">
                <a:solidFill>
                  <a:srgbClr val="404040"/>
                </a:solidFill>
                <a:effectLst/>
                <a:latin typeface="Arial" panose="020B0604020202020204" pitchFamily="34" charset="0"/>
              </a:rPr>
              <a:t>, T. Darrell, and J. Malik. "Rich Feature </a:t>
            </a:r>
            <a:r>
              <a:rPr lang="it-IT" sz="1100" b="0" i="0" dirty="0" err="1">
                <a:solidFill>
                  <a:srgbClr val="404040"/>
                </a:solidFill>
                <a:effectLst/>
                <a:latin typeface="Arial" panose="020B0604020202020204" pitchFamily="34" charset="0"/>
              </a:rPr>
              <a:t>Hierarchies</a:t>
            </a:r>
            <a:r>
              <a:rPr lang="it-IT" sz="1100" b="0" i="0" dirty="0">
                <a:solidFill>
                  <a:srgbClr val="404040"/>
                </a:solidFill>
                <a:effectLst/>
                <a:latin typeface="Arial" panose="020B0604020202020204" pitchFamily="34" charset="0"/>
              </a:rPr>
              <a:t> for Accurate Object </a:t>
            </a:r>
            <a:r>
              <a:rPr lang="it-IT" sz="1100" b="0" i="0" dirty="0" err="1">
                <a:solidFill>
                  <a:srgbClr val="404040"/>
                </a:solidFill>
                <a:effectLst/>
                <a:latin typeface="Arial" panose="020B0604020202020204" pitchFamily="34" charset="0"/>
              </a:rPr>
              <a:t>Detection</a:t>
            </a:r>
            <a:r>
              <a:rPr lang="it-IT" sz="1100" b="0" i="0" dirty="0">
                <a:solidFill>
                  <a:srgbClr val="404040"/>
                </a:solidFill>
                <a:effectLst/>
                <a:latin typeface="Arial" panose="020B0604020202020204" pitchFamily="34" charset="0"/>
              </a:rPr>
              <a:t> and Semantic </a:t>
            </a:r>
            <a:r>
              <a:rPr lang="it-IT" sz="1100" b="0" i="0" dirty="0" err="1">
                <a:solidFill>
                  <a:srgbClr val="404040"/>
                </a:solidFill>
                <a:effectLst/>
                <a:latin typeface="Arial" panose="020B0604020202020204" pitchFamily="34" charset="0"/>
              </a:rPr>
              <a:t>Segmentation</a:t>
            </a:r>
            <a:r>
              <a:rPr lang="it-IT" sz="1100" b="0" i="0" dirty="0">
                <a:solidFill>
                  <a:srgbClr val="404040"/>
                </a:solidFill>
                <a:effectLst/>
                <a:latin typeface="Arial" panose="020B0604020202020204" pitchFamily="34" charset="0"/>
              </a:rPr>
              <a:t>." </a:t>
            </a:r>
            <a:r>
              <a:rPr lang="it-IT" sz="1100" b="0" i="1" dirty="0">
                <a:solidFill>
                  <a:srgbClr val="404040"/>
                </a:solidFill>
                <a:effectLst/>
                <a:latin typeface="Arial" panose="020B0604020202020204" pitchFamily="34" charset="0"/>
              </a:rPr>
              <a:t>CVPR ‘14. </a:t>
            </a:r>
            <a:r>
              <a:rPr lang="it-IT" sz="1100" b="0" i="0" dirty="0">
                <a:solidFill>
                  <a:srgbClr val="404040"/>
                </a:solidFill>
                <a:effectLst/>
                <a:latin typeface="Arial" panose="020B0604020202020204" pitchFamily="34" charset="0"/>
              </a:rPr>
              <a:t>Pages 580-587. 2014</a:t>
            </a:r>
          </a:p>
          <a:p>
            <a:pPr>
              <a:lnSpc>
                <a:spcPct val="150000"/>
              </a:lnSpc>
            </a:pPr>
            <a:endParaRPr lang="en-GB" sz="1100" dirty="0"/>
          </a:p>
        </p:txBody>
      </p:sp>
      <p:sp>
        <p:nvSpPr>
          <p:cNvPr id="10" name="CasellaDiTesto 9">
            <a:extLst>
              <a:ext uri="{FF2B5EF4-FFF2-40B4-BE49-F238E27FC236}">
                <a16:creationId xmlns:a16="http://schemas.microsoft.com/office/drawing/2014/main" id="{B38FD933-50A9-4107-BA6C-725735E9A4C8}"/>
              </a:ext>
            </a:extLst>
          </p:cNvPr>
          <p:cNvSpPr txBox="1"/>
          <p:nvPr/>
        </p:nvSpPr>
        <p:spPr>
          <a:xfrm>
            <a:off x="191344" y="6478682"/>
            <a:ext cx="9457676"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Arial"/>
                <a:ea typeface="+mn-ea"/>
                <a:cs typeface="+mn-cs"/>
              </a:rPr>
              <a:t>Source </a:t>
            </a:r>
            <a:r>
              <a:rPr kumimoji="0" lang="en-GB" sz="1100" b="0" i="0" u="none" strike="noStrike" kern="1200" cap="none" spc="0" normalizeH="0" baseline="0" noProof="0" dirty="0">
                <a:ln>
                  <a:noFill/>
                </a:ln>
                <a:solidFill>
                  <a:prstClr val="black"/>
                </a:solidFill>
                <a:effectLst/>
                <a:uLnTx/>
                <a:uFillTx/>
                <a:latin typeface="Arial"/>
                <a:ea typeface="+mn-ea"/>
                <a:cs typeface="+mn-cs"/>
                <a:hlinkClick r:id="rId4"/>
              </a:rPr>
              <a:t>https://www.mathworks.com/help/vision/ug/getting-started-with-r-cnn-fast-r-cnn-and-faster-r-cnn.html</a:t>
            </a:r>
            <a:endParaRPr kumimoji="0" lang="en-GB" sz="1100" b="0" i="0" u="none" strike="noStrike" kern="1200" cap="none" spc="0" normalizeH="0" baseline="0" noProof="0" dirty="0">
              <a:ln>
                <a:noFill/>
              </a:ln>
              <a:solidFill>
                <a:prstClr val="black"/>
              </a:solidFill>
              <a:effectLst/>
              <a:uLnTx/>
              <a:uFillTx/>
              <a:latin typeface="Arial"/>
              <a:ea typeface="+mn-ea"/>
              <a:cs typeface="+mn-cs"/>
            </a:endParaRPr>
          </a:p>
        </p:txBody>
      </p:sp>
      <p:sp>
        <p:nvSpPr>
          <p:cNvPr id="7" name="Segnaposto contenuto 2">
            <a:extLst>
              <a:ext uri="{FF2B5EF4-FFF2-40B4-BE49-F238E27FC236}">
                <a16:creationId xmlns:a16="http://schemas.microsoft.com/office/drawing/2014/main" id="{D67D864B-1832-4918-9B5B-839ED970805F}"/>
              </a:ext>
            </a:extLst>
          </p:cNvPr>
          <p:cNvSpPr>
            <a:spLocks noGrp="1"/>
          </p:cNvSpPr>
          <p:nvPr>
            <p:ph idx="1"/>
          </p:nvPr>
        </p:nvSpPr>
        <p:spPr>
          <a:xfrm>
            <a:off x="609602" y="4005064"/>
            <a:ext cx="10769600" cy="2539283"/>
          </a:xfrm>
        </p:spPr>
        <p:txBody>
          <a:bodyPr/>
          <a:lstStyle/>
          <a:p>
            <a:pPr algn="l">
              <a:spcAft>
                <a:spcPts val="1200"/>
              </a:spcAft>
            </a:pPr>
            <a:r>
              <a:rPr lang="en-GB" dirty="0"/>
              <a:t>Generates region proposal (Edge Boxes or others)</a:t>
            </a:r>
          </a:p>
          <a:p>
            <a:pPr algn="l">
              <a:spcAft>
                <a:spcPts val="1200"/>
              </a:spcAft>
            </a:pPr>
            <a:r>
              <a:rPr lang="en-GB" dirty="0"/>
              <a:t>CNN classifies the cropped and resized regions</a:t>
            </a:r>
          </a:p>
          <a:p>
            <a:pPr algn="l">
              <a:spcAft>
                <a:spcPts val="1200"/>
              </a:spcAft>
            </a:pPr>
            <a:r>
              <a:rPr lang="en-GB" dirty="0"/>
              <a:t>Refine bounding boxes using SVM</a:t>
            </a:r>
          </a:p>
        </p:txBody>
      </p:sp>
    </p:spTree>
    <p:extLst>
      <p:ext uri="{BB962C8B-B14F-4D97-AF65-F5344CB8AC3E}">
        <p14:creationId xmlns:p14="http://schemas.microsoft.com/office/powerpoint/2010/main" val="184746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4B93BE6-AE9F-4E64-8640-90D67C8A0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754" y="1260030"/>
            <a:ext cx="8640492" cy="2384994"/>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20BE31F1-2210-4D6E-A6A8-FB36AC9F6859}"/>
              </a:ext>
            </a:extLst>
          </p:cNvPr>
          <p:cNvSpPr>
            <a:spLocks noGrp="1"/>
          </p:cNvSpPr>
          <p:nvPr>
            <p:ph type="title"/>
          </p:nvPr>
        </p:nvSpPr>
        <p:spPr/>
        <p:txBody>
          <a:bodyPr/>
          <a:lstStyle/>
          <a:p>
            <a:r>
              <a:rPr lang="en-US" dirty="0"/>
              <a:t>Fast R-CNN</a:t>
            </a:r>
          </a:p>
        </p:txBody>
      </p:sp>
      <p:sp>
        <p:nvSpPr>
          <p:cNvPr id="6" name="CasellaDiTesto 5">
            <a:extLst>
              <a:ext uri="{FF2B5EF4-FFF2-40B4-BE49-F238E27FC236}">
                <a16:creationId xmlns:a16="http://schemas.microsoft.com/office/drawing/2014/main" id="{872DF163-BC33-4E20-BFD3-97589D3E8349}"/>
              </a:ext>
            </a:extLst>
          </p:cNvPr>
          <p:cNvSpPr txBox="1"/>
          <p:nvPr/>
        </p:nvSpPr>
        <p:spPr>
          <a:xfrm>
            <a:off x="191344" y="6062181"/>
            <a:ext cx="11593288" cy="314894"/>
          </a:xfrm>
          <a:prstGeom prst="rect">
            <a:avLst/>
          </a:prstGeom>
          <a:noFill/>
        </p:spPr>
        <p:txBody>
          <a:bodyPr wrap="square">
            <a:spAutoFit/>
          </a:bodyPr>
          <a:lstStyle/>
          <a:p>
            <a:pPr algn="l">
              <a:lnSpc>
                <a:spcPct val="150000"/>
              </a:lnSpc>
            </a:pPr>
            <a:r>
              <a:rPr lang="en-US" sz="1100" b="0" i="0" dirty="0" err="1">
                <a:solidFill>
                  <a:srgbClr val="404040"/>
                </a:solidFill>
                <a:effectLst/>
                <a:latin typeface="Arial" panose="020B0604020202020204" pitchFamily="34" charset="0"/>
              </a:rPr>
              <a:t>Girshick</a:t>
            </a:r>
            <a:r>
              <a:rPr lang="en-US" sz="1100" b="0" i="0" dirty="0">
                <a:solidFill>
                  <a:srgbClr val="404040"/>
                </a:solidFill>
                <a:effectLst/>
                <a:latin typeface="Arial" panose="020B0604020202020204" pitchFamily="34" charset="0"/>
              </a:rPr>
              <a:t>, Ross. "Fast r-</a:t>
            </a:r>
            <a:r>
              <a:rPr lang="en-US" sz="1100" b="0" i="0" dirty="0" err="1">
                <a:solidFill>
                  <a:srgbClr val="404040"/>
                </a:solidFill>
                <a:effectLst/>
                <a:latin typeface="Arial" panose="020B0604020202020204" pitchFamily="34" charset="0"/>
              </a:rPr>
              <a:t>cnn</a:t>
            </a:r>
            <a:r>
              <a:rPr lang="en-US" sz="1100" b="0" i="0" dirty="0">
                <a:solidFill>
                  <a:srgbClr val="404040"/>
                </a:solidFill>
                <a:effectLst/>
                <a:latin typeface="Arial" panose="020B0604020202020204" pitchFamily="34" charset="0"/>
              </a:rPr>
              <a:t>." </a:t>
            </a:r>
            <a:r>
              <a:rPr lang="en-US" sz="1100" b="0" i="1" dirty="0">
                <a:solidFill>
                  <a:srgbClr val="404040"/>
                </a:solidFill>
                <a:effectLst/>
                <a:latin typeface="Arial" panose="020B0604020202020204" pitchFamily="34" charset="0"/>
              </a:rPr>
              <a:t>Proceedings of the IEEE International Conference on Computer Vision</a:t>
            </a:r>
            <a:r>
              <a:rPr lang="en-US" sz="1100" b="0" i="0" dirty="0">
                <a:solidFill>
                  <a:srgbClr val="404040"/>
                </a:solidFill>
                <a:effectLst/>
                <a:latin typeface="Arial" panose="020B0604020202020204" pitchFamily="34" charset="0"/>
              </a:rPr>
              <a:t>. 2015</a:t>
            </a:r>
            <a:endParaRPr lang="en-GB" sz="1100" dirty="0"/>
          </a:p>
        </p:txBody>
      </p:sp>
      <p:sp>
        <p:nvSpPr>
          <p:cNvPr id="10" name="CasellaDiTesto 9">
            <a:extLst>
              <a:ext uri="{FF2B5EF4-FFF2-40B4-BE49-F238E27FC236}">
                <a16:creationId xmlns:a16="http://schemas.microsoft.com/office/drawing/2014/main" id="{B38FD933-50A9-4107-BA6C-725735E9A4C8}"/>
              </a:ext>
            </a:extLst>
          </p:cNvPr>
          <p:cNvSpPr txBox="1"/>
          <p:nvPr/>
        </p:nvSpPr>
        <p:spPr>
          <a:xfrm>
            <a:off x="191344" y="6478682"/>
            <a:ext cx="9457676"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Arial"/>
                <a:ea typeface="+mn-ea"/>
                <a:cs typeface="+mn-cs"/>
              </a:rPr>
              <a:t>Source </a:t>
            </a:r>
            <a:r>
              <a:rPr kumimoji="0" lang="en-GB" sz="1100" b="0" i="0" u="none" strike="noStrike" kern="1200" cap="none" spc="0" normalizeH="0" baseline="0" noProof="0" dirty="0">
                <a:ln>
                  <a:noFill/>
                </a:ln>
                <a:solidFill>
                  <a:prstClr val="black"/>
                </a:solidFill>
                <a:effectLst/>
                <a:uLnTx/>
                <a:uFillTx/>
                <a:latin typeface="Arial"/>
                <a:ea typeface="+mn-ea"/>
                <a:cs typeface="+mn-cs"/>
                <a:hlinkClick r:id="rId4"/>
              </a:rPr>
              <a:t>https://www.mathworks.com/help/vision/ug/getting-started-with-r-cnn-fast-r-cnn-and-faster-r-cnn.html</a:t>
            </a:r>
            <a:endParaRPr kumimoji="0" lang="en-GB" sz="1100" b="0" i="0" u="none" strike="noStrike" kern="1200" cap="none" spc="0" normalizeH="0" baseline="0" noProof="0" dirty="0">
              <a:ln>
                <a:noFill/>
              </a:ln>
              <a:solidFill>
                <a:prstClr val="black"/>
              </a:solidFill>
              <a:effectLst/>
              <a:uLnTx/>
              <a:uFillTx/>
              <a:latin typeface="Arial"/>
              <a:ea typeface="+mn-ea"/>
              <a:cs typeface="+mn-cs"/>
            </a:endParaRPr>
          </a:p>
        </p:txBody>
      </p:sp>
      <p:sp>
        <p:nvSpPr>
          <p:cNvPr id="7" name="Segnaposto contenuto 2">
            <a:extLst>
              <a:ext uri="{FF2B5EF4-FFF2-40B4-BE49-F238E27FC236}">
                <a16:creationId xmlns:a16="http://schemas.microsoft.com/office/drawing/2014/main" id="{E8049F5E-A99D-4B49-975C-FD621B241BF2}"/>
              </a:ext>
            </a:extLst>
          </p:cNvPr>
          <p:cNvSpPr>
            <a:spLocks noGrp="1"/>
          </p:cNvSpPr>
          <p:nvPr>
            <p:ph idx="1"/>
          </p:nvPr>
        </p:nvSpPr>
        <p:spPr>
          <a:xfrm>
            <a:off x="609602" y="3986061"/>
            <a:ext cx="10769600" cy="2539283"/>
          </a:xfrm>
        </p:spPr>
        <p:txBody>
          <a:bodyPr/>
          <a:lstStyle/>
          <a:p>
            <a:pPr algn="l">
              <a:spcAft>
                <a:spcPts val="1200"/>
              </a:spcAft>
            </a:pPr>
            <a:r>
              <a:rPr lang="en-GB" dirty="0"/>
              <a:t>Generates region proposal (Edge Boxes or others)</a:t>
            </a:r>
          </a:p>
          <a:p>
            <a:pPr algn="l">
              <a:spcAft>
                <a:spcPts val="1200"/>
              </a:spcAft>
            </a:pPr>
            <a:r>
              <a:rPr lang="en-GB" dirty="0"/>
              <a:t>Extract CNN features on the entire image </a:t>
            </a:r>
          </a:p>
          <a:p>
            <a:pPr algn="l">
              <a:spcAft>
                <a:spcPts val="1200"/>
              </a:spcAft>
            </a:pPr>
            <a:r>
              <a:rPr lang="en-US" b="0" i="0" dirty="0">
                <a:solidFill>
                  <a:srgbClr val="404040"/>
                </a:solidFill>
                <a:effectLst/>
                <a:latin typeface="Arial" panose="020B0604020202020204" pitchFamily="34" charset="0"/>
              </a:rPr>
              <a:t>Pools CNN features corresponding to each region proposal</a:t>
            </a:r>
            <a:endParaRPr lang="en-GB" dirty="0"/>
          </a:p>
        </p:txBody>
      </p:sp>
    </p:spTree>
    <p:extLst>
      <p:ext uri="{BB962C8B-B14F-4D97-AF65-F5344CB8AC3E}">
        <p14:creationId xmlns:p14="http://schemas.microsoft.com/office/powerpoint/2010/main" val="30086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E31F1-2210-4D6E-A6A8-FB36AC9F6859}"/>
              </a:ext>
            </a:extLst>
          </p:cNvPr>
          <p:cNvSpPr>
            <a:spLocks noGrp="1"/>
          </p:cNvSpPr>
          <p:nvPr>
            <p:ph type="title"/>
          </p:nvPr>
        </p:nvSpPr>
        <p:spPr/>
        <p:txBody>
          <a:bodyPr/>
          <a:lstStyle/>
          <a:p>
            <a:r>
              <a:rPr lang="en-US" dirty="0"/>
              <a:t>Faster R-CNN</a:t>
            </a:r>
          </a:p>
        </p:txBody>
      </p:sp>
      <p:sp>
        <p:nvSpPr>
          <p:cNvPr id="6" name="CasellaDiTesto 5">
            <a:extLst>
              <a:ext uri="{FF2B5EF4-FFF2-40B4-BE49-F238E27FC236}">
                <a16:creationId xmlns:a16="http://schemas.microsoft.com/office/drawing/2014/main" id="{872DF163-BC33-4E20-BFD3-97589D3E8349}"/>
              </a:ext>
            </a:extLst>
          </p:cNvPr>
          <p:cNvSpPr txBox="1"/>
          <p:nvPr/>
        </p:nvSpPr>
        <p:spPr>
          <a:xfrm>
            <a:off x="191344" y="6062181"/>
            <a:ext cx="11593288" cy="314894"/>
          </a:xfrm>
          <a:prstGeom prst="rect">
            <a:avLst/>
          </a:prstGeom>
          <a:noFill/>
        </p:spPr>
        <p:txBody>
          <a:bodyPr wrap="square">
            <a:spAutoFit/>
          </a:bodyPr>
          <a:lstStyle/>
          <a:p>
            <a:pPr algn="l">
              <a:lnSpc>
                <a:spcPct val="150000"/>
              </a:lnSpc>
            </a:pPr>
            <a:r>
              <a:rPr lang="en-US" sz="1100" b="0" i="0" dirty="0" err="1">
                <a:solidFill>
                  <a:srgbClr val="404040"/>
                </a:solidFill>
                <a:effectLst/>
                <a:latin typeface="Arial" panose="020B0604020202020204" pitchFamily="34" charset="0"/>
              </a:rPr>
              <a:t>Girshick</a:t>
            </a:r>
            <a:r>
              <a:rPr lang="en-US" sz="1100" b="0" i="0" dirty="0">
                <a:solidFill>
                  <a:srgbClr val="404040"/>
                </a:solidFill>
                <a:effectLst/>
                <a:latin typeface="Arial" panose="020B0604020202020204" pitchFamily="34" charset="0"/>
              </a:rPr>
              <a:t>, Ross. "Fast r-</a:t>
            </a:r>
            <a:r>
              <a:rPr lang="en-US" sz="1100" b="0" i="0" dirty="0" err="1">
                <a:solidFill>
                  <a:srgbClr val="404040"/>
                </a:solidFill>
                <a:effectLst/>
                <a:latin typeface="Arial" panose="020B0604020202020204" pitchFamily="34" charset="0"/>
              </a:rPr>
              <a:t>cnn</a:t>
            </a:r>
            <a:r>
              <a:rPr lang="en-US" sz="1100" b="0" i="0" dirty="0">
                <a:solidFill>
                  <a:srgbClr val="404040"/>
                </a:solidFill>
                <a:effectLst/>
                <a:latin typeface="Arial" panose="020B0604020202020204" pitchFamily="34" charset="0"/>
              </a:rPr>
              <a:t>." </a:t>
            </a:r>
            <a:r>
              <a:rPr lang="en-US" sz="1100" b="0" i="1" dirty="0">
                <a:solidFill>
                  <a:srgbClr val="404040"/>
                </a:solidFill>
                <a:effectLst/>
                <a:latin typeface="Arial" panose="020B0604020202020204" pitchFamily="34" charset="0"/>
              </a:rPr>
              <a:t>Proceedings of the IEEE International Conference on Computer Vision</a:t>
            </a:r>
            <a:r>
              <a:rPr lang="en-US" sz="1100" b="0" i="0" dirty="0">
                <a:solidFill>
                  <a:srgbClr val="404040"/>
                </a:solidFill>
                <a:effectLst/>
                <a:latin typeface="Arial" panose="020B0604020202020204" pitchFamily="34" charset="0"/>
              </a:rPr>
              <a:t>. 2015</a:t>
            </a:r>
            <a:endParaRPr lang="en-GB" sz="1100" dirty="0"/>
          </a:p>
        </p:txBody>
      </p:sp>
      <p:sp>
        <p:nvSpPr>
          <p:cNvPr id="10" name="CasellaDiTesto 9">
            <a:extLst>
              <a:ext uri="{FF2B5EF4-FFF2-40B4-BE49-F238E27FC236}">
                <a16:creationId xmlns:a16="http://schemas.microsoft.com/office/drawing/2014/main" id="{B38FD933-50A9-4107-BA6C-725735E9A4C8}"/>
              </a:ext>
            </a:extLst>
          </p:cNvPr>
          <p:cNvSpPr txBox="1"/>
          <p:nvPr/>
        </p:nvSpPr>
        <p:spPr>
          <a:xfrm>
            <a:off x="191344" y="6478682"/>
            <a:ext cx="9457676"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Arial"/>
                <a:ea typeface="+mn-ea"/>
                <a:cs typeface="+mn-cs"/>
              </a:rPr>
              <a:t>Source </a:t>
            </a:r>
            <a:r>
              <a:rPr kumimoji="0" lang="en-GB" sz="1100" b="0" i="0" u="none" strike="noStrike" kern="1200" cap="none" spc="0" normalizeH="0" baseline="0" noProof="0" dirty="0">
                <a:ln>
                  <a:noFill/>
                </a:ln>
                <a:solidFill>
                  <a:prstClr val="black"/>
                </a:solidFill>
                <a:effectLst/>
                <a:uLnTx/>
                <a:uFillTx/>
                <a:latin typeface="Arial"/>
                <a:ea typeface="+mn-ea"/>
                <a:cs typeface="+mn-cs"/>
                <a:hlinkClick r:id="rId3"/>
              </a:rPr>
              <a:t>https://www.mathworks.com/help/vision/ug/getting-started-with-r-cnn-fast-r-cnn-and-faster-r-cnn.html</a:t>
            </a:r>
            <a:endParaRPr kumimoji="0" lang="en-GB" sz="1100" b="0" i="0" u="none" strike="noStrike" kern="1200" cap="none" spc="0" normalizeH="0" baseline="0" noProof="0" dirty="0">
              <a:ln>
                <a:noFill/>
              </a:ln>
              <a:solidFill>
                <a:prstClr val="black"/>
              </a:solidFill>
              <a:effectLst/>
              <a:uLnTx/>
              <a:uFillTx/>
              <a:latin typeface="Arial"/>
              <a:ea typeface="+mn-ea"/>
              <a:cs typeface="+mn-cs"/>
            </a:endParaRPr>
          </a:p>
        </p:txBody>
      </p:sp>
      <p:pic>
        <p:nvPicPr>
          <p:cNvPr id="5122" name="Picture 2">
            <a:extLst>
              <a:ext uri="{FF2B5EF4-FFF2-40B4-BE49-F238E27FC236}">
                <a16:creationId xmlns:a16="http://schemas.microsoft.com/office/drawing/2014/main" id="{D3DCF1C8-A5AF-42A2-A799-9012224E8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524" y="1196752"/>
            <a:ext cx="8568952" cy="2676108"/>
          </a:xfrm>
          <a:prstGeom prst="rect">
            <a:avLst/>
          </a:prstGeom>
          <a:noFill/>
          <a:extLst>
            <a:ext uri="{909E8E84-426E-40DD-AFC4-6F175D3DCCD1}">
              <a14:hiddenFill xmlns:a14="http://schemas.microsoft.com/office/drawing/2010/main">
                <a:solidFill>
                  <a:srgbClr val="FFFFFF"/>
                </a:solidFill>
              </a14:hiddenFill>
            </a:ext>
          </a:extLst>
        </p:spPr>
      </p:pic>
      <p:sp>
        <p:nvSpPr>
          <p:cNvPr id="7" name="Segnaposto contenuto 2">
            <a:extLst>
              <a:ext uri="{FF2B5EF4-FFF2-40B4-BE49-F238E27FC236}">
                <a16:creationId xmlns:a16="http://schemas.microsoft.com/office/drawing/2014/main" id="{66470644-324A-47D8-8253-5B8FE718AEFA}"/>
              </a:ext>
            </a:extLst>
          </p:cNvPr>
          <p:cNvSpPr>
            <a:spLocks noGrp="1"/>
          </p:cNvSpPr>
          <p:nvPr>
            <p:ph idx="1"/>
          </p:nvPr>
        </p:nvSpPr>
        <p:spPr>
          <a:xfrm>
            <a:off x="609602" y="3986061"/>
            <a:ext cx="10769600" cy="2539283"/>
          </a:xfrm>
        </p:spPr>
        <p:txBody>
          <a:bodyPr/>
          <a:lstStyle/>
          <a:p>
            <a:pPr algn="l">
              <a:spcAft>
                <a:spcPts val="1200"/>
              </a:spcAft>
            </a:pPr>
            <a:r>
              <a:rPr lang="en-GB" dirty="0"/>
              <a:t>Generates region proposal with RPN</a:t>
            </a:r>
          </a:p>
          <a:p>
            <a:pPr algn="l">
              <a:spcAft>
                <a:spcPts val="1200"/>
              </a:spcAft>
            </a:pPr>
            <a:r>
              <a:rPr lang="en-GB" dirty="0"/>
              <a:t>Extract CNN features on the entire image </a:t>
            </a:r>
          </a:p>
          <a:p>
            <a:pPr algn="l">
              <a:spcAft>
                <a:spcPts val="1200"/>
              </a:spcAft>
            </a:pPr>
            <a:r>
              <a:rPr lang="en-US" b="0" i="0" dirty="0">
                <a:solidFill>
                  <a:srgbClr val="404040"/>
                </a:solidFill>
                <a:effectLst/>
                <a:latin typeface="Arial" panose="020B0604020202020204" pitchFamily="34" charset="0"/>
              </a:rPr>
              <a:t>Uses anchor boxes for efficiency</a:t>
            </a:r>
            <a:endParaRPr lang="en-GB" dirty="0"/>
          </a:p>
        </p:txBody>
      </p:sp>
    </p:spTree>
    <p:extLst>
      <p:ext uri="{BB962C8B-B14F-4D97-AF65-F5344CB8AC3E}">
        <p14:creationId xmlns:p14="http://schemas.microsoft.com/office/powerpoint/2010/main" val="3623575779"/>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8" ma:contentTypeDescription="Creare un nuovo documento." ma:contentTypeScope="" ma:versionID="bb0ecf53e33a1e3937533e710f992de6">
  <xsd:schema xmlns:xsd="http://www.w3.org/2001/XMLSchema" xmlns:xs="http://www.w3.org/2001/XMLSchema" xmlns:p="http://schemas.microsoft.com/office/2006/metadata/properties" xmlns:ns2="915b9e6d-86d9-4ab7-987a-93219d822098" targetNamespace="http://schemas.microsoft.com/office/2006/metadata/properties" ma:root="true" ma:fieldsID="0c6b0a942e887bd678cd534bf659071b"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customXml/itemProps2.xml><?xml version="1.0" encoding="utf-8"?>
<ds:datastoreItem xmlns:ds="http://schemas.openxmlformats.org/officeDocument/2006/customXml" ds:itemID="{4F706421-CB06-4546-841A-AAB92A4E26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b9e6d-86d9-4ab7-987a-93219d822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MW_Template</Template>
  <TotalTime>0</TotalTime>
  <Words>956</Words>
  <Application>Microsoft Office PowerPoint</Application>
  <PresentationFormat>Widescreen</PresentationFormat>
  <Paragraphs>78</Paragraphs>
  <Slides>9</Slides>
  <Notes>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Calibri</vt:lpstr>
      <vt:lpstr>Courier New</vt:lpstr>
      <vt:lpstr>Wingdings</vt:lpstr>
      <vt:lpstr>MW_Public_widescreen</vt:lpstr>
      <vt:lpstr>Introduction to Regional CNN for object detection</vt:lpstr>
      <vt:lpstr>Table of content</vt:lpstr>
      <vt:lpstr>Computer Vision Tasks</vt:lpstr>
      <vt:lpstr>Computer Vision Tasks</vt:lpstr>
      <vt:lpstr>Object Detection</vt:lpstr>
      <vt:lpstr>Object Detection Using R-CNN Algorithms</vt:lpstr>
      <vt:lpstr>R-CNN</vt:lpstr>
      <vt:lpstr>Fast R-CNN</vt:lpstr>
      <vt:lpstr>Faster R-CNN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DIEGO GRAGNANIELLO</dc:creator>
  <cp:keywords>Version 20.0</cp:keywords>
  <dc:description/>
  <cp:lastModifiedBy>Francesco M</cp:lastModifiedBy>
  <cp:revision>354</cp:revision>
  <dcterms:created xsi:type="dcterms:W3CDTF">2021-01-03T11:33:47Z</dcterms:created>
  <dcterms:modified xsi:type="dcterms:W3CDTF">2021-05-12T23:17:40Z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