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5" r:id="rId6"/>
    <p:sldId id="289" r:id="rId7"/>
    <p:sldId id="297" r:id="rId8"/>
    <p:sldId id="291" r:id="rId9"/>
    <p:sldId id="295" r:id="rId10"/>
    <p:sldId id="292" r:id="rId11"/>
    <p:sldId id="296" r:id="rId12"/>
    <p:sldId id="293" r:id="rId13"/>
    <p:sldId id="294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356F9-495A-44FA-AC78-1A81890A9ACF}" v="8" dt="2021-01-05T16:28:12.151"/>
    <p1510:client id="{9E407FE3-02EF-4BCE-B535-2D1D3C5BB3E3}" v="33" dt="2021-01-05T15:42:19.609"/>
    <p1510:client id="{9E519596-DE2B-4F31-AA23-F5E3C6792D6A}" v="85" dt="2021-03-04T07:39:00.269"/>
    <p1510:client id="{A26D3B0D-C4E0-4E9D-AACF-6E3664FFA82C}" v="5" dt="2021-02-05T08:28:09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3644" autoAdjust="0"/>
  </p:normalViewPr>
  <p:slideViewPr>
    <p:cSldViewPr>
      <p:cViewPr varScale="1">
        <p:scale>
          <a:sx n="95" d="100"/>
          <a:sy n="95" d="100"/>
        </p:scale>
        <p:origin x="1002" y="66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GRAGNANIELLO" userId="S::diego.gragnaniello@unina.it::519bece2-7d23-4464-82e1-e9fc77f2dc32" providerId="AD" clId="Web-{42C356F9-495A-44FA-AC78-1A81890A9ACF}"/>
    <pc:docChg chg="modSld">
      <pc:chgData name="DIEGO GRAGNANIELLO" userId="S::diego.gragnaniello@unina.it::519bece2-7d23-4464-82e1-e9fc77f2dc32" providerId="AD" clId="Web-{42C356F9-495A-44FA-AC78-1A81890A9ACF}" dt="2021-01-05T16:29:37.796" v="810"/>
      <pc:docMkLst>
        <pc:docMk/>
      </pc:docMkLst>
      <pc:sldChg chg="modNotes">
        <pc:chgData name="DIEGO GRAGNANIELLO" userId="S::diego.gragnaniello@unina.it::519bece2-7d23-4464-82e1-e9fc77f2dc32" providerId="AD" clId="Web-{42C356F9-495A-44FA-AC78-1A81890A9ACF}" dt="2021-01-05T16:05:29.398" v="1"/>
        <pc:sldMkLst>
          <pc:docMk/>
          <pc:sldMk cId="2784395857" sldId="275"/>
        </pc:sldMkLst>
      </pc:sldChg>
      <pc:sldChg chg="modNotes">
        <pc:chgData name="DIEGO GRAGNANIELLO" userId="S::diego.gragnaniello@unina.it::519bece2-7d23-4464-82e1-e9fc77f2dc32" providerId="AD" clId="Web-{42C356F9-495A-44FA-AC78-1A81890A9ACF}" dt="2021-01-05T16:07:35.544" v="46"/>
        <pc:sldMkLst>
          <pc:docMk/>
          <pc:sldMk cId="2505228475" sldId="276"/>
        </pc:sldMkLst>
      </pc:sldChg>
      <pc:sldChg chg="modNotes">
        <pc:chgData name="DIEGO GRAGNANIELLO" userId="S::diego.gragnaniello@unina.it::519bece2-7d23-4464-82e1-e9fc77f2dc32" providerId="AD" clId="Web-{42C356F9-495A-44FA-AC78-1A81890A9ACF}" dt="2021-01-05T16:26:54.210" v="693"/>
        <pc:sldMkLst>
          <pc:docMk/>
          <pc:sldMk cId="91760121" sldId="277"/>
        </pc:sldMkLst>
      </pc:sldChg>
      <pc:sldChg chg="modNotes">
        <pc:chgData name="DIEGO GRAGNANIELLO" userId="S::diego.gragnaniello@unina.it::519bece2-7d23-4464-82e1-e9fc77f2dc32" providerId="AD" clId="Web-{42C356F9-495A-44FA-AC78-1A81890A9ACF}" dt="2021-01-05T16:25:47.441" v="689"/>
        <pc:sldMkLst>
          <pc:docMk/>
          <pc:sldMk cId="976782758" sldId="278"/>
        </pc:sldMkLst>
      </pc:sldChg>
      <pc:sldChg chg="modNotes">
        <pc:chgData name="DIEGO GRAGNANIELLO" userId="S::diego.gragnaniello@unina.it::519bece2-7d23-4464-82e1-e9fc77f2dc32" providerId="AD" clId="Web-{42C356F9-495A-44FA-AC78-1A81890A9ACF}" dt="2021-01-05T16:25:18.987" v="687"/>
        <pc:sldMkLst>
          <pc:docMk/>
          <pc:sldMk cId="3246379234" sldId="279"/>
        </pc:sldMkLst>
      </pc:sldChg>
      <pc:sldChg chg="modNotes">
        <pc:chgData name="DIEGO GRAGNANIELLO" userId="S::diego.gragnaniello@unina.it::519bece2-7d23-4464-82e1-e9fc77f2dc32" providerId="AD" clId="Web-{42C356F9-495A-44FA-AC78-1A81890A9ACF}" dt="2021-01-05T16:24:49.251" v="686"/>
        <pc:sldMkLst>
          <pc:docMk/>
          <pc:sldMk cId="3983011110" sldId="280"/>
        </pc:sldMkLst>
      </pc:sldChg>
      <pc:sldChg chg="modNotes">
        <pc:chgData name="DIEGO GRAGNANIELLO" userId="S::diego.gragnaniello@unina.it::519bece2-7d23-4464-82e1-e9fc77f2dc32" providerId="AD" clId="Web-{42C356F9-495A-44FA-AC78-1A81890A9ACF}" dt="2021-01-05T16:28:10.292" v="734"/>
        <pc:sldMkLst>
          <pc:docMk/>
          <pc:sldMk cId="2960194128" sldId="281"/>
        </pc:sldMkLst>
      </pc:sldChg>
      <pc:sldChg chg="modNotes">
        <pc:chgData name="DIEGO GRAGNANIELLO" userId="S::diego.gragnaniello@unina.it::519bece2-7d23-4464-82e1-e9fc77f2dc32" providerId="AD" clId="Web-{42C356F9-495A-44FA-AC78-1A81890A9ACF}" dt="2021-01-05T16:17:49.262" v="256"/>
        <pc:sldMkLst>
          <pc:docMk/>
          <pc:sldMk cId="1589743884" sldId="282"/>
        </pc:sldMkLst>
      </pc:sldChg>
      <pc:sldChg chg="modNotes">
        <pc:chgData name="DIEGO GRAGNANIELLO" userId="S::diego.gragnaniello@unina.it::519bece2-7d23-4464-82e1-e9fc77f2dc32" providerId="AD" clId="Web-{42C356F9-495A-44FA-AC78-1A81890A9ACF}" dt="2021-01-05T16:29:37.796" v="810"/>
        <pc:sldMkLst>
          <pc:docMk/>
          <pc:sldMk cId="3221375215" sldId="283"/>
        </pc:sldMkLst>
      </pc:sldChg>
    </pc:docChg>
  </pc:docChgLst>
  <pc:docChgLst>
    <pc:chgData name="DIEGO GRAGNANIELLO" userId="S::diego.gragnaniello@unina.it::519bece2-7d23-4464-82e1-e9fc77f2dc32" providerId="AD" clId="Web-{A26D3B0D-C4E0-4E9D-AACF-6E3664FFA82C}"/>
    <pc:docChg chg="modSld">
      <pc:chgData name="DIEGO GRAGNANIELLO" userId="S::diego.gragnaniello@unina.it::519bece2-7d23-4464-82e1-e9fc77f2dc32" providerId="AD" clId="Web-{A26D3B0D-C4E0-4E9D-AACF-6E3664FFA82C}" dt="2021-02-05T08:34:00.400" v="876"/>
      <pc:docMkLst>
        <pc:docMk/>
      </pc:docMkLst>
      <pc:sldChg chg="modNotes">
        <pc:chgData name="DIEGO GRAGNANIELLO" userId="S::diego.gragnaniello@unina.it::519bece2-7d23-4464-82e1-e9fc77f2dc32" providerId="AD" clId="Web-{A26D3B0D-C4E0-4E9D-AACF-6E3664FFA82C}" dt="2021-02-05T08:16:42.217" v="0"/>
        <pc:sldMkLst>
          <pc:docMk/>
          <pc:sldMk cId="2784395857" sldId="275"/>
        </pc:sldMkLst>
      </pc:sldChg>
      <pc:sldChg chg="modNotes">
        <pc:chgData name="DIEGO GRAGNANIELLO" userId="S::diego.gragnaniello@unina.it::519bece2-7d23-4464-82e1-e9fc77f2dc32" providerId="AD" clId="Web-{A26D3B0D-C4E0-4E9D-AACF-6E3664FFA82C}" dt="2021-02-05T08:26:15.513" v="596"/>
        <pc:sldMkLst>
          <pc:docMk/>
          <pc:sldMk cId="976782758" sldId="278"/>
        </pc:sldMkLst>
      </pc:sldChg>
      <pc:sldChg chg="modNotes">
        <pc:chgData name="DIEGO GRAGNANIELLO" userId="S::diego.gragnaniello@unina.it::519bece2-7d23-4464-82e1-e9fc77f2dc32" providerId="AD" clId="Web-{A26D3B0D-C4E0-4E9D-AACF-6E3664FFA82C}" dt="2021-02-05T08:27:00.327" v="624"/>
        <pc:sldMkLst>
          <pc:docMk/>
          <pc:sldMk cId="2960194128" sldId="281"/>
        </pc:sldMkLst>
      </pc:sldChg>
      <pc:sldChg chg="modNotes">
        <pc:chgData name="DIEGO GRAGNANIELLO" userId="S::diego.gragnaniello@unina.it::519bece2-7d23-4464-82e1-e9fc77f2dc32" providerId="AD" clId="Web-{A26D3B0D-C4E0-4E9D-AACF-6E3664FFA82C}" dt="2021-02-05T08:19:16.221" v="152"/>
        <pc:sldMkLst>
          <pc:docMk/>
          <pc:sldMk cId="1589743884" sldId="282"/>
        </pc:sldMkLst>
      </pc:sldChg>
      <pc:sldChg chg="modNotes">
        <pc:chgData name="DIEGO GRAGNANIELLO" userId="S::diego.gragnaniello@unina.it::519bece2-7d23-4464-82e1-e9fc77f2dc32" providerId="AD" clId="Web-{A26D3B0D-C4E0-4E9D-AACF-6E3664FFA82C}" dt="2021-02-05T08:28:09.547" v="673"/>
        <pc:sldMkLst>
          <pc:docMk/>
          <pc:sldMk cId="3221375215" sldId="283"/>
        </pc:sldMkLst>
      </pc:sldChg>
      <pc:sldChg chg="modNotes">
        <pc:chgData name="DIEGO GRAGNANIELLO" userId="S::diego.gragnaniello@unina.it::519bece2-7d23-4464-82e1-e9fc77f2dc32" providerId="AD" clId="Web-{A26D3B0D-C4E0-4E9D-AACF-6E3664FFA82C}" dt="2021-02-05T08:34:00.400" v="876"/>
        <pc:sldMkLst>
          <pc:docMk/>
          <pc:sldMk cId="2277443711" sldId="284"/>
        </pc:sldMkLst>
      </pc:sldChg>
      <pc:sldChg chg="modNotes">
        <pc:chgData name="DIEGO GRAGNANIELLO" userId="S::diego.gragnaniello@unina.it::519bece2-7d23-4464-82e1-e9fc77f2dc32" providerId="AD" clId="Web-{A26D3B0D-C4E0-4E9D-AACF-6E3664FFA82C}" dt="2021-02-05T08:24:12.276" v="446"/>
        <pc:sldMkLst>
          <pc:docMk/>
          <pc:sldMk cId="357744393" sldId="285"/>
        </pc:sldMkLst>
      </pc:sldChg>
      <pc:sldChg chg="modNotes">
        <pc:chgData name="DIEGO GRAGNANIELLO" userId="S::diego.gragnaniello@unina.it::519bece2-7d23-4464-82e1-e9fc77f2dc32" providerId="AD" clId="Web-{A26D3B0D-C4E0-4E9D-AACF-6E3664FFA82C}" dt="2021-02-05T08:25:08.652" v="517"/>
        <pc:sldMkLst>
          <pc:docMk/>
          <pc:sldMk cId="3216746135" sldId="287"/>
        </pc:sldMkLst>
      </pc:sldChg>
      <pc:sldChg chg="modNotes">
        <pc:chgData name="DIEGO GRAGNANIELLO" userId="S::diego.gragnaniello@unina.it::519bece2-7d23-4464-82e1-e9fc77f2dc32" providerId="AD" clId="Web-{A26D3B0D-C4E0-4E9D-AACF-6E3664FFA82C}" dt="2021-02-05T08:19:55.629" v="207"/>
        <pc:sldMkLst>
          <pc:docMk/>
          <pc:sldMk cId="1979447524" sldId="290"/>
        </pc:sldMkLst>
      </pc:sldChg>
    </pc:docChg>
  </pc:docChgLst>
  <pc:docChgLst>
    <pc:chgData name="DIEGO GRAGNANIELLO" userId="S::diego.gragnaniello@unina.it::519bece2-7d23-4464-82e1-e9fc77f2dc32" providerId="AD" clId="Web-{1997B5F8-DB1F-4612-A3C9-9A34B3A1B621}"/>
    <pc:docChg chg="modSld">
      <pc:chgData name="DIEGO GRAGNANIELLO" userId="S::diego.gragnaniello@unina.it::519bece2-7d23-4464-82e1-e9fc77f2dc32" providerId="AD" clId="Web-{1997B5F8-DB1F-4612-A3C9-9A34B3A1B621}" dt="2021-01-05T16:01:26.472" v="6"/>
      <pc:docMkLst>
        <pc:docMk/>
      </pc:docMkLst>
      <pc:sldChg chg="modNotes">
        <pc:chgData name="DIEGO GRAGNANIELLO" userId="S::diego.gragnaniello@unina.it::519bece2-7d23-4464-82e1-e9fc77f2dc32" providerId="AD" clId="Web-{1997B5F8-DB1F-4612-A3C9-9A34B3A1B621}" dt="2021-01-05T16:01:26.472" v="6"/>
        <pc:sldMkLst>
          <pc:docMk/>
          <pc:sldMk cId="2505228475" sldId="276"/>
        </pc:sldMkLst>
      </pc:sldChg>
    </pc:docChg>
  </pc:docChgLst>
  <pc:docChgLst>
    <pc:chgData name="DIEGO GRAGNANIELLO" userId="S::diego.gragnaniello@unina.it::519bece2-7d23-4464-82e1-e9fc77f2dc32" providerId="AD" clId="Web-{9E407FE3-02EF-4BCE-B535-2D1D3C5BB3E3}"/>
    <pc:docChg chg="modSld">
      <pc:chgData name="DIEGO GRAGNANIELLO" userId="S::diego.gragnaniello@unina.it::519bece2-7d23-4464-82e1-e9fc77f2dc32" providerId="AD" clId="Web-{9E407FE3-02EF-4BCE-B535-2D1D3C5BB3E3}" dt="2021-01-05T15:42:19.609" v="26" actId="20577"/>
      <pc:docMkLst>
        <pc:docMk/>
      </pc:docMkLst>
      <pc:sldChg chg="modSp">
        <pc:chgData name="DIEGO GRAGNANIELLO" userId="S::diego.gragnaniello@unina.it::519bece2-7d23-4464-82e1-e9fc77f2dc32" providerId="AD" clId="Web-{9E407FE3-02EF-4BCE-B535-2D1D3C5BB3E3}" dt="2021-01-05T15:39:11.105" v="1" actId="20577"/>
        <pc:sldMkLst>
          <pc:docMk/>
          <pc:sldMk cId="2784395857" sldId="275"/>
        </pc:sldMkLst>
        <pc:spChg chg="mod">
          <ac:chgData name="DIEGO GRAGNANIELLO" userId="S::diego.gragnaniello@unina.it::519bece2-7d23-4464-82e1-e9fc77f2dc32" providerId="AD" clId="Web-{9E407FE3-02EF-4BCE-B535-2D1D3C5BB3E3}" dt="2021-01-05T15:39:11.105" v="1" actId="20577"/>
          <ac:spMkLst>
            <pc:docMk/>
            <pc:sldMk cId="2784395857" sldId="275"/>
            <ac:spMk id="4" creationId="{00000000-0000-0000-0000-000000000000}"/>
          </ac:spMkLst>
        </pc:spChg>
      </pc:sldChg>
      <pc:sldChg chg="modSp">
        <pc:chgData name="DIEGO GRAGNANIELLO" userId="S::diego.gragnaniello@unina.it::519bece2-7d23-4464-82e1-e9fc77f2dc32" providerId="AD" clId="Web-{9E407FE3-02EF-4BCE-B535-2D1D3C5BB3E3}" dt="2021-01-05T15:39:32.840" v="6" actId="20577"/>
        <pc:sldMkLst>
          <pc:docMk/>
          <pc:sldMk cId="2505228475" sldId="276"/>
        </pc:sldMkLst>
        <pc:spChg chg="mod">
          <ac:chgData name="DIEGO GRAGNANIELLO" userId="S::diego.gragnaniello@unina.it::519bece2-7d23-4464-82e1-e9fc77f2dc32" providerId="AD" clId="Web-{9E407FE3-02EF-4BCE-B535-2D1D3C5BB3E3}" dt="2021-01-05T15:39:32.840" v="6" actId="20577"/>
          <ac:spMkLst>
            <pc:docMk/>
            <pc:sldMk cId="2505228475" sldId="276"/>
            <ac:spMk id="4" creationId="{00000000-0000-0000-0000-000000000000}"/>
          </ac:spMkLst>
        </pc:spChg>
      </pc:sldChg>
      <pc:sldChg chg="modSp">
        <pc:chgData name="DIEGO GRAGNANIELLO" userId="S::diego.gragnaniello@unina.it::519bece2-7d23-4464-82e1-e9fc77f2dc32" providerId="AD" clId="Web-{9E407FE3-02EF-4BCE-B535-2D1D3C5BB3E3}" dt="2021-01-05T15:41:54.452" v="19" actId="20577"/>
        <pc:sldMkLst>
          <pc:docMk/>
          <pc:sldMk cId="91760121" sldId="277"/>
        </pc:sldMkLst>
        <pc:spChg chg="mod">
          <ac:chgData name="DIEGO GRAGNANIELLO" userId="S::diego.gragnaniello@unina.it::519bece2-7d23-4464-82e1-e9fc77f2dc32" providerId="AD" clId="Web-{9E407FE3-02EF-4BCE-B535-2D1D3C5BB3E3}" dt="2021-01-05T15:41:54.452" v="19" actId="20577"/>
          <ac:spMkLst>
            <pc:docMk/>
            <pc:sldMk cId="91760121" sldId="277"/>
            <ac:spMk id="4" creationId="{00000000-0000-0000-0000-000000000000}"/>
          </ac:spMkLst>
        </pc:spChg>
      </pc:sldChg>
      <pc:sldChg chg="modSp">
        <pc:chgData name="DIEGO GRAGNANIELLO" userId="S::diego.gragnaniello@unina.it::519bece2-7d23-4464-82e1-e9fc77f2dc32" providerId="AD" clId="Web-{9E407FE3-02EF-4BCE-B535-2D1D3C5BB3E3}" dt="2021-01-05T15:40:05.216" v="11" actId="20577"/>
        <pc:sldMkLst>
          <pc:docMk/>
          <pc:sldMk cId="976782758" sldId="278"/>
        </pc:sldMkLst>
        <pc:spChg chg="mod">
          <ac:chgData name="DIEGO GRAGNANIELLO" userId="S::diego.gragnaniello@unina.it::519bece2-7d23-4464-82e1-e9fc77f2dc32" providerId="AD" clId="Web-{9E407FE3-02EF-4BCE-B535-2D1D3C5BB3E3}" dt="2021-01-05T15:40:05.216" v="11" actId="20577"/>
          <ac:spMkLst>
            <pc:docMk/>
            <pc:sldMk cId="976782758" sldId="278"/>
            <ac:spMk id="4" creationId="{00000000-0000-0000-0000-000000000000}"/>
          </ac:spMkLst>
        </pc:spChg>
      </pc:sldChg>
      <pc:sldChg chg="modSp">
        <pc:chgData name="DIEGO GRAGNANIELLO" userId="S::diego.gragnaniello@unina.it::519bece2-7d23-4464-82e1-e9fc77f2dc32" providerId="AD" clId="Web-{9E407FE3-02EF-4BCE-B535-2D1D3C5BB3E3}" dt="2021-01-05T15:41:31.374" v="15" actId="20577"/>
        <pc:sldMkLst>
          <pc:docMk/>
          <pc:sldMk cId="3246379234" sldId="279"/>
        </pc:sldMkLst>
        <pc:spChg chg="mod">
          <ac:chgData name="DIEGO GRAGNANIELLO" userId="S::diego.gragnaniello@unina.it::519bece2-7d23-4464-82e1-e9fc77f2dc32" providerId="AD" clId="Web-{9E407FE3-02EF-4BCE-B535-2D1D3C5BB3E3}" dt="2021-01-05T15:41:31.374" v="15" actId="20577"/>
          <ac:spMkLst>
            <pc:docMk/>
            <pc:sldMk cId="3246379234" sldId="279"/>
            <ac:spMk id="4" creationId="{00000000-0000-0000-0000-000000000000}"/>
          </ac:spMkLst>
        </pc:spChg>
      </pc:sldChg>
      <pc:sldChg chg="modSp">
        <pc:chgData name="DIEGO GRAGNANIELLO" userId="S::diego.gragnaniello@unina.it::519bece2-7d23-4464-82e1-e9fc77f2dc32" providerId="AD" clId="Web-{9E407FE3-02EF-4BCE-B535-2D1D3C5BB3E3}" dt="2021-01-05T15:42:09.875" v="24" actId="20577"/>
        <pc:sldMkLst>
          <pc:docMk/>
          <pc:sldMk cId="3983011110" sldId="280"/>
        </pc:sldMkLst>
        <pc:spChg chg="mod">
          <ac:chgData name="DIEGO GRAGNANIELLO" userId="S::diego.gragnaniello@unina.it::519bece2-7d23-4464-82e1-e9fc77f2dc32" providerId="AD" clId="Web-{9E407FE3-02EF-4BCE-B535-2D1D3C5BB3E3}" dt="2021-01-05T15:42:09.875" v="24" actId="20577"/>
          <ac:spMkLst>
            <pc:docMk/>
            <pc:sldMk cId="3983011110" sldId="280"/>
            <ac:spMk id="4" creationId="{00000000-0000-0000-0000-000000000000}"/>
          </ac:spMkLst>
        </pc:spChg>
      </pc:sldChg>
      <pc:sldChg chg="modSp">
        <pc:chgData name="DIEGO GRAGNANIELLO" userId="S::diego.gragnaniello@unina.it::519bece2-7d23-4464-82e1-e9fc77f2dc32" providerId="AD" clId="Web-{9E407FE3-02EF-4BCE-B535-2D1D3C5BB3E3}" dt="2021-01-05T15:42:19.609" v="26" actId="20577"/>
        <pc:sldMkLst>
          <pc:docMk/>
          <pc:sldMk cId="2960194128" sldId="281"/>
        </pc:sldMkLst>
        <pc:spChg chg="mod">
          <ac:chgData name="DIEGO GRAGNANIELLO" userId="S::diego.gragnaniello@unina.it::519bece2-7d23-4464-82e1-e9fc77f2dc32" providerId="AD" clId="Web-{9E407FE3-02EF-4BCE-B535-2D1D3C5BB3E3}" dt="2021-01-05T15:42:19.609" v="26" actId="20577"/>
          <ac:spMkLst>
            <pc:docMk/>
            <pc:sldMk cId="2960194128" sldId="281"/>
            <ac:spMk id="4" creationId="{00000000-0000-0000-0000-000000000000}"/>
          </ac:spMkLst>
        </pc:spChg>
      </pc:sldChg>
    </pc:docChg>
  </pc:docChgLst>
  <pc:docChgLst>
    <pc:chgData name="DIEGO GRAGNANIELLO" userId="S::diego.gragnaniello@unina.it::519bece2-7d23-4464-82e1-e9fc77f2dc32" providerId="AD" clId="Web-{9E519596-DE2B-4F31-AA23-F5E3C6792D6A}"/>
    <pc:docChg chg="modSld">
      <pc:chgData name="DIEGO GRAGNANIELLO" userId="S::diego.gragnaniello@unina.it::519bece2-7d23-4464-82e1-e9fc77f2dc32" providerId="AD" clId="Web-{9E519596-DE2B-4F31-AA23-F5E3C6792D6A}" dt="2021-03-04T07:39:00.269" v="84" actId="20577"/>
      <pc:docMkLst>
        <pc:docMk/>
      </pc:docMkLst>
      <pc:sldChg chg="modSp">
        <pc:chgData name="DIEGO GRAGNANIELLO" userId="S::diego.gragnaniello@unina.it::519bece2-7d23-4464-82e1-e9fc77f2dc32" providerId="AD" clId="Web-{9E519596-DE2B-4F31-AA23-F5E3C6792D6A}" dt="2021-03-04T07:31:57.947" v="34" actId="20577"/>
        <pc:sldMkLst>
          <pc:docMk/>
          <pc:sldMk cId="91760121" sldId="277"/>
        </pc:sldMkLst>
        <pc:spChg chg="mod">
          <ac:chgData name="DIEGO GRAGNANIELLO" userId="S::diego.gragnaniello@unina.it::519bece2-7d23-4464-82e1-e9fc77f2dc32" providerId="AD" clId="Web-{9E519596-DE2B-4F31-AA23-F5E3C6792D6A}" dt="2021-03-04T07:31:57.947" v="34" actId="20577"/>
          <ac:spMkLst>
            <pc:docMk/>
            <pc:sldMk cId="91760121" sldId="277"/>
            <ac:spMk id="4" creationId="{00000000-0000-0000-0000-000000000000}"/>
          </ac:spMkLst>
        </pc:spChg>
      </pc:sldChg>
      <pc:sldChg chg="modSp">
        <pc:chgData name="DIEGO GRAGNANIELLO" userId="S::diego.gragnaniello@unina.it::519bece2-7d23-4464-82e1-e9fc77f2dc32" providerId="AD" clId="Web-{9E519596-DE2B-4F31-AA23-F5E3C6792D6A}" dt="2021-03-04T07:36:29.922" v="42" actId="20577"/>
        <pc:sldMkLst>
          <pc:docMk/>
          <pc:sldMk cId="3246379234" sldId="279"/>
        </pc:sldMkLst>
        <pc:spChg chg="mod">
          <ac:chgData name="DIEGO GRAGNANIELLO" userId="S::diego.gragnaniello@unina.it::519bece2-7d23-4464-82e1-e9fc77f2dc32" providerId="AD" clId="Web-{9E519596-DE2B-4F31-AA23-F5E3C6792D6A}" dt="2021-03-04T07:36:29.922" v="42" actId="20577"/>
          <ac:spMkLst>
            <pc:docMk/>
            <pc:sldMk cId="3246379234" sldId="279"/>
            <ac:spMk id="4" creationId="{00000000-0000-0000-0000-000000000000}"/>
          </ac:spMkLst>
        </pc:spChg>
      </pc:sldChg>
      <pc:sldChg chg="modSp">
        <pc:chgData name="DIEGO GRAGNANIELLO" userId="S::diego.gragnaniello@unina.it::519bece2-7d23-4464-82e1-e9fc77f2dc32" providerId="AD" clId="Web-{9E519596-DE2B-4F31-AA23-F5E3C6792D6A}" dt="2021-03-04T07:38:26.549" v="77" actId="20577"/>
        <pc:sldMkLst>
          <pc:docMk/>
          <pc:sldMk cId="3983011110" sldId="280"/>
        </pc:sldMkLst>
        <pc:spChg chg="mod">
          <ac:chgData name="DIEGO GRAGNANIELLO" userId="S::diego.gragnaniello@unina.it::519bece2-7d23-4464-82e1-e9fc77f2dc32" providerId="AD" clId="Web-{9E519596-DE2B-4F31-AA23-F5E3C6792D6A}" dt="2021-03-04T07:38:26.549" v="77" actId="20577"/>
          <ac:spMkLst>
            <pc:docMk/>
            <pc:sldMk cId="3983011110" sldId="280"/>
            <ac:spMk id="4" creationId="{00000000-0000-0000-0000-000000000000}"/>
          </ac:spMkLst>
        </pc:spChg>
      </pc:sldChg>
      <pc:sldChg chg="modSp">
        <pc:chgData name="DIEGO GRAGNANIELLO" userId="S::diego.gragnaniello@unina.it::519bece2-7d23-4464-82e1-e9fc77f2dc32" providerId="AD" clId="Web-{9E519596-DE2B-4F31-AA23-F5E3C6792D6A}" dt="2021-03-04T07:39:00.269" v="84" actId="20577"/>
        <pc:sldMkLst>
          <pc:docMk/>
          <pc:sldMk cId="2960194128" sldId="281"/>
        </pc:sldMkLst>
        <pc:spChg chg="mod">
          <ac:chgData name="DIEGO GRAGNANIELLO" userId="S::diego.gragnaniello@unina.it::519bece2-7d23-4464-82e1-e9fc77f2dc32" providerId="AD" clId="Web-{9E519596-DE2B-4F31-AA23-F5E3C6792D6A}" dt="2021-03-04T07:39:00.269" v="84" actId="20577"/>
          <ac:spMkLst>
            <pc:docMk/>
            <pc:sldMk cId="2960194128" sldId="281"/>
            <ac:spMk id="4" creationId="{00000000-0000-0000-0000-000000000000}"/>
          </ac:spMkLst>
        </pc:spChg>
      </pc:sldChg>
      <pc:sldChg chg="modSp">
        <pc:chgData name="DIEGO GRAGNANIELLO" userId="S::diego.gragnaniello@unina.it::519bece2-7d23-4464-82e1-e9fc77f2dc32" providerId="AD" clId="Web-{9E519596-DE2B-4F31-AA23-F5E3C6792D6A}" dt="2021-03-04T07:30:13.195" v="17" actId="20577"/>
        <pc:sldMkLst>
          <pc:docMk/>
          <pc:sldMk cId="3798628154" sldId="289"/>
        </pc:sldMkLst>
        <pc:spChg chg="mod">
          <ac:chgData name="DIEGO GRAGNANIELLO" userId="S::diego.gragnaniello@unina.it::519bece2-7d23-4464-82e1-e9fc77f2dc32" providerId="AD" clId="Web-{9E519596-DE2B-4F31-AA23-F5E3C6792D6A}" dt="2021-03-04T07:30:13.195" v="17" actId="20577"/>
          <ac:spMkLst>
            <pc:docMk/>
            <pc:sldMk cId="3798628154" sldId="289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1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0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8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4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2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3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Underlined are the applications you will see in the exercises.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82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Underlined are the applications you will see in the exercises. Moreover audio command recognition exercise is illustrated in module 3.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mathworks.com/help/signal/ug/practical-introduction-to-time-frequency-analysi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audio signal processing in MATLAB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9AC417-0619-4687-8744-3D6F0CDB85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4136" r="17132" b="9582"/>
          <a:stretch/>
        </p:blipFill>
        <p:spPr>
          <a:xfrm>
            <a:off x="4295800" y="2204863"/>
            <a:ext cx="1152127" cy="151216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465D49-59B1-4DC0-A9C5-49B4F1463D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6" t="18537" r="9268" b="20576"/>
          <a:stretch/>
        </p:blipFill>
        <p:spPr>
          <a:xfrm>
            <a:off x="1799225" y="1855048"/>
            <a:ext cx="1752599" cy="141911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1CF39B4-93AC-4179-A4E2-C46837B780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7" t="4213" r="7571" b="4936"/>
          <a:stretch/>
        </p:blipFill>
        <p:spPr>
          <a:xfrm>
            <a:off x="7320135" y="1916832"/>
            <a:ext cx="3024337" cy="1898685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8484A-8DC1-4A13-BFC2-A349474FC456}"/>
              </a:ext>
            </a:extLst>
          </p:cNvPr>
          <p:cNvCxnSpPr>
            <a:stCxn id="5" idx="2"/>
            <a:endCxn id="12" idx="1"/>
          </p:cNvCxnSpPr>
          <p:nvPr/>
        </p:nvCxnSpPr>
        <p:spPr>
          <a:xfrm rot="5400000" flipH="1" flipV="1">
            <a:off x="5670570" y="2067468"/>
            <a:ext cx="850857" cy="2448271"/>
          </a:xfrm>
          <a:prstGeom prst="bentConnector4">
            <a:avLst>
              <a:gd name="adj1" fmla="val -26867"/>
              <a:gd name="adj2" fmla="val 61765"/>
            </a:avLst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800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Advanced applications: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Active noise control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u="sng" dirty="0">
                <a:latin typeface="Arial"/>
                <a:cs typeface="Arial"/>
              </a:rPr>
              <a:t>Speaker recognition </a:t>
            </a:r>
            <a:r>
              <a:rPr lang="en-US" dirty="0">
                <a:latin typeface="Arial"/>
                <a:cs typeface="Arial"/>
              </a:rPr>
              <a:t>or </a:t>
            </a:r>
            <a:r>
              <a:rPr lang="en-US" u="sng" dirty="0">
                <a:latin typeface="Arial"/>
                <a:cs typeface="Arial"/>
              </a:rPr>
              <a:t>speaker feature classification </a:t>
            </a:r>
            <a:r>
              <a:rPr lang="en-US" dirty="0">
                <a:latin typeface="Arial"/>
                <a:cs typeface="Arial"/>
              </a:rPr>
              <a:t>(e.g. gender classification)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Speech to text and command recognition, implemented by most virtual assistant software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u="sng">
                <a:latin typeface="Arial"/>
                <a:cs typeface="Arial"/>
              </a:rPr>
              <a:t>Realistic </a:t>
            </a:r>
            <a:r>
              <a:rPr lang="en-US" u="sng" dirty="0">
                <a:latin typeface="Arial"/>
                <a:cs typeface="Arial"/>
              </a:rPr>
              <a:t>audio synthesis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82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classes of deep-learning approaches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600200"/>
            <a:ext cx="11175030" cy="4800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Deep learning-based approaches can be grouped in two classes: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From RAW signals: the audio signal is fed to the deep neural network as</a:t>
            </a:r>
          </a:p>
          <a:p>
            <a:pPr marL="858247" lvl="1" indent="-457200"/>
            <a:r>
              <a:rPr lang="en-US" dirty="0">
                <a:latin typeface="Arial"/>
                <a:cs typeface="Arial"/>
              </a:rPr>
              <a:t>Preprocessing for better training stability: amplitude normalization or resampling</a:t>
            </a:r>
          </a:p>
          <a:p>
            <a:pPr marL="858247" lvl="1" indent="-457200"/>
            <a:r>
              <a:rPr lang="en-US" dirty="0">
                <a:latin typeface="Arial"/>
                <a:cs typeface="Arial"/>
              </a:rPr>
              <a:t>1D convolutional neural networks or long-short term networks are employed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From audio features: handcrafted audio features, like a specific spectrogram*, or learned (e.g. extracted by a pre-trained LSTM) are fed to a new network</a:t>
            </a:r>
          </a:p>
          <a:p>
            <a:pPr marL="858247" lvl="1" indent="-457200"/>
            <a:r>
              <a:rPr lang="en-US" dirty="0">
                <a:latin typeface="Arial"/>
                <a:cs typeface="Arial"/>
              </a:rPr>
              <a:t>Exploits domain knowledge by extracting task-specific features</a:t>
            </a:r>
          </a:p>
          <a:p>
            <a:pPr marL="858247" lvl="1" indent="-457200"/>
            <a:r>
              <a:rPr lang="en-US" dirty="0">
                <a:latin typeface="Arial"/>
                <a:cs typeface="Arial"/>
              </a:rPr>
              <a:t>Improves performance by training a deep neural network</a:t>
            </a:r>
          </a:p>
          <a:p>
            <a:pPr marL="858247" lvl="1" indent="-457200"/>
            <a:r>
              <a:rPr lang="en-US" dirty="0">
                <a:latin typeface="Arial"/>
                <a:cs typeface="Arial"/>
              </a:rPr>
              <a:t>2D convolutional neural networks are employed, too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21DCA8-E66A-4296-9E8C-5BC158A6B9FC}"/>
              </a:ext>
            </a:extLst>
          </p:cNvPr>
          <p:cNvSpPr txBox="1">
            <a:spLocks/>
          </p:cNvSpPr>
          <p:nvPr/>
        </p:nvSpPr>
        <p:spPr>
          <a:xfrm>
            <a:off x="0" y="6553200"/>
            <a:ext cx="11031014" cy="304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Arial"/>
                <a:cs typeface="Arial"/>
              </a:rPr>
              <a:t>* A 2D representation of the audio signal in the time-frequency domain, for more information see this </a:t>
            </a:r>
            <a:r>
              <a:rPr lang="en-US" sz="1400" dirty="0">
                <a:latin typeface="Arial"/>
                <a:cs typeface="Arial"/>
                <a:hlinkClick r:id="rId3"/>
              </a:rPr>
              <a:t>practical introduction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30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800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Audio signals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Multi-channel</a:t>
            </a:r>
          </a:p>
          <a:p>
            <a:pPr lvl="1"/>
            <a:r>
              <a:rPr lang="en-US" dirty="0"/>
              <a:t>Audio and Video</a:t>
            </a:r>
          </a:p>
          <a:p>
            <a:r>
              <a:rPr lang="en-US" dirty="0"/>
              <a:t>The human voice</a:t>
            </a:r>
          </a:p>
          <a:p>
            <a:pPr lvl="1"/>
            <a:r>
              <a:rPr lang="en-US" dirty="0"/>
              <a:t>First digital applications</a:t>
            </a:r>
          </a:p>
          <a:p>
            <a:pPr lvl="1"/>
            <a:r>
              <a:rPr lang="en-US" dirty="0"/>
              <a:t>The human voice nowadays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Classical</a:t>
            </a:r>
          </a:p>
          <a:p>
            <a:pPr lvl="1"/>
            <a:r>
              <a:rPr lang="en-US" dirty="0"/>
              <a:t>Advanced</a:t>
            </a:r>
          </a:p>
          <a:p>
            <a:r>
              <a:rPr lang="en-US" dirty="0"/>
              <a:t>Deep learning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signals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>
              <a:buNone/>
            </a:pPr>
            <a:r>
              <a:rPr lang="en-US" dirty="0">
                <a:latin typeface="Arial"/>
                <a:cs typeface="Arial"/>
              </a:rPr>
              <a:t>Audio is a particular class of 1D signals which represent sounds.</a:t>
            </a:r>
          </a:p>
          <a:p>
            <a:pPr marL="343535" indent="-343535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Usually, they are acquired by means of microphones that convert the air pressure wave into electronic (voltage) signal.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recorded electronic signal is sampled and quantized to obtain a digital representation of the sound.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similar procedure is conducted to capture seismic signals and underwater sounds, using different sensors (geophone and hydrophones, respectively).</a:t>
            </a:r>
          </a:p>
        </p:txBody>
      </p:sp>
    </p:spTree>
    <p:extLst>
      <p:ext uri="{BB962C8B-B14F-4D97-AF65-F5344CB8AC3E}">
        <p14:creationId xmlns:p14="http://schemas.microsoft.com/office/powerpoint/2010/main" val="379862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frequency and bit depth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50691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3535" indent="-343535">
              <a:buNone/>
            </a:pPr>
            <a:r>
              <a:rPr lang="en-US" dirty="0">
                <a:latin typeface="Arial"/>
                <a:cs typeface="Arial"/>
              </a:rPr>
              <a:t>Frequency</a:t>
            </a:r>
          </a:p>
          <a:p>
            <a:r>
              <a:rPr lang="en-US" dirty="0">
                <a:latin typeface="Arial"/>
                <a:cs typeface="Arial"/>
              </a:rPr>
              <a:t>the human audible spectrum ranges from 20 Hz to 20 KHz.</a:t>
            </a:r>
          </a:p>
          <a:p>
            <a:pPr marL="343535" indent="-343535">
              <a:buNone/>
            </a:pPr>
            <a:endParaRPr lang="en-US" dirty="0">
              <a:latin typeface="Arial"/>
              <a:cs typeface="Arial"/>
            </a:endParaRPr>
          </a:p>
          <a:p>
            <a:pPr marL="343535" indent="-343535">
              <a:buNone/>
            </a:pPr>
            <a:r>
              <a:rPr lang="en-US" dirty="0">
                <a:latin typeface="Arial"/>
                <a:cs typeface="Arial"/>
              </a:rPr>
              <a:t>Intensity</a:t>
            </a:r>
          </a:p>
          <a:p>
            <a:r>
              <a:rPr lang="en-US" dirty="0">
                <a:latin typeface="Arial"/>
                <a:cs typeface="Arial"/>
              </a:rPr>
              <a:t>we cannot perceive very subtle intensity changes in the sound;</a:t>
            </a:r>
          </a:p>
          <a:p>
            <a:r>
              <a:rPr lang="en-US" dirty="0">
                <a:latin typeface="Arial"/>
                <a:cs typeface="Arial"/>
              </a:rPr>
              <a:t>indeed, a log scale is used to measure sound intensity (decibel).</a:t>
            </a:r>
          </a:p>
          <a:p>
            <a:pPr marL="343535" indent="-343535">
              <a:buNone/>
            </a:pPr>
            <a:endParaRPr lang="en-US" dirty="0">
              <a:latin typeface="Arial"/>
              <a:cs typeface="Arial"/>
            </a:endParaRPr>
          </a:p>
          <a:p>
            <a:pPr marL="343535" indent="-343535">
              <a:buNone/>
            </a:pPr>
            <a:r>
              <a:rPr lang="en-US" dirty="0">
                <a:latin typeface="Arial"/>
                <a:cs typeface="Arial"/>
              </a:rPr>
              <a:t>To avoid distortions, a simple analog to digital conversion requires: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low-pass filtering to avoid aliasing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sampling (e.g. 48000 samples per second)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quantization (e.g. 24 bits per sample)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86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>
              <a:buNone/>
            </a:pPr>
            <a:r>
              <a:rPr lang="en-US" dirty="0">
                <a:latin typeface="Arial"/>
                <a:cs typeface="Arial"/>
              </a:rPr>
              <a:t>The same audio sources can be acquired by different microphones for different reasons:</a:t>
            </a:r>
          </a:p>
          <a:p>
            <a:r>
              <a:rPr lang="en-US" dirty="0">
                <a:latin typeface="Arial"/>
                <a:cs typeface="Arial"/>
              </a:rPr>
              <a:t>Diversity</a:t>
            </a:r>
          </a:p>
          <a:p>
            <a:r>
              <a:rPr lang="en-US" dirty="0">
                <a:latin typeface="Arial"/>
                <a:cs typeface="Arial"/>
              </a:rPr>
              <a:t>To retrieve the sound direction</a:t>
            </a:r>
          </a:p>
          <a:p>
            <a:r>
              <a:rPr lang="en-US" dirty="0">
                <a:latin typeface="Arial"/>
                <a:cs typeface="Arial"/>
              </a:rPr>
              <a:t>To make the environmental acoustics more realistic using multiple speakers</a:t>
            </a:r>
          </a:p>
          <a:p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Different acquisitions experiment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different attenuation and delay.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They are normalized and synchronized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during post-processing operations.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Multi-channel audio signals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4CE38D-D774-494E-A511-BE0619DE21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4136" r="17132" b="9582"/>
          <a:stretch/>
        </p:blipFill>
        <p:spPr>
          <a:xfrm>
            <a:off x="7240123" y="5336850"/>
            <a:ext cx="756690" cy="99315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065D6EE-37F4-42E4-A26F-B709B63EEF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6" t="18537" r="9268" b="20576"/>
          <a:stretch/>
        </p:blipFill>
        <p:spPr>
          <a:xfrm>
            <a:off x="6055906" y="4728215"/>
            <a:ext cx="1238444" cy="100279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CB61A37-6FE6-4801-947A-DDBDBD1213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7" t="4213" r="7571" b="4936"/>
          <a:stretch/>
        </p:blipFill>
        <p:spPr>
          <a:xfrm>
            <a:off x="9684708" y="5201517"/>
            <a:ext cx="1954131" cy="1226807"/>
          </a:xfrm>
          <a:prstGeom prst="rect">
            <a:avLst/>
          </a:prstGeom>
        </p:spPr>
      </p:pic>
      <p:cxnSp>
        <p:nvCxnSpPr>
          <p:cNvPr id="8" name="Connettore diritto 14">
            <a:extLst>
              <a:ext uri="{FF2B5EF4-FFF2-40B4-BE49-F238E27FC236}">
                <a16:creationId xmlns:a16="http://schemas.microsoft.com/office/drawing/2014/main" id="{C63EE0AD-E716-4741-918C-86056042EB74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5400000" flipH="1" flipV="1">
            <a:off x="8394045" y="5039344"/>
            <a:ext cx="515086" cy="2066240"/>
          </a:xfrm>
          <a:prstGeom prst="bentConnector4">
            <a:avLst>
              <a:gd name="adj1" fmla="val -44381"/>
              <a:gd name="adj2" fmla="val 59155"/>
            </a:avLst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22148AEF-85B6-4801-8AFC-CC33FA7F31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4136" r="17132" b="9582"/>
          <a:stretch/>
        </p:blipFill>
        <p:spPr>
          <a:xfrm>
            <a:off x="7901438" y="4255025"/>
            <a:ext cx="473720" cy="62175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FF3778B-C9F2-45AB-B049-0659BA42228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7" t="4213" r="7571" b="4936"/>
          <a:stretch/>
        </p:blipFill>
        <p:spPr>
          <a:xfrm>
            <a:off x="9972128" y="4191869"/>
            <a:ext cx="1708647" cy="1072692"/>
          </a:xfrm>
          <a:prstGeom prst="rect">
            <a:avLst/>
          </a:prstGeom>
        </p:spPr>
      </p:pic>
      <p:cxnSp>
        <p:nvCxnSpPr>
          <p:cNvPr id="13" name="Connettore diritto 14">
            <a:extLst>
              <a:ext uri="{FF2B5EF4-FFF2-40B4-BE49-F238E27FC236}">
                <a16:creationId xmlns:a16="http://schemas.microsoft.com/office/drawing/2014/main" id="{46F62134-77F6-4628-A672-1391E16BB2B1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5400000" flipH="1" flipV="1">
            <a:off x="8980928" y="3885585"/>
            <a:ext cx="148569" cy="1833830"/>
          </a:xfrm>
          <a:prstGeom prst="bentConnector4">
            <a:avLst>
              <a:gd name="adj1" fmla="val -153868"/>
              <a:gd name="adj2" fmla="val 56458"/>
            </a:avLst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1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Standard video containers include both</a:t>
            </a:r>
          </a:p>
          <a:p>
            <a:r>
              <a:rPr lang="en-US" dirty="0">
                <a:latin typeface="Arial"/>
                <a:cs typeface="Arial"/>
              </a:rPr>
              <a:t>the video clip (sequence of still frames);</a:t>
            </a:r>
          </a:p>
          <a:p>
            <a:r>
              <a:rPr lang="en-US" dirty="0">
                <a:latin typeface="Arial"/>
                <a:cs typeface="Arial"/>
              </a:rPr>
              <a:t>the audio track (single or multi-channel audios).</a:t>
            </a:r>
          </a:p>
          <a:p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Video and audio are sampled at a very different sampling rate, e.g.:</a:t>
            </a:r>
          </a:p>
          <a:p>
            <a:r>
              <a:rPr lang="en-US" dirty="0">
                <a:latin typeface="Arial"/>
                <a:cs typeface="Arial"/>
              </a:rPr>
              <a:t>Video: from 25/30 up to 60 frames per second</a:t>
            </a:r>
          </a:p>
          <a:p>
            <a:r>
              <a:rPr lang="en-US" dirty="0">
                <a:latin typeface="Arial"/>
                <a:cs typeface="Arial"/>
              </a:rPr>
              <a:t>Audio: 48000 samples per second</a:t>
            </a:r>
          </a:p>
          <a:p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Audio/video source synchronization is very important in this application.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tracks and video clips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5D160BA-7BEA-44D0-9CA2-C0A91B082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36" y="1124744"/>
            <a:ext cx="3160469" cy="13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special case of voice signals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>
              <a:buNone/>
            </a:pPr>
            <a:r>
              <a:rPr lang="en-US" dirty="0">
                <a:latin typeface="Arial"/>
                <a:cs typeface="Arial"/>
              </a:rPr>
              <a:t>Human voice analysis has very long history.</a:t>
            </a:r>
          </a:p>
          <a:p>
            <a:pPr marL="343535" indent="-343535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In 1938, the first vocoder (voice coder)</a:t>
            </a:r>
            <a:br>
              <a:rPr lang="en-US" dirty="0"/>
            </a:br>
            <a:r>
              <a:rPr lang="en-US" dirty="0"/>
              <a:t>was presented.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was able to codec and synthetize the</a:t>
            </a:r>
            <a:br>
              <a:rPr lang="en-US" dirty="0"/>
            </a:br>
            <a:r>
              <a:rPr lang="en-US" dirty="0"/>
              <a:t>human voice.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concept was lately exploited by the Global System for Mobile (GSM) Communication standard (2G cellular network) to preserve bandwidth.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518483-BD11-4A9F-9D7E-998268B72C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351"/>
          <a:stretch/>
        </p:blipFill>
        <p:spPr>
          <a:xfrm>
            <a:off x="7248128" y="1600200"/>
            <a:ext cx="4476513" cy="26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0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special case of voice signals (continue)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>
              <a:buNone/>
            </a:pPr>
            <a:r>
              <a:rPr lang="en-US" dirty="0">
                <a:latin typeface="Arial"/>
                <a:cs typeface="Arial"/>
              </a:rPr>
              <a:t>Nowadays, the human voice is the interface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for many smart/IoT applications</a:t>
            </a:r>
          </a:p>
          <a:p>
            <a:pPr marL="343535" indent="-343535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Deep learning make it possible for the user</a:t>
            </a:r>
            <a:br>
              <a:rPr lang="en-US" dirty="0"/>
            </a:br>
            <a:r>
              <a:rPr lang="en-US" dirty="0"/>
              <a:t>to use its voice to get access to:</a:t>
            </a:r>
          </a:p>
          <a:p>
            <a:r>
              <a:rPr lang="en-US" dirty="0"/>
              <a:t>Buildings</a:t>
            </a:r>
          </a:p>
          <a:p>
            <a:r>
              <a:rPr lang="en-US" dirty="0"/>
              <a:t>Systems</a:t>
            </a:r>
          </a:p>
          <a:p>
            <a:r>
              <a:rPr lang="en-US" dirty="0"/>
              <a:t>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518483-BD11-4A9F-9D7E-998268B72C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351"/>
          <a:stretch/>
        </p:blipFill>
        <p:spPr>
          <a:xfrm>
            <a:off x="7248128" y="1600200"/>
            <a:ext cx="4476513" cy="26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1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800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3535" indent="-343535">
              <a:buNone/>
            </a:pPr>
            <a:r>
              <a:rPr lang="en-US" dirty="0">
                <a:latin typeface="Arial"/>
                <a:cs typeface="Arial"/>
              </a:rPr>
              <a:t>Classical applications:</a:t>
            </a:r>
          </a:p>
          <a:p>
            <a:pPr marL="343535" indent="-343535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Enhancement, like </a:t>
            </a:r>
            <a:r>
              <a:rPr lang="en-US" u="sng" dirty="0">
                <a:latin typeface="Arial"/>
                <a:cs typeface="Arial"/>
              </a:rPr>
              <a:t>denoising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Effects, like echo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u="sng" dirty="0">
                <a:latin typeface="Arial"/>
                <a:cs typeface="Arial"/>
              </a:rPr>
              <a:t>Source separation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Voice synthesis, like text2speech</a:t>
            </a:r>
          </a:p>
        </p:txBody>
      </p:sp>
    </p:spTree>
    <p:extLst>
      <p:ext uri="{BB962C8B-B14F-4D97-AF65-F5344CB8AC3E}">
        <p14:creationId xmlns:p14="http://schemas.microsoft.com/office/powerpoint/2010/main" val="1003142258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CD3A5-57F7-461A-AA68-0EDF78289455}" vid="{9FB729D1-5E07-4624-96F4-C1DFED6364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D010F59BE2FE47A206692064BB4362" ma:contentTypeVersion="9" ma:contentTypeDescription="Create a new document." ma:contentTypeScope="" ma:versionID="4c37819c0cdf4aee3788d8a6ba4f9925">
  <xsd:schema xmlns:xsd="http://www.w3.org/2001/XMLSchema" xmlns:xs="http://www.w3.org/2001/XMLSchema" xmlns:p="http://schemas.microsoft.com/office/2006/metadata/properties" xmlns:ns2="915b9e6d-86d9-4ab7-987a-93219d822098" targetNamespace="http://schemas.microsoft.com/office/2006/metadata/properties" ma:root="true" ma:fieldsID="b8ab00e1fceed5e47af5ef1998909218" ns2:_="">
    <xsd:import namespace="915b9e6d-86d9-4ab7-987a-93219d822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b9e6d-86d9-4ab7-987a-93219d822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9F2932-4E9D-4D08-8CE2-B4D7555A39F1}"/>
</file>

<file path=customXml/itemProps2.xml><?xml version="1.0" encoding="utf-8"?>
<ds:datastoreItem xmlns:ds="http://schemas.openxmlformats.org/officeDocument/2006/customXml" ds:itemID="{73B851B7-D313-4E85-A1E0-5976CFE11EC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70944c9-f5be-4b0f-89c7-00caf47c665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MW_Template</Template>
  <TotalTime>5863</TotalTime>
  <Words>651</Words>
  <Application>Microsoft Office PowerPoint</Application>
  <PresentationFormat>Widescreen</PresentationFormat>
  <Paragraphs>113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MW_Public_widescreen</vt:lpstr>
      <vt:lpstr>Introduction to audio signal processing in MATLAB</vt:lpstr>
      <vt:lpstr>Table of content</vt:lpstr>
      <vt:lpstr>Audio signals</vt:lpstr>
      <vt:lpstr>Sampling frequency and bit depth</vt:lpstr>
      <vt:lpstr>Multi-channel audio signals</vt:lpstr>
      <vt:lpstr>Audio tracks and video clips</vt:lpstr>
      <vt:lpstr>The special case of voice signals</vt:lpstr>
      <vt:lpstr>The special case of voice signals (continue)</vt:lpstr>
      <vt:lpstr>Applications</vt:lpstr>
      <vt:lpstr>Applications</vt:lpstr>
      <vt:lpstr>Two classes of deep-learning approaches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DIEGO GRAGNANIELLO</dc:creator>
  <cp:keywords>Version 20.0</cp:keywords>
  <dc:description/>
  <cp:lastModifiedBy>DIEGO GRAGNANIELLO</cp:lastModifiedBy>
  <cp:revision>320</cp:revision>
  <dcterms:created xsi:type="dcterms:W3CDTF">2021-01-03T11:33:47Z</dcterms:created>
  <dcterms:modified xsi:type="dcterms:W3CDTF">2021-07-31T05:15:27Z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0x01010089D010F59BE2FE47A206692064BB4362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